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23"/>
  </p:notesMasterIdLst>
  <p:sldIdLst>
    <p:sldId id="256" r:id="rId3"/>
    <p:sldId id="258" r:id="rId4"/>
    <p:sldId id="260" r:id="rId5"/>
    <p:sldId id="276" r:id="rId6"/>
    <p:sldId id="295" r:id="rId7"/>
    <p:sldId id="296" r:id="rId8"/>
    <p:sldId id="259" r:id="rId9"/>
    <p:sldId id="261" r:id="rId10"/>
    <p:sldId id="263" r:id="rId11"/>
    <p:sldId id="294" r:id="rId12"/>
    <p:sldId id="265" r:id="rId13"/>
    <p:sldId id="264" r:id="rId14"/>
    <p:sldId id="262" r:id="rId15"/>
    <p:sldId id="285" r:id="rId16"/>
    <p:sldId id="300" r:id="rId17"/>
    <p:sldId id="301" r:id="rId18"/>
    <p:sldId id="278" r:id="rId19"/>
    <p:sldId id="298" r:id="rId20"/>
    <p:sldId id="299" r:id="rId21"/>
    <p:sldId id="266" r:id="rId22"/>
  </p:sldIdLst>
  <p:sldSz cx="9144000" cy="5143500" type="screen16x9"/>
  <p:notesSz cx="6858000" cy="9144000"/>
  <p:embeddedFontLst>
    <p:embeddedFont>
      <p:font typeface="Bebas Neue" panose="020B0604020202020204" charset="0"/>
      <p:regular r:id="rId24"/>
    </p:embeddedFont>
    <p:embeddedFont>
      <p:font typeface="Calisto MT" panose="02040603050505030304" pitchFamily="18" charset="0"/>
      <p:regular r:id="rId25"/>
      <p:bold r:id="rId26"/>
      <p:italic r:id="rId27"/>
      <p:bold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Fugaz One" panose="020B0604020202020204" charset="0"/>
      <p:regular r:id="rId33"/>
    </p:embeddedFont>
    <p:embeddedFont>
      <p:font typeface="Karla" pitchFamily="2" charset="0"/>
      <p:regular r:id="rId34"/>
      <p:bold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Sansita Swashed" panose="020B0604020202020204" charset="0"/>
      <p:regular r:id="rId40"/>
      <p:bold r:id="rId41"/>
    </p:embeddedFont>
    <p:embeddedFont>
      <p:font typeface="Ultra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0D1CDA-8A30-42F4-8EF4-7918F93D2B49}">
  <a:tblStyle styleId="{550D1CDA-8A30-42F4-8EF4-7918F93D2B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1195f8ae2f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1195f8ae2f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043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1de84d3ef2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11de84d3ef2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1d4171db5b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1d4171db5b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1de84d3ef2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1de84d3ef2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1195f8ae2f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1195f8ae2f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11de84d3ef2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11de84d3ef2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e8ba8b33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e8ba8b33e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e8ba8b33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e8ba8b33e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855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10a45bf7090_0_1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10a45bf7090_0_1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a45bf709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0a45bf709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18b6b6b83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18b6b6b83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1195f8ae2f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1195f8ae2f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1195f8ae2f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1195f8ae2f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06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1195f8ae2f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1195f8ae2f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08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0a45bf7090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10a45bf7090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18b6b6b837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118b6b6b837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118b6b6b83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118b6b6b83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54800" y="154875"/>
            <a:ext cx="8834400" cy="4833900"/>
          </a:xfrm>
          <a:prstGeom prst="roundRect">
            <a:avLst>
              <a:gd name="adj" fmla="val 46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430">
            <a:off x="1660625" y="3607444"/>
            <a:ext cx="23967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 flipH="1">
            <a:off x="713225" y="1841450"/>
            <a:ext cx="4291500" cy="15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 idx="2"/>
          </p:nvPr>
        </p:nvSpPr>
        <p:spPr>
          <a:xfrm flipH="1">
            <a:off x="737075" y="639450"/>
            <a:ext cx="4243800" cy="8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BLANK_1_1_1_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/>
          <p:nvPr/>
        </p:nvSpPr>
        <p:spPr>
          <a:xfrm>
            <a:off x="154800" y="154875"/>
            <a:ext cx="8834400" cy="4833900"/>
          </a:xfrm>
          <a:prstGeom prst="roundRect">
            <a:avLst>
              <a:gd name="adj" fmla="val 46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078475" y="2134937"/>
            <a:ext cx="47178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 idx="2" hasCustomPrompt="1"/>
          </p:nvPr>
        </p:nvSpPr>
        <p:spPr>
          <a:xfrm>
            <a:off x="2811275" y="811045"/>
            <a:ext cx="12522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 rot="451">
            <a:off x="1152725" y="3640237"/>
            <a:ext cx="45693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793388" y="3372186"/>
            <a:ext cx="2204700" cy="8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ubTitle" idx="2"/>
          </p:nvPr>
        </p:nvSpPr>
        <p:spPr>
          <a:xfrm>
            <a:off x="3470088" y="3372636"/>
            <a:ext cx="2203800" cy="8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ubTitle" idx="3"/>
          </p:nvPr>
        </p:nvSpPr>
        <p:spPr>
          <a:xfrm>
            <a:off x="6146338" y="3372636"/>
            <a:ext cx="2203800" cy="8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4"/>
          </p:nvPr>
        </p:nvSpPr>
        <p:spPr>
          <a:xfrm>
            <a:off x="793400" y="2793616"/>
            <a:ext cx="22047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5"/>
          </p:nvPr>
        </p:nvSpPr>
        <p:spPr>
          <a:xfrm>
            <a:off x="3470100" y="2793616"/>
            <a:ext cx="22038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6"/>
          </p:nvPr>
        </p:nvSpPr>
        <p:spPr>
          <a:xfrm>
            <a:off x="6146350" y="2793615"/>
            <a:ext cx="22038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1665050" y="2428650"/>
            <a:ext cx="2346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ubTitle" idx="2"/>
          </p:nvPr>
        </p:nvSpPr>
        <p:spPr>
          <a:xfrm>
            <a:off x="5127825" y="2428650"/>
            <a:ext cx="2346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ubTitle" idx="3"/>
          </p:nvPr>
        </p:nvSpPr>
        <p:spPr>
          <a:xfrm>
            <a:off x="1664975" y="4038750"/>
            <a:ext cx="2346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ubTitle" idx="4"/>
          </p:nvPr>
        </p:nvSpPr>
        <p:spPr>
          <a:xfrm>
            <a:off x="5127825" y="4038750"/>
            <a:ext cx="2346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5"/>
          </p:nvPr>
        </p:nvSpPr>
        <p:spPr>
          <a:xfrm>
            <a:off x="1745075" y="1775600"/>
            <a:ext cx="21861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ubTitle" idx="6"/>
          </p:nvPr>
        </p:nvSpPr>
        <p:spPr>
          <a:xfrm>
            <a:off x="1744925" y="3396025"/>
            <a:ext cx="21861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7"/>
          </p:nvPr>
        </p:nvSpPr>
        <p:spPr>
          <a:xfrm>
            <a:off x="5207775" y="3396025"/>
            <a:ext cx="21861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ubTitle" idx="8"/>
          </p:nvPr>
        </p:nvSpPr>
        <p:spPr>
          <a:xfrm>
            <a:off x="5207775" y="1775600"/>
            <a:ext cx="21861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LANK_1_1_1_1_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>
            <a:spLocks noGrp="1"/>
          </p:cNvSpPr>
          <p:nvPr>
            <p:ph type="subTitle" idx="1"/>
          </p:nvPr>
        </p:nvSpPr>
        <p:spPr>
          <a:xfrm>
            <a:off x="4286253" y="1844350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2"/>
          </p:nvPr>
        </p:nvSpPr>
        <p:spPr>
          <a:xfrm>
            <a:off x="4286450" y="3750950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3"/>
          </p:nvPr>
        </p:nvSpPr>
        <p:spPr>
          <a:xfrm>
            <a:off x="4286453" y="3121803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4"/>
          </p:nvPr>
        </p:nvSpPr>
        <p:spPr>
          <a:xfrm>
            <a:off x="4286467" y="2483075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5"/>
          </p:nvPr>
        </p:nvSpPr>
        <p:spPr>
          <a:xfrm>
            <a:off x="1410370" y="1846275"/>
            <a:ext cx="2163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6"/>
          </p:nvPr>
        </p:nvSpPr>
        <p:spPr>
          <a:xfrm>
            <a:off x="1410370" y="2485100"/>
            <a:ext cx="2163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7"/>
          </p:nvPr>
        </p:nvSpPr>
        <p:spPr>
          <a:xfrm>
            <a:off x="1410370" y="3762775"/>
            <a:ext cx="2163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8"/>
          </p:nvPr>
        </p:nvSpPr>
        <p:spPr>
          <a:xfrm>
            <a:off x="1410370" y="3123925"/>
            <a:ext cx="2163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25"/>
          <p:cNvGrpSpPr/>
          <p:nvPr/>
        </p:nvGrpSpPr>
        <p:grpSpPr>
          <a:xfrm rot="2700000">
            <a:off x="237708" y="1138300"/>
            <a:ext cx="545365" cy="655337"/>
            <a:chOff x="742400" y="3818325"/>
            <a:chExt cx="555425" cy="667425"/>
          </a:xfrm>
        </p:grpSpPr>
        <p:sp>
          <p:nvSpPr>
            <p:cNvPr id="146" name="Google Shape;146;p25"/>
            <p:cNvSpPr/>
            <p:nvPr/>
          </p:nvSpPr>
          <p:spPr>
            <a:xfrm>
              <a:off x="742400" y="3818325"/>
              <a:ext cx="491100" cy="248675"/>
            </a:xfrm>
            <a:custGeom>
              <a:avLst/>
              <a:gdLst/>
              <a:ahLst/>
              <a:cxnLst/>
              <a:rect l="l" t="t" r="r" b="b"/>
              <a:pathLst>
                <a:path w="19644" h="9947" extrusionOk="0">
                  <a:moveTo>
                    <a:pt x="508" y="0"/>
                  </a:moveTo>
                  <a:cubicBezTo>
                    <a:pt x="187" y="0"/>
                    <a:pt x="0" y="483"/>
                    <a:pt x="351" y="658"/>
                  </a:cubicBezTo>
                  <a:cubicBezTo>
                    <a:pt x="6567" y="3741"/>
                    <a:pt x="12782" y="6824"/>
                    <a:pt x="18998" y="9907"/>
                  </a:cubicBezTo>
                  <a:cubicBezTo>
                    <a:pt x="19050" y="9935"/>
                    <a:pt x="19102" y="9947"/>
                    <a:pt x="19150" y="9947"/>
                  </a:cubicBezTo>
                  <a:cubicBezTo>
                    <a:pt x="19450" y="9947"/>
                    <a:pt x="19643" y="9478"/>
                    <a:pt x="19298" y="9305"/>
                  </a:cubicBezTo>
                  <a:cubicBezTo>
                    <a:pt x="13083" y="6222"/>
                    <a:pt x="6867" y="3140"/>
                    <a:pt x="652" y="32"/>
                  </a:cubicBezTo>
                  <a:cubicBezTo>
                    <a:pt x="602" y="10"/>
                    <a:pt x="553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1071875" y="3855950"/>
              <a:ext cx="158725" cy="122450"/>
            </a:xfrm>
            <a:custGeom>
              <a:avLst/>
              <a:gdLst/>
              <a:ahLst/>
              <a:cxnLst/>
              <a:rect l="l" t="t" r="r" b="b"/>
              <a:pathLst>
                <a:path w="6349" h="4898" extrusionOk="0">
                  <a:moveTo>
                    <a:pt x="511" y="1"/>
                  </a:moveTo>
                  <a:cubicBezTo>
                    <a:pt x="229" y="1"/>
                    <a:pt x="1" y="363"/>
                    <a:pt x="280" y="582"/>
                  </a:cubicBezTo>
                  <a:cubicBezTo>
                    <a:pt x="2059" y="2011"/>
                    <a:pt x="3839" y="3414"/>
                    <a:pt x="5618" y="4818"/>
                  </a:cubicBezTo>
                  <a:cubicBezTo>
                    <a:pt x="5685" y="4874"/>
                    <a:pt x="5758" y="4898"/>
                    <a:pt x="5828" y="4898"/>
                  </a:cubicBezTo>
                  <a:cubicBezTo>
                    <a:pt x="6104" y="4898"/>
                    <a:pt x="6349" y="4536"/>
                    <a:pt x="6069" y="4316"/>
                  </a:cubicBezTo>
                  <a:cubicBezTo>
                    <a:pt x="4290" y="2913"/>
                    <a:pt x="2510" y="1484"/>
                    <a:pt x="731" y="81"/>
                  </a:cubicBezTo>
                  <a:cubicBezTo>
                    <a:pt x="659" y="24"/>
                    <a:pt x="583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1039750" y="4079225"/>
              <a:ext cx="147800" cy="56250"/>
            </a:xfrm>
            <a:custGeom>
              <a:avLst/>
              <a:gdLst/>
              <a:ahLst/>
              <a:cxnLst/>
              <a:rect l="l" t="t" r="r" b="b"/>
              <a:pathLst>
                <a:path w="5912" h="2250" extrusionOk="0">
                  <a:moveTo>
                    <a:pt x="401" y="0"/>
                  </a:moveTo>
                  <a:cubicBezTo>
                    <a:pt x="87" y="0"/>
                    <a:pt x="1" y="561"/>
                    <a:pt x="362" y="674"/>
                  </a:cubicBezTo>
                  <a:lnTo>
                    <a:pt x="5399" y="2228"/>
                  </a:lnTo>
                  <a:cubicBezTo>
                    <a:pt x="5442" y="2242"/>
                    <a:pt x="5481" y="2249"/>
                    <a:pt x="5517" y="2249"/>
                  </a:cubicBezTo>
                  <a:cubicBezTo>
                    <a:pt x="5845" y="2249"/>
                    <a:pt x="5911" y="1689"/>
                    <a:pt x="5550" y="1576"/>
                  </a:cubicBezTo>
                  <a:lnTo>
                    <a:pt x="512" y="22"/>
                  </a:lnTo>
                  <a:cubicBezTo>
                    <a:pt x="472" y="7"/>
                    <a:pt x="435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777050" y="4196300"/>
              <a:ext cx="423800" cy="32000"/>
            </a:xfrm>
            <a:custGeom>
              <a:avLst/>
              <a:gdLst/>
              <a:ahLst/>
              <a:cxnLst/>
              <a:rect l="l" t="t" r="r" b="b"/>
              <a:pathLst>
                <a:path w="16952" h="1280" extrusionOk="0">
                  <a:moveTo>
                    <a:pt x="16508" y="0"/>
                  </a:moveTo>
                  <a:cubicBezTo>
                    <a:pt x="16500" y="0"/>
                    <a:pt x="16492" y="0"/>
                    <a:pt x="16484" y="1"/>
                  </a:cubicBezTo>
                  <a:lnTo>
                    <a:pt x="419" y="602"/>
                  </a:lnTo>
                  <a:cubicBezTo>
                    <a:pt x="0" y="602"/>
                    <a:pt x="17" y="1280"/>
                    <a:pt x="422" y="1280"/>
                  </a:cubicBezTo>
                  <a:cubicBezTo>
                    <a:pt x="429" y="1280"/>
                    <a:pt x="436" y="1279"/>
                    <a:pt x="444" y="1279"/>
                  </a:cubicBezTo>
                  <a:cubicBezTo>
                    <a:pt x="5807" y="1078"/>
                    <a:pt x="11146" y="878"/>
                    <a:pt x="16509" y="677"/>
                  </a:cubicBezTo>
                  <a:cubicBezTo>
                    <a:pt x="16952" y="653"/>
                    <a:pt x="16936" y="0"/>
                    <a:pt x="16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1028775" y="4269200"/>
              <a:ext cx="205300" cy="103400"/>
            </a:xfrm>
            <a:custGeom>
              <a:avLst/>
              <a:gdLst/>
              <a:ahLst/>
              <a:cxnLst/>
              <a:rect l="l" t="t" r="r" b="b"/>
              <a:pathLst>
                <a:path w="8212" h="4136" extrusionOk="0">
                  <a:moveTo>
                    <a:pt x="7663" y="0"/>
                  </a:moveTo>
                  <a:cubicBezTo>
                    <a:pt x="7608" y="0"/>
                    <a:pt x="7551" y="13"/>
                    <a:pt x="7493" y="42"/>
                  </a:cubicBezTo>
                  <a:cubicBezTo>
                    <a:pt x="5112" y="1195"/>
                    <a:pt x="2731" y="2348"/>
                    <a:pt x="350" y="3526"/>
                  </a:cubicBezTo>
                  <a:cubicBezTo>
                    <a:pt x="1" y="3679"/>
                    <a:pt x="240" y="4135"/>
                    <a:pt x="573" y="4135"/>
                  </a:cubicBezTo>
                  <a:cubicBezTo>
                    <a:pt x="622" y="4135"/>
                    <a:pt x="674" y="4125"/>
                    <a:pt x="726" y="4102"/>
                  </a:cubicBezTo>
                  <a:cubicBezTo>
                    <a:pt x="3107" y="2924"/>
                    <a:pt x="5488" y="1771"/>
                    <a:pt x="7869" y="593"/>
                  </a:cubicBezTo>
                  <a:cubicBezTo>
                    <a:pt x="8211" y="443"/>
                    <a:pt x="7986" y="0"/>
                    <a:pt x="7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1082875" y="4308850"/>
              <a:ext cx="214950" cy="176900"/>
            </a:xfrm>
            <a:custGeom>
              <a:avLst/>
              <a:gdLst/>
              <a:ahLst/>
              <a:cxnLst/>
              <a:rect l="l" t="t" r="r" b="b"/>
              <a:pathLst>
                <a:path w="8598" h="7076" extrusionOk="0">
                  <a:moveTo>
                    <a:pt x="8153" y="1"/>
                  </a:moveTo>
                  <a:cubicBezTo>
                    <a:pt x="8091" y="1"/>
                    <a:pt x="8025" y="26"/>
                    <a:pt x="7960" y="85"/>
                  </a:cubicBezTo>
                  <a:cubicBezTo>
                    <a:pt x="5379" y="2190"/>
                    <a:pt x="2822" y="4321"/>
                    <a:pt x="266" y="6426"/>
                  </a:cubicBezTo>
                  <a:cubicBezTo>
                    <a:pt x="0" y="6651"/>
                    <a:pt x="184" y="7075"/>
                    <a:pt x="452" y="7075"/>
                  </a:cubicBezTo>
                  <a:cubicBezTo>
                    <a:pt x="512" y="7075"/>
                    <a:pt x="577" y="7053"/>
                    <a:pt x="642" y="7003"/>
                  </a:cubicBezTo>
                  <a:cubicBezTo>
                    <a:pt x="3198" y="4872"/>
                    <a:pt x="5755" y="2767"/>
                    <a:pt x="8336" y="637"/>
                  </a:cubicBezTo>
                  <a:cubicBezTo>
                    <a:pt x="8598" y="415"/>
                    <a:pt x="8407" y="1"/>
                    <a:pt x="8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25"/>
          <p:cNvGrpSpPr/>
          <p:nvPr/>
        </p:nvGrpSpPr>
        <p:grpSpPr>
          <a:xfrm rot="-8100000">
            <a:off x="8366703" y="4312632"/>
            <a:ext cx="533662" cy="641273"/>
            <a:chOff x="742400" y="3818325"/>
            <a:chExt cx="555425" cy="667425"/>
          </a:xfrm>
        </p:grpSpPr>
        <p:sp>
          <p:nvSpPr>
            <p:cNvPr id="153" name="Google Shape;153;p25"/>
            <p:cNvSpPr/>
            <p:nvPr/>
          </p:nvSpPr>
          <p:spPr>
            <a:xfrm>
              <a:off x="742400" y="3818325"/>
              <a:ext cx="491100" cy="248675"/>
            </a:xfrm>
            <a:custGeom>
              <a:avLst/>
              <a:gdLst/>
              <a:ahLst/>
              <a:cxnLst/>
              <a:rect l="l" t="t" r="r" b="b"/>
              <a:pathLst>
                <a:path w="19644" h="9947" extrusionOk="0">
                  <a:moveTo>
                    <a:pt x="508" y="0"/>
                  </a:moveTo>
                  <a:cubicBezTo>
                    <a:pt x="187" y="0"/>
                    <a:pt x="0" y="483"/>
                    <a:pt x="351" y="658"/>
                  </a:cubicBezTo>
                  <a:cubicBezTo>
                    <a:pt x="6567" y="3741"/>
                    <a:pt x="12782" y="6824"/>
                    <a:pt x="18998" y="9907"/>
                  </a:cubicBezTo>
                  <a:cubicBezTo>
                    <a:pt x="19050" y="9935"/>
                    <a:pt x="19102" y="9947"/>
                    <a:pt x="19150" y="9947"/>
                  </a:cubicBezTo>
                  <a:cubicBezTo>
                    <a:pt x="19450" y="9947"/>
                    <a:pt x="19643" y="9478"/>
                    <a:pt x="19298" y="9305"/>
                  </a:cubicBezTo>
                  <a:cubicBezTo>
                    <a:pt x="13083" y="6222"/>
                    <a:pt x="6867" y="3140"/>
                    <a:pt x="652" y="32"/>
                  </a:cubicBezTo>
                  <a:cubicBezTo>
                    <a:pt x="602" y="10"/>
                    <a:pt x="553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1071875" y="3855950"/>
              <a:ext cx="158725" cy="122450"/>
            </a:xfrm>
            <a:custGeom>
              <a:avLst/>
              <a:gdLst/>
              <a:ahLst/>
              <a:cxnLst/>
              <a:rect l="l" t="t" r="r" b="b"/>
              <a:pathLst>
                <a:path w="6349" h="4898" extrusionOk="0">
                  <a:moveTo>
                    <a:pt x="511" y="1"/>
                  </a:moveTo>
                  <a:cubicBezTo>
                    <a:pt x="229" y="1"/>
                    <a:pt x="1" y="363"/>
                    <a:pt x="280" y="582"/>
                  </a:cubicBezTo>
                  <a:cubicBezTo>
                    <a:pt x="2059" y="2011"/>
                    <a:pt x="3839" y="3414"/>
                    <a:pt x="5618" y="4818"/>
                  </a:cubicBezTo>
                  <a:cubicBezTo>
                    <a:pt x="5685" y="4874"/>
                    <a:pt x="5758" y="4898"/>
                    <a:pt x="5828" y="4898"/>
                  </a:cubicBezTo>
                  <a:cubicBezTo>
                    <a:pt x="6104" y="4898"/>
                    <a:pt x="6349" y="4536"/>
                    <a:pt x="6069" y="4316"/>
                  </a:cubicBezTo>
                  <a:cubicBezTo>
                    <a:pt x="4290" y="2913"/>
                    <a:pt x="2510" y="1484"/>
                    <a:pt x="731" y="81"/>
                  </a:cubicBezTo>
                  <a:cubicBezTo>
                    <a:pt x="659" y="24"/>
                    <a:pt x="583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1039750" y="4079225"/>
              <a:ext cx="147800" cy="56250"/>
            </a:xfrm>
            <a:custGeom>
              <a:avLst/>
              <a:gdLst/>
              <a:ahLst/>
              <a:cxnLst/>
              <a:rect l="l" t="t" r="r" b="b"/>
              <a:pathLst>
                <a:path w="5912" h="2250" extrusionOk="0">
                  <a:moveTo>
                    <a:pt x="401" y="0"/>
                  </a:moveTo>
                  <a:cubicBezTo>
                    <a:pt x="87" y="0"/>
                    <a:pt x="1" y="561"/>
                    <a:pt x="362" y="674"/>
                  </a:cubicBezTo>
                  <a:lnTo>
                    <a:pt x="5399" y="2228"/>
                  </a:lnTo>
                  <a:cubicBezTo>
                    <a:pt x="5442" y="2242"/>
                    <a:pt x="5481" y="2249"/>
                    <a:pt x="5517" y="2249"/>
                  </a:cubicBezTo>
                  <a:cubicBezTo>
                    <a:pt x="5845" y="2249"/>
                    <a:pt x="5911" y="1689"/>
                    <a:pt x="5550" y="1576"/>
                  </a:cubicBezTo>
                  <a:lnTo>
                    <a:pt x="512" y="22"/>
                  </a:lnTo>
                  <a:cubicBezTo>
                    <a:pt x="472" y="7"/>
                    <a:pt x="435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777050" y="4196300"/>
              <a:ext cx="423800" cy="32000"/>
            </a:xfrm>
            <a:custGeom>
              <a:avLst/>
              <a:gdLst/>
              <a:ahLst/>
              <a:cxnLst/>
              <a:rect l="l" t="t" r="r" b="b"/>
              <a:pathLst>
                <a:path w="16952" h="1280" extrusionOk="0">
                  <a:moveTo>
                    <a:pt x="16508" y="0"/>
                  </a:moveTo>
                  <a:cubicBezTo>
                    <a:pt x="16500" y="0"/>
                    <a:pt x="16492" y="0"/>
                    <a:pt x="16484" y="1"/>
                  </a:cubicBezTo>
                  <a:lnTo>
                    <a:pt x="419" y="602"/>
                  </a:lnTo>
                  <a:cubicBezTo>
                    <a:pt x="0" y="602"/>
                    <a:pt x="17" y="1280"/>
                    <a:pt x="422" y="1280"/>
                  </a:cubicBezTo>
                  <a:cubicBezTo>
                    <a:pt x="429" y="1280"/>
                    <a:pt x="436" y="1279"/>
                    <a:pt x="444" y="1279"/>
                  </a:cubicBezTo>
                  <a:cubicBezTo>
                    <a:pt x="5807" y="1078"/>
                    <a:pt x="11146" y="878"/>
                    <a:pt x="16509" y="677"/>
                  </a:cubicBezTo>
                  <a:cubicBezTo>
                    <a:pt x="16952" y="653"/>
                    <a:pt x="16936" y="0"/>
                    <a:pt x="16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1028775" y="4269200"/>
              <a:ext cx="205300" cy="103400"/>
            </a:xfrm>
            <a:custGeom>
              <a:avLst/>
              <a:gdLst/>
              <a:ahLst/>
              <a:cxnLst/>
              <a:rect l="l" t="t" r="r" b="b"/>
              <a:pathLst>
                <a:path w="8212" h="4136" extrusionOk="0">
                  <a:moveTo>
                    <a:pt x="7663" y="0"/>
                  </a:moveTo>
                  <a:cubicBezTo>
                    <a:pt x="7608" y="0"/>
                    <a:pt x="7551" y="13"/>
                    <a:pt x="7493" y="42"/>
                  </a:cubicBezTo>
                  <a:cubicBezTo>
                    <a:pt x="5112" y="1195"/>
                    <a:pt x="2731" y="2348"/>
                    <a:pt x="350" y="3526"/>
                  </a:cubicBezTo>
                  <a:cubicBezTo>
                    <a:pt x="1" y="3679"/>
                    <a:pt x="240" y="4135"/>
                    <a:pt x="573" y="4135"/>
                  </a:cubicBezTo>
                  <a:cubicBezTo>
                    <a:pt x="622" y="4135"/>
                    <a:pt x="674" y="4125"/>
                    <a:pt x="726" y="4102"/>
                  </a:cubicBezTo>
                  <a:cubicBezTo>
                    <a:pt x="3107" y="2924"/>
                    <a:pt x="5488" y="1771"/>
                    <a:pt x="7869" y="593"/>
                  </a:cubicBezTo>
                  <a:cubicBezTo>
                    <a:pt x="8211" y="443"/>
                    <a:pt x="7986" y="0"/>
                    <a:pt x="7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1082875" y="4308850"/>
              <a:ext cx="214950" cy="176900"/>
            </a:xfrm>
            <a:custGeom>
              <a:avLst/>
              <a:gdLst/>
              <a:ahLst/>
              <a:cxnLst/>
              <a:rect l="l" t="t" r="r" b="b"/>
              <a:pathLst>
                <a:path w="8598" h="7076" extrusionOk="0">
                  <a:moveTo>
                    <a:pt x="8153" y="1"/>
                  </a:moveTo>
                  <a:cubicBezTo>
                    <a:pt x="8091" y="1"/>
                    <a:pt x="8025" y="26"/>
                    <a:pt x="7960" y="85"/>
                  </a:cubicBezTo>
                  <a:cubicBezTo>
                    <a:pt x="5379" y="2190"/>
                    <a:pt x="2822" y="4321"/>
                    <a:pt x="266" y="6426"/>
                  </a:cubicBezTo>
                  <a:cubicBezTo>
                    <a:pt x="0" y="6651"/>
                    <a:pt x="184" y="7075"/>
                    <a:pt x="452" y="7075"/>
                  </a:cubicBezTo>
                  <a:cubicBezTo>
                    <a:pt x="512" y="7075"/>
                    <a:pt x="577" y="7053"/>
                    <a:pt x="642" y="7003"/>
                  </a:cubicBezTo>
                  <a:cubicBezTo>
                    <a:pt x="3198" y="4872"/>
                    <a:pt x="5755" y="2767"/>
                    <a:pt x="8336" y="637"/>
                  </a:cubicBezTo>
                  <a:cubicBezTo>
                    <a:pt x="8598" y="415"/>
                    <a:pt x="8407" y="1"/>
                    <a:pt x="8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">
  <p:cSld name="BLANK_1_1_1_1_1_2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>
            <a:spLocks noGrp="1"/>
          </p:cNvSpPr>
          <p:nvPr>
            <p:ph type="subTitle" idx="1"/>
          </p:nvPr>
        </p:nvSpPr>
        <p:spPr>
          <a:xfrm>
            <a:off x="2362325" y="2045946"/>
            <a:ext cx="2102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2"/>
          </p:nvPr>
        </p:nvSpPr>
        <p:spPr>
          <a:xfrm>
            <a:off x="2362325" y="1369290"/>
            <a:ext cx="2102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3"/>
          </p:nvPr>
        </p:nvSpPr>
        <p:spPr>
          <a:xfrm>
            <a:off x="2362325" y="3399257"/>
            <a:ext cx="2102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4"/>
          </p:nvPr>
        </p:nvSpPr>
        <p:spPr>
          <a:xfrm>
            <a:off x="2362325" y="2723338"/>
            <a:ext cx="2102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5"/>
          </p:nvPr>
        </p:nvSpPr>
        <p:spPr>
          <a:xfrm>
            <a:off x="6221100" y="2383700"/>
            <a:ext cx="2102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subTitle" idx="6"/>
          </p:nvPr>
        </p:nvSpPr>
        <p:spPr>
          <a:xfrm>
            <a:off x="6221100" y="3739238"/>
            <a:ext cx="2102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7"/>
          </p:nvPr>
        </p:nvSpPr>
        <p:spPr>
          <a:xfrm>
            <a:off x="820800" y="1419275"/>
            <a:ext cx="14340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subTitle" idx="8"/>
          </p:nvPr>
        </p:nvSpPr>
        <p:spPr>
          <a:xfrm>
            <a:off x="820775" y="2097025"/>
            <a:ext cx="14340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9"/>
          </p:nvPr>
        </p:nvSpPr>
        <p:spPr>
          <a:xfrm>
            <a:off x="4679550" y="1758125"/>
            <a:ext cx="14340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subTitle" idx="13"/>
          </p:nvPr>
        </p:nvSpPr>
        <p:spPr>
          <a:xfrm>
            <a:off x="4679550" y="3791500"/>
            <a:ext cx="14340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14"/>
          </p:nvPr>
        </p:nvSpPr>
        <p:spPr>
          <a:xfrm>
            <a:off x="820775" y="4130400"/>
            <a:ext cx="14340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5"/>
          </p:nvPr>
        </p:nvSpPr>
        <p:spPr>
          <a:xfrm>
            <a:off x="820775" y="3452600"/>
            <a:ext cx="14340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ubTitle" idx="16"/>
          </p:nvPr>
        </p:nvSpPr>
        <p:spPr>
          <a:xfrm>
            <a:off x="6221100" y="1705913"/>
            <a:ext cx="2102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17"/>
          </p:nvPr>
        </p:nvSpPr>
        <p:spPr>
          <a:xfrm>
            <a:off x="2362325" y="4075914"/>
            <a:ext cx="2102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18"/>
          </p:nvPr>
        </p:nvSpPr>
        <p:spPr>
          <a:xfrm>
            <a:off x="820775" y="2774800"/>
            <a:ext cx="14340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19"/>
          </p:nvPr>
        </p:nvSpPr>
        <p:spPr>
          <a:xfrm>
            <a:off x="4679550" y="2435925"/>
            <a:ext cx="14340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20"/>
          </p:nvPr>
        </p:nvSpPr>
        <p:spPr>
          <a:xfrm>
            <a:off x="6221100" y="3061463"/>
            <a:ext cx="2102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21"/>
          </p:nvPr>
        </p:nvSpPr>
        <p:spPr>
          <a:xfrm>
            <a:off x="4679550" y="3113700"/>
            <a:ext cx="14340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35"/>
          <p:cNvGrpSpPr/>
          <p:nvPr/>
        </p:nvGrpSpPr>
        <p:grpSpPr>
          <a:xfrm>
            <a:off x="2057164" y="800800"/>
            <a:ext cx="5029629" cy="3541932"/>
            <a:chOff x="8057192" y="4168500"/>
            <a:chExt cx="5029629" cy="3541932"/>
          </a:xfrm>
        </p:grpSpPr>
        <p:sp>
          <p:nvSpPr>
            <p:cNvPr id="312" name="Google Shape;312;p35"/>
            <p:cNvSpPr/>
            <p:nvPr/>
          </p:nvSpPr>
          <p:spPr>
            <a:xfrm flipH="1">
              <a:off x="8322216" y="4358935"/>
              <a:ext cx="4593054" cy="3161014"/>
            </a:xfrm>
            <a:custGeom>
              <a:avLst/>
              <a:gdLst/>
              <a:ahLst/>
              <a:cxnLst/>
              <a:rect l="l" t="t" r="r" b="b"/>
              <a:pathLst>
                <a:path w="97295" h="66960" extrusionOk="0">
                  <a:moveTo>
                    <a:pt x="96192" y="3124"/>
                  </a:moveTo>
                  <a:cubicBezTo>
                    <a:pt x="96367" y="3400"/>
                    <a:pt x="96493" y="3701"/>
                    <a:pt x="96568" y="4001"/>
                  </a:cubicBezTo>
                  <a:cubicBezTo>
                    <a:pt x="96468" y="3701"/>
                    <a:pt x="96342" y="3400"/>
                    <a:pt x="96192" y="3124"/>
                  </a:cubicBezTo>
                  <a:close/>
                  <a:moveTo>
                    <a:pt x="91455" y="718"/>
                  </a:moveTo>
                  <a:cubicBezTo>
                    <a:pt x="92808" y="718"/>
                    <a:pt x="94087" y="1244"/>
                    <a:pt x="95039" y="2197"/>
                  </a:cubicBezTo>
                  <a:cubicBezTo>
                    <a:pt x="96042" y="3174"/>
                    <a:pt x="96568" y="4553"/>
                    <a:pt x="96493" y="5931"/>
                  </a:cubicBezTo>
                  <a:lnTo>
                    <a:pt x="93134" y="61596"/>
                  </a:lnTo>
                  <a:cubicBezTo>
                    <a:pt x="92984" y="64202"/>
                    <a:pt x="90778" y="66232"/>
                    <a:pt x="88122" y="66232"/>
                  </a:cubicBezTo>
                  <a:lnTo>
                    <a:pt x="9024" y="66232"/>
                  </a:lnTo>
                  <a:cubicBezTo>
                    <a:pt x="6367" y="66232"/>
                    <a:pt x="4161" y="64202"/>
                    <a:pt x="4011" y="61621"/>
                  </a:cubicBezTo>
                  <a:lnTo>
                    <a:pt x="928" y="11771"/>
                  </a:lnTo>
                  <a:cubicBezTo>
                    <a:pt x="753" y="9089"/>
                    <a:pt x="2858" y="6758"/>
                    <a:pt x="5590" y="6558"/>
                  </a:cubicBezTo>
                  <a:lnTo>
                    <a:pt x="91104" y="743"/>
                  </a:lnTo>
                  <a:cubicBezTo>
                    <a:pt x="91230" y="718"/>
                    <a:pt x="91330" y="718"/>
                    <a:pt x="91455" y="718"/>
                  </a:cubicBezTo>
                  <a:close/>
                  <a:moveTo>
                    <a:pt x="91491" y="0"/>
                  </a:moveTo>
                  <a:cubicBezTo>
                    <a:pt x="91346" y="0"/>
                    <a:pt x="91200" y="5"/>
                    <a:pt x="91054" y="16"/>
                  </a:cubicBezTo>
                  <a:lnTo>
                    <a:pt x="5540" y="5831"/>
                  </a:lnTo>
                  <a:cubicBezTo>
                    <a:pt x="2407" y="6057"/>
                    <a:pt x="1" y="8738"/>
                    <a:pt x="201" y="11821"/>
                  </a:cubicBezTo>
                  <a:lnTo>
                    <a:pt x="3284" y="61646"/>
                  </a:lnTo>
                  <a:cubicBezTo>
                    <a:pt x="3460" y="64628"/>
                    <a:pt x="5991" y="66959"/>
                    <a:pt x="9024" y="66959"/>
                  </a:cubicBezTo>
                  <a:lnTo>
                    <a:pt x="88122" y="66959"/>
                  </a:lnTo>
                  <a:cubicBezTo>
                    <a:pt x="91154" y="66959"/>
                    <a:pt x="93686" y="64628"/>
                    <a:pt x="93861" y="61646"/>
                  </a:cubicBezTo>
                  <a:lnTo>
                    <a:pt x="97194" y="5981"/>
                  </a:lnTo>
                  <a:cubicBezTo>
                    <a:pt x="97295" y="4377"/>
                    <a:pt x="96693" y="2823"/>
                    <a:pt x="95540" y="1671"/>
                  </a:cubicBezTo>
                  <a:cubicBezTo>
                    <a:pt x="94465" y="595"/>
                    <a:pt x="93013" y="0"/>
                    <a:pt x="91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 flipH="1">
              <a:off x="8057192" y="4168500"/>
              <a:ext cx="5029629" cy="3541932"/>
            </a:xfrm>
            <a:custGeom>
              <a:avLst/>
              <a:gdLst/>
              <a:ahLst/>
              <a:cxnLst/>
              <a:rect l="l" t="t" r="r" b="b"/>
              <a:pathLst>
                <a:path w="106543" h="75029" extrusionOk="0">
                  <a:moveTo>
                    <a:pt x="99857" y="1432"/>
                  </a:moveTo>
                  <a:cubicBezTo>
                    <a:pt x="101210" y="1432"/>
                    <a:pt x="102517" y="1955"/>
                    <a:pt x="103485" y="2923"/>
                  </a:cubicBezTo>
                  <a:cubicBezTo>
                    <a:pt x="104538" y="3950"/>
                    <a:pt x="105089" y="5404"/>
                    <a:pt x="104989" y="6882"/>
                  </a:cubicBezTo>
                  <a:lnTo>
                    <a:pt x="101355" y="68737"/>
                  </a:lnTo>
                  <a:cubicBezTo>
                    <a:pt x="101204" y="71469"/>
                    <a:pt x="98949" y="73600"/>
                    <a:pt x="96217" y="73600"/>
                  </a:cubicBezTo>
                  <a:lnTo>
                    <a:pt x="10151" y="73600"/>
                  </a:lnTo>
                  <a:cubicBezTo>
                    <a:pt x="7444" y="73600"/>
                    <a:pt x="5189" y="71469"/>
                    <a:pt x="5013" y="68763"/>
                  </a:cubicBezTo>
                  <a:lnTo>
                    <a:pt x="1655" y="13374"/>
                  </a:lnTo>
                  <a:cubicBezTo>
                    <a:pt x="1480" y="10567"/>
                    <a:pt x="3635" y="8111"/>
                    <a:pt x="6442" y="7910"/>
                  </a:cubicBezTo>
                  <a:lnTo>
                    <a:pt x="99500" y="1444"/>
                  </a:lnTo>
                  <a:cubicBezTo>
                    <a:pt x="99619" y="1436"/>
                    <a:pt x="99738" y="1432"/>
                    <a:pt x="99857" y="1432"/>
                  </a:cubicBezTo>
                  <a:close/>
                  <a:moveTo>
                    <a:pt x="99843" y="1"/>
                  </a:moveTo>
                  <a:cubicBezTo>
                    <a:pt x="99696" y="1"/>
                    <a:pt x="99548" y="5"/>
                    <a:pt x="99400" y="15"/>
                  </a:cubicBezTo>
                  <a:lnTo>
                    <a:pt x="6342" y="6481"/>
                  </a:lnTo>
                  <a:cubicBezTo>
                    <a:pt x="2758" y="6732"/>
                    <a:pt x="1" y="9865"/>
                    <a:pt x="226" y="13449"/>
                  </a:cubicBezTo>
                  <a:lnTo>
                    <a:pt x="3585" y="68838"/>
                  </a:lnTo>
                  <a:cubicBezTo>
                    <a:pt x="3785" y="72321"/>
                    <a:pt x="6668" y="75028"/>
                    <a:pt x="10151" y="75028"/>
                  </a:cubicBezTo>
                  <a:lnTo>
                    <a:pt x="96217" y="75028"/>
                  </a:lnTo>
                  <a:cubicBezTo>
                    <a:pt x="99701" y="75028"/>
                    <a:pt x="102608" y="72296"/>
                    <a:pt x="102808" y="68838"/>
                  </a:cubicBezTo>
                  <a:lnTo>
                    <a:pt x="106443" y="6958"/>
                  </a:lnTo>
                  <a:cubicBezTo>
                    <a:pt x="106543" y="5078"/>
                    <a:pt x="105841" y="3223"/>
                    <a:pt x="104488" y="1895"/>
                  </a:cubicBezTo>
                  <a:cubicBezTo>
                    <a:pt x="103241" y="671"/>
                    <a:pt x="101568" y="1"/>
                    <a:pt x="99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 flipH="1">
              <a:off x="12399340" y="4997415"/>
              <a:ext cx="178728" cy="2198312"/>
            </a:xfrm>
            <a:custGeom>
              <a:avLst/>
              <a:gdLst/>
              <a:ahLst/>
              <a:cxnLst/>
              <a:rect l="l" t="t" r="r" b="b"/>
              <a:pathLst>
                <a:path w="3786" h="46567" extrusionOk="0">
                  <a:moveTo>
                    <a:pt x="1906" y="0"/>
                  </a:moveTo>
                  <a:cubicBezTo>
                    <a:pt x="853" y="0"/>
                    <a:pt x="1" y="852"/>
                    <a:pt x="1" y="1880"/>
                  </a:cubicBezTo>
                  <a:lnTo>
                    <a:pt x="1" y="44662"/>
                  </a:lnTo>
                  <a:cubicBezTo>
                    <a:pt x="1" y="45715"/>
                    <a:pt x="853" y="46567"/>
                    <a:pt x="1906" y="46567"/>
                  </a:cubicBezTo>
                  <a:cubicBezTo>
                    <a:pt x="2933" y="46567"/>
                    <a:pt x="3785" y="45715"/>
                    <a:pt x="3785" y="44662"/>
                  </a:cubicBezTo>
                  <a:lnTo>
                    <a:pt x="3785" y="1880"/>
                  </a:lnTo>
                  <a:cubicBezTo>
                    <a:pt x="3785" y="852"/>
                    <a:pt x="2933" y="0"/>
                    <a:pt x="1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 flipH="1">
              <a:off x="11960406" y="4997415"/>
              <a:ext cx="178680" cy="2198312"/>
            </a:xfrm>
            <a:custGeom>
              <a:avLst/>
              <a:gdLst/>
              <a:ahLst/>
              <a:cxnLst/>
              <a:rect l="l" t="t" r="r" b="b"/>
              <a:pathLst>
                <a:path w="3785" h="46567" extrusionOk="0">
                  <a:moveTo>
                    <a:pt x="1880" y="0"/>
                  </a:moveTo>
                  <a:cubicBezTo>
                    <a:pt x="852" y="0"/>
                    <a:pt x="0" y="852"/>
                    <a:pt x="0" y="1880"/>
                  </a:cubicBezTo>
                  <a:lnTo>
                    <a:pt x="0" y="44662"/>
                  </a:lnTo>
                  <a:cubicBezTo>
                    <a:pt x="0" y="45715"/>
                    <a:pt x="852" y="46567"/>
                    <a:pt x="1880" y="46567"/>
                  </a:cubicBezTo>
                  <a:cubicBezTo>
                    <a:pt x="2932" y="46567"/>
                    <a:pt x="3785" y="45715"/>
                    <a:pt x="3785" y="44662"/>
                  </a:cubicBezTo>
                  <a:lnTo>
                    <a:pt x="3785" y="1880"/>
                  </a:lnTo>
                  <a:cubicBezTo>
                    <a:pt x="3785" y="852"/>
                    <a:pt x="2932" y="0"/>
                    <a:pt x="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 flipH="1">
              <a:off x="11496594" y="4997415"/>
              <a:ext cx="179908" cy="2198312"/>
            </a:xfrm>
            <a:custGeom>
              <a:avLst/>
              <a:gdLst/>
              <a:ahLst/>
              <a:cxnLst/>
              <a:rect l="l" t="t" r="r" b="b"/>
              <a:pathLst>
                <a:path w="3811" h="46567" extrusionOk="0">
                  <a:moveTo>
                    <a:pt x="1905" y="0"/>
                  </a:moveTo>
                  <a:cubicBezTo>
                    <a:pt x="878" y="0"/>
                    <a:pt x="1" y="852"/>
                    <a:pt x="1" y="1880"/>
                  </a:cubicBezTo>
                  <a:lnTo>
                    <a:pt x="1" y="44662"/>
                  </a:lnTo>
                  <a:cubicBezTo>
                    <a:pt x="1" y="45715"/>
                    <a:pt x="878" y="46567"/>
                    <a:pt x="1905" y="46567"/>
                  </a:cubicBezTo>
                  <a:cubicBezTo>
                    <a:pt x="2958" y="46567"/>
                    <a:pt x="3810" y="45715"/>
                    <a:pt x="3810" y="44662"/>
                  </a:cubicBezTo>
                  <a:lnTo>
                    <a:pt x="3810" y="1880"/>
                  </a:lnTo>
                  <a:cubicBezTo>
                    <a:pt x="3810" y="852"/>
                    <a:pt x="2958" y="0"/>
                    <a:pt x="1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 flipH="1">
              <a:off x="11032829" y="4997415"/>
              <a:ext cx="179861" cy="2198312"/>
            </a:xfrm>
            <a:custGeom>
              <a:avLst/>
              <a:gdLst/>
              <a:ahLst/>
              <a:cxnLst/>
              <a:rect l="l" t="t" r="r" b="b"/>
              <a:pathLst>
                <a:path w="3810" h="46567" extrusionOk="0">
                  <a:moveTo>
                    <a:pt x="1905" y="0"/>
                  </a:moveTo>
                  <a:cubicBezTo>
                    <a:pt x="852" y="0"/>
                    <a:pt x="0" y="852"/>
                    <a:pt x="0" y="1880"/>
                  </a:cubicBezTo>
                  <a:lnTo>
                    <a:pt x="0" y="44662"/>
                  </a:lnTo>
                  <a:cubicBezTo>
                    <a:pt x="0" y="45715"/>
                    <a:pt x="852" y="46567"/>
                    <a:pt x="1905" y="46567"/>
                  </a:cubicBezTo>
                  <a:cubicBezTo>
                    <a:pt x="2958" y="46567"/>
                    <a:pt x="3810" y="45715"/>
                    <a:pt x="3810" y="44662"/>
                  </a:cubicBezTo>
                  <a:lnTo>
                    <a:pt x="3810" y="1880"/>
                  </a:lnTo>
                  <a:cubicBezTo>
                    <a:pt x="3810" y="852"/>
                    <a:pt x="2958" y="0"/>
                    <a:pt x="1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 flipH="1">
              <a:off x="8845189" y="4615224"/>
              <a:ext cx="1642255" cy="1643482"/>
            </a:xfrm>
            <a:custGeom>
              <a:avLst/>
              <a:gdLst/>
              <a:ahLst/>
              <a:cxnLst/>
              <a:rect l="l" t="t" r="r" b="b"/>
              <a:pathLst>
                <a:path w="34788" h="34814" extrusionOk="0">
                  <a:moveTo>
                    <a:pt x="17394" y="1079"/>
                  </a:moveTo>
                  <a:cubicBezTo>
                    <a:pt x="26392" y="1079"/>
                    <a:pt x="33710" y="8397"/>
                    <a:pt x="33710" y="17395"/>
                  </a:cubicBezTo>
                  <a:cubicBezTo>
                    <a:pt x="33710" y="26417"/>
                    <a:pt x="26392" y="33735"/>
                    <a:pt x="17394" y="33735"/>
                  </a:cubicBezTo>
                  <a:cubicBezTo>
                    <a:pt x="8397" y="33735"/>
                    <a:pt x="1079" y="26417"/>
                    <a:pt x="1079" y="17395"/>
                  </a:cubicBezTo>
                  <a:cubicBezTo>
                    <a:pt x="1079" y="8397"/>
                    <a:pt x="8397" y="1079"/>
                    <a:pt x="17394" y="1079"/>
                  </a:cubicBezTo>
                  <a:close/>
                  <a:moveTo>
                    <a:pt x="17394" y="1"/>
                  </a:moveTo>
                  <a:cubicBezTo>
                    <a:pt x="7795" y="1"/>
                    <a:pt x="1" y="7821"/>
                    <a:pt x="1" y="17395"/>
                  </a:cubicBezTo>
                  <a:cubicBezTo>
                    <a:pt x="1" y="26994"/>
                    <a:pt x="7795" y="34813"/>
                    <a:pt x="17394" y="34813"/>
                  </a:cubicBezTo>
                  <a:cubicBezTo>
                    <a:pt x="26993" y="34813"/>
                    <a:pt x="34788" y="26994"/>
                    <a:pt x="34788" y="17395"/>
                  </a:cubicBezTo>
                  <a:cubicBezTo>
                    <a:pt x="34788" y="7821"/>
                    <a:pt x="26993" y="1"/>
                    <a:pt x="17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 flipH="1">
              <a:off x="10250745" y="6748478"/>
              <a:ext cx="349099" cy="349052"/>
            </a:xfrm>
            <a:custGeom>
              <a:avLst/>
              <a:gdLst/>
              <a:ahLst/>
              <a:cxnLst/>
              <a:rect l="l" t="t" r="r" b="b"/>
              <a:pathLst>
                <a:path w="7395" h="7394" extrusionOk="0">
                  <a:moveTo>
                    <a:pt x="3710" y="0"/>
                  </a:moveTo>
                  <a:cubicBezTo>
                    <a:pt x="1655" y="0"/>
                    <a:pt x="1" y="1654"/>
                    <a:pt x="1" y="3709"/>
                  </a:cubicBezTo>
                  <a:cubicBezTo>
                    <a:pt x="1" y="5740"/>
                    <a:pt x="1655" y="7394"/>
                    <a:pt x="3710" y="7394"/>
                  </a:cubicBezTo>
                  <a:cubicBezTo>
                    <a:pt x="5740" y="7394"/>
                    <a:pt x="7394" y="5740"/>
                    <a:pt x="7394" y="3709"/>
                  </a:cubicBezTo>
                  <a:cubicBezTo>
                    <a:pt x="7394" y="1654"/>
                    <a:pt x="5740" y="0"/>
                    <a:pt x="3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 flipH="1">
              <a:off x="9226155" y="6471607"/>
              <a:ext cx="806965" cy="805785"/>
            </a:xfrm>
            <a:custGeom>
              <a:avLst/>
              <a:gdLst/>
              <a:ahLst/>
              <a:cxnLst/>
              <a:rect l="l" t="t" r="r" b="b"/>
              <a:pathLst>
                <a:path w="17094" h="17069" extrusionOk="0">
                  <a:moveTo>
                    <a:pt x="8547" y="0"/>
                  </a:moveTo>
                  <a:cubicBezTo>
                    <a:pt x="3836" y="0"/>
                    <a:pt x="1" y="3810"/>
                    <a:pt x="1" y="8547"/>
                  </a:cubicBezTo>
                  <a:cubicBezTo>
                    <a:pt x="1" y="13259"/>
                    <a:pt x="3836" y="17068"/>
                    <a:pt x="8547" y="17068"/>
                  </a:cubicBezTo>
                  <a:cubicBezTo>
                    <a:pt x="13259" y="17068"/>
                    <a:pt x="17094" y="13259"/>
                    <a:pt x="17094" y="8547"/>
                  </a:cubicBezTo>
                  <a:cubicBezTo>
                    <a:pt x="17094" y="3810"/>
                    <a:pt x="13259" y="0"/>
                    <a:pt x="8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 flipH="1">
              <a:off x="9331428" y="6575699"/>
              <a:ext cx="596372" cy="597553"/>
            </a:xfrm>
            <a:custGeom>
              <a:avLst/>
              <a:gdLst/>
              <a:ahLst/>
              <a:cxnLst/>
              <a:rect l="l" t="t" r="r" b="b"/>
              <a:pathLst>
                <a:path w="12633" h="12658" fill="none" extrusionOk="0">
                  <a:moveTo>
                    <a:pt x="12632" y="6342"/>
                  </a:moveTo>
                  <a:cubicBezTo>
                    <a:pt x="12632" y="9826"/>
                    <a:pt x="9800" y="12658"/>
                    <a:pt x="6316" y="12658"/>
                  </a:cubicBezTo>
                  <a:cubicBezTo>
                    <a:pt x="2833" y="12658"/>
                    <a:pt x="1" y="9826"/>
                    <a:pt x="1" y="6342"/>
                  </a:cubicBezTo>
                  <a:cubicBezTo>
                    <a:pt x="1" y="2833"/>
                    <a:pt x="2833" y="1"/>
                    <a:pt x="6316" y="1"/>
                  </a:cubicBezTo>
                  <a:cubicBezTo>
                    <a:pt x="9800" y="1"/>
                    <a:pt x="12632" y="2833"/>
                    <a:pt x="12632" y="6342"/>
                  </a:cubicBezTo>
                  <a:close/>
                </a:path>
              </a:pathLst>
            </a:custGeom>
            <a:solidFill>
              <a:schemeClr val="accent3"/>
            </a:solidFill>
            <a:ln w="31325" cap="flat" cmpd="sng">
              <a:solidFill>
                <a:schemeClr val="accent3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 flipH="1">
              <a:off x="8606183" y="6767409"/>
              <a:ext cx="349052" cy="349052"/>
            </a:xfrm>
            <a:custGeom>
              <a:avLst/>
              <a:gdLst/>
              <a:ahLst/>
              <a:cxnLst/>
              <a:rect l="l" t="t" r="r" b="b"/>
              <a:pathLst>
                <a:path w="7394" h="7394" extrusionOk="0">
                  <a:moveTo>
                    <a:pt x="3684" y="0"/>
                  </a:moveTo>
                  <a:cubicBezTo>
                    <a:pt x="1654" y="0"/>
                    <a:pt x="0" y="1654"/>
                    <a:pt x="0" y="3709"/>
                  </a:cubicBezTo>
                  <a:cubicBezTo>
                    <a:pt x="0" y="5740"/>
                    <a:pt x="1654" y="7394"/>
                    <a:pt x="3684" y="7394"/>
                  </a:cubicBezTo>
                  <a:cubicBezTo>
                    <a:pt x="5740" y="7394"/>
                    <a:pt x="7394" y="5740"/>
                    <a:pt x="7394" y="3709"/>
                  </a:cubicBezTo>
                  <a:cubicBezTo>
                    <a:pt x="7394" y="1654"/>
                    <a:pt x="5740" y="0"/>
                    <a:pt x="3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 flipH="1">
              <a:off x="8547033" y="4584492"/>
              <a:ext cx="108860" cy="85210"/>
            </a:xfrm>
            <a:custGeom>
              <a:avLst/>
              <a:gdLst/>
              <a:ahLst/>
              <a:cxnLst/>
              <a:rect l="l" t="t" r="r" b="b"/>
              <a:pathLst>
                <a:path w="2306" h="1805" extrusionOk="0">
                  <a:moveTo>
                    <a:pt x="1153" y="0"/>
                  </a:moveTo>
                  <a:cubicBezTo>
                    <a:pt x="0" y="0"/>
                    <a:pt x="0" y="1805"/>
                    <a:pt x="1153" y="1805"/>
                  </a:cubicBezTo>
                  <a:cubicBezTo>
                    <a:pt x="2306" y="1805"/>
                    <a:pt x="2306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 flipH="1">
              <a:off x="8780096" y="4598701"/>
              <a:ext cx="110088" cy="85210"/>
            </a:xfrm>
            <a:custGeom>
              <a:avLst/>
              <a:gdLst/>
              <a:ahLst/>
              <a:cxnLst/>
              <a:rect l="l" t="t" r="r" b="b"/>
              <a:pathLst>
                <a:path w="2332" h="1805" extrusionOk="0">
                  <a:moveTo>
                    <a:pt x="1179" y="0"/>
                  </a:moveTo>
                  <a:cubicBezTo>
                    <a:pt x="1" y="0"/>
                    <a:pt x="1" y="1805"/>
                    <a:pt x="1179" y="1805"/>
                  </a:cubicBezTo>
                  <a:cubicBezTo>
                    <a:pt x="2331" y="1805"/>
                    <a:pt x="2331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 flipH="1">
              <a:off x="8653486" y="4845974"/>
              <a:ext cx="108908" cy="85210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3" y="0"/>
                  </a:moveTo>
                  <a:cubicBezTo>
                    <a:pt x="0" y="0"/>
                    <a:pt x="0" y="1805"/>
                    <a:pt x="1153" y="1805"/>
                  </a:cubicBezTo>
                  <a:cubicBezTo>
                    <a:pt x="2306" y="1805"/>
                    <a:pt x="2306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 flipH="1">
              <a:off x="8454743" y="4789183"/>
              <a:ext cx="108908" cy="85210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4" y="0"/>
                  </a:moveTo>
                  <a:cubicBezTo>
                    <a:pt x="1" y="0"/>
                    <a:pt x="1" y="1805"/>
                    <a:pt x="1154" y="1805"/>
                  </a:cubicBezTo>
                  <a:cubicBezTo>
                    <a:pt x="2307" y="1805"/>
                    <a:pt x="2307" y="0"/>
                    <a:pt x="1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 flipH="1">
              <a:off x="8497324" y="5121618"/>
              <a:ext cx="108908" cy="85257"/>
            </a:xfrm>
            <a:custGeom>
              <a:avLst/>
              <a:gdLst/>
              <a:ahLst/>
              <a:cxnLst/>
              <a:rect l="l" t="t" r="r" b="b"/>
              <a:pathLst>
                <a:path w="2307" h="1806" extrusionOk="0">
                  <a:moveTo>
                    <a:pt x="1154" y="1"/>
                  </a:moveTo>
                  <a:cubicBezTo>
                    <a:pt x="1" y="1"/>
                    <a:pt x="1" y="1805"/>
                    <a:pt x="1154" y="1805"/>
                  </a:cubicBezTo>
                  <a:cubicBezTo>
                    <a:pt x="2306" y="1805"/>
                    <a:pt x="2306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 flipH="1">
              <a:off x="8893676" y="4796264"/>
              <a:ext cx="108908" cy="85257"/>
            </a:xfrm>
            <a:custGeom>
              <a:avLst/>
              <a:gdLst/>
              <a:ahLst/>
              <a:cxnLst/>
              <a:rect l="l" t="t" r="r" b="b"/>
              <a:pathLst>
                <a:path w="2307" h="1806" extrusionOk="0">
                  <a:moveTo>
                    <a:pt x="1153" y="1"/>
                  </a:moveTo>
                  <a:cubicBezTo>
                    <a:pt x="1" y="1"/>
                    <a:pt x="1" y="1805"/>
                    <a:pt x="1153" y="1805"/>
                  </a:cubicBezTo>
                  <a:cubicBezTo>
                    <a:pt x="2306" y="1805"/>
                    <a:pt x="2306" y="1"/>
                    <a:pt x="1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 flipH="1">
              <a:off x="9119658" y="4534783"/>
              <a:ext cx="110088" cy="85257"/>
            </a:xfrm>
            <a:custGeom>
              <a:avLst/>
              <a:gdLst/>
              <a:ahLst/>
              <a:cxnLst/>
              <a:rect l="l" t="t" r="r" b="b"/>
              <a:pathLst>
                <a:path w="2332" h="1806" extrusionOk="0">
                  <a:moveTo>
                    <a:pt x="1179" y="1"/>
                  </a:moveTo>
                  <a:cubicBezTo>
                    <a:pt x="1" y="1"/>
                    <a:pt x="1" y="1805"/>
                    <a:pt x="1179" y="1805"/>
                  </a:cubicBezTo>
                  <a:cubicBezTo>
                    <a:pt x="2331" y="1805"/>
                    <a:pt x="2331" y="1"/>
                    <a:pt x="1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 flipH="1">
              <a:off x="12450230" y="7300994"/>
              <a:ext cx="92338" cy="92338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053" y="0"/>
                  </a:moveTo>
                  <a:cubicBezTo>
                    <a:pt x="978" y="26"/>
                    <a:pt x="878" y="26"/>
                    <a:pt x="803" y="51"/>
                  </a:cubicBezTo>
                  <a:cubicBezTo>
                    <a:pt x="652" y="76"/>
                    <a:pt x="527" y="151"/>
                    <a:pt x="402" y="276"/>
                  </a:cubicBezTo>
                  <a:cubicBezTo>
                    <a:pt x="352" y="326"/>
                    <a:pt x="301" y="376"/>
                    <a:pt x="251" y="427"/>
                  </a:cubicBezTo>
                  <a:cubicBezTo>
                    <a:pt x="176" y="502"/>
                    <a:pt x="101" y="602"/>
                    <a:pt x="76" y="702"/>
                  </a:cubicBezTo>
                  <a:cubicBezTo>
                    <a:pt x="26" y="828"/>
                    <a:pt x="1" y="928"/>
                    <a:pt x="1" y="1053"/>
                  </a:cubicBezTo>
                  <a:cubicBezTo>
                    <a:pt x="1" y="1178"/>
                    <a:pt x="26" y="1304"/>
                    <a:pt x="76" y="1404"/>
                  </a:cubicBezTo>
                  <a:cubicBezTo>
                    <a:pt x="101" y="1504"/>
                    <a:pt x="176" y="1604"/>
                    <a:pt x="251" y="1705"/>
                  </a:cubicBezTo>
                  <a:cubicBezTo>
                    <a:pt x="327" y="1730"/>
                    <a:pt x="377" y="1780"/>
                    <a:pt x="452" y="1830"/>
                  </a:cubicBezTo>
                  <a:cubicBezTo>
                    <a:pt x="577" y="1905"/>
                    <a:pt x="728" y="1955"/>
                    <a:pt x="903" y="1955"/>
                  </a:cubicBezTo>
                  <a:cubicBezTo>
                    <a:pt x="978" y="1955"/>
                    <a:pt x="1053" y="1930"/>
                    <a:pt x="1129" y="1930"/>
                  </a:cubicBezTo>
                  <a:cubicBezTo>
                    <a:pt x="1279" y="1880"/>
                    <a:pt x="1429" y="1805"/>
                    <a:pt x="1530" y="1705"/>
                  </a:cubicBezTo>
                  <a:cubicBezTo>
                    <a:pt x="1580" y="1655"/>
                    <a:pt x="1630" y="1604"/>
                    <a:pt x="1680" y="1554"/>
                  </a:cubicBezTo>
                  <a:cubicBezTo>
                    <a:pt x="1780" y="1454"/>
                    <a:pt x="1830" y="1379"/>
                    <a:pt x="1855" y="1254"/>
                  </a:cubicBezTo>
                  <a:cubicBezTo>
                    <a:pt x="1931" y="1153"/>
                    <a:pt x="1956" y="1028"/>
                    <a:pt x="1956" y="903"/>
                  </a:cubicBezTo>
                  <a:cubicBezTo>
                    <a:pt x="1956" y="777"/>
                    <a:pt x="1931" y="677"/>
                    <a:pt x="1855" y="552"/>
                  </a:cubicBezTo>
                  <a:cubicBezTo>
                    <a:pt x="1830" y="452"/>
                    <a:pt x="1780" y="351"/>
                    <a:pt x="1680" y="276"/>
                  </a:cubicBezTo>
                  <a:cubicBezTo>
                    <a:pt x="1630" y="226"/>
                    <a:pt x="1555" y="176"/>
                    <a:pt x="1505" y="126"/>
                  </a:cubicBezTo>
                  <a:cubicBezTo>
                    <a:pt x="1354" y="51"/>
                    <a:pt x="1204" y="0"/>
                    <a:pt x="1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 flipH="1">
              <a:off x="12219527" y="7209883"/>
              <a:ext cx="108860" cy="84077"/>
            </a:xfrm>
            <a:custGeom>
              <a:avLst/>
              <a:gdLst/>
              <a:ahLst/>
              <a:cxnLst/>
              <a:rect l="l" t="t" r="r" b="b"/>
              <a:pathLst>
                <a:path w="2306" h="1781" extrusionOk="0">
                  <a:moveTo>
                    <a:pt x="1153" y="1"/>
                  </a:moveTo>
                  <a:cubicBezTo>
                    <a:pt x="0" y="1"/>
                    <a:pt x="0" y="1780"/>
                    <a:pt x="1153" y="1780"/>
                  </a:cubicBezTo>
                  <a:cubicBezTo>
                    <a:pt x="2306" y="1780"/>
                    <a:pt x="2306" y="1"/>
                    <a:pt x="1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 flipH="1">
              <a:off x="12212399" y="7350703"/>
              <a:ext cx="108908" cy="85210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3" y="0"/>
                  </a:moveTo>
                  <a:cubicBezTo>
                    <a:pt x="0" y="0"/>
                    <a:pt x="0" y="1805"/>
                    <a:pt x="1153" y="1805"/>
                  </a:cubicBezTo>
                  <a:cubicBezTo>
                    <a:pt x="2306" y="1805"/>
                    <a:pt x="2306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 flipH="1">
              <a:off x="10356065" y="7195391"/>
              <a:ext cx="85210" cy="91913"/>
            </a:xfrm>
            <a:custGeom>
              <a:avLst/>
              <a:gdLst/>
              <a:ahLst/>
              <a:cxnLst/>
              <a:rect l="l" t="t" r="r" b="b"/>
              <a:pathLst>
                <a:path w="1805" h="1947" extrusionOk="0">
                  <a:moveTo>
                    <a:pt x="969" y="0"/>
                  </a:moveTo>
                  <a:cubicBezTo>
                    <a:pt x="948" y="0"/>
                    <a:pt x="926" y="2"/>
                    <a:pt x="903" y="7"/>
                  </a:cubicBezTo>
                  <a:cubicBezTo>
                    <a:pt x="827" y="7"/>
                    <a:pt x="752" y="32"/>
                    <a:pt x="652" y="32"/>
                  </a:cubicBezTo>
                  <a:cubicBezTo>
                    <a:pt x="502" y="82"/>
                    <a:pt x="376" y="157"/>
                    <a:pt x="276" y="258"/>
                  </a:cubicBezTo>
                  <a:lnTo>
                    <a:pt x="126" y="433"/>
                  </a:lnTo>
                  <a:cubicBezTo>
                    <a:pt x="50" y="583"/>
                    <a:pt x="0" y="734"/>
                    <a:pt x="0" y="909"/>
                  </a:cubicBezTo>
                  <a:lnTo>
                    <a:pt x="0" y="1060"/>
                  </a:lnTo>
                  <a:cubicBezTo>
                    <a:pt x="0" y="1160"/>
                    <a:pt x="25" y="1285"/>
                    <a:pt x="75" y="1385"/>
                  </a:cubicBezTo>
                  <a:cubicBezTo>
                    <a:pt x="126" y="1511"/>
                    <a:pt x="176" y="1611"/>
                    <a:pt x="276" y="1686"/>
                  </a:cubicBezTo>
                  <a:cubicBezTo>
                    <a:pt x="351" y="1761"/>
                    <a:pt x="451" y="1836"/>
                    <a:pt x="552" y="1862"/>
                  </a:cubicBezTo>
                  <a:cubicBezTo>
                    <a:pt x="627" y="1918"/>
                    <a:pt x="716" y="1946"/>
                    <a:pt x="809" y="1946"/>
                  </a:cubicBezTo>
                  <a:cubicBezTo>
                    <a:pt x="840" y="1946"/>
                    <a:pt x="871" y="1943"/>
                    <a:pt x="903" y="1937"/>
                  </a:cubicBezTo>
                  <a:cubicBezTo>
                    <a:pt x="978" y="1937"/>
                    <a:pt x="1053" y="1937"/>
                    <a:pt x="1128" y="1912"/>
                  </a:cubicBezTo>
                  <a:cubicBezTo>
                    <a:pt x="1304" y="1862"/>
                    <a:pt x="1429" y="1786"/>
                    <a:pt x="1529" y="1686"/>
                  </a:cubicBezTo>
                  <a:cubicBezTo>
                    <a:pt x="1579" y="1611"/>
                    <a:pt x="1629" y="1561"/>
                    <a:pt x="1679" y="1511"/>
                  </a:cubicBezTo>
                  <a:cubicBezTo>
                    <a:pt x="1755" y="1360"/>
                    <a:pt x="1805" y="1210"/>
                    <a:pt x="1805" y="1060"/>
                  </a:cubicBezTo>
                  <a:lnTo>
                    <a:pt x="1805" y="909"/>
                  </a:lnTo>
                  <a:cubicBezTo>
                    <a:pt x="1805" y="784"/>
                    <a:pt x="1780" y="659"/>
                    <a:pt x="1730" y="558"/>
                  </a:cubicBezTo>
                  <a:cubicBezTo>
                    <a:pt x="1679" y="433"/>
                    <a:pt x="1629" y="333"/>
                    <a:pt x="1529" y="258"/>
                  </a:cubicBezTo>
                  <a:cubicBezTo>
                    <a:pt x="1454" y="182"/>
                    <a:pt x="1354" y="107"/>
                    <a:pt x="1253" y="82"/>
                  </a:cubicBezTo>
                  <a:cubicBezTo>
                    <a:pt x="1151" y="41"/>
                    <a:pt x="1065" y="0"/>
                    <a:pt x="9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 flipH="1">
              <a:off x="10109973" y="7103384"/>
              <a:ext cx="110088" cy="85257"/>
            </a:xfrm>
            <a:custGeom>
              <a:avLst/>
              <a:gdLst/>
              <a:ahLst/>
              <a:cxnLst/>
              <a:rect l="l" t="t" r="r" b="b"/>
              <a:pathLst>
                <a:path w="2332" h="1806" extrusionOk="0">
                  <a:moveTo>
                    <a:pt x="1154" y="1"/>
                  </a:moveTo>
                  <a:cubicBezTo>
                    <a:pt x="1" y="1"/>
                    <a:pt x="1" y="1806"/>
                    <a:pt x="1154" y="1806"/>
                  </a:cubicBezTo>
                  <a:cubicBezTo>
                    <a:pt x="2307" y="1806"/>
                    <a:pt x="2332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 flipH="1">
              <a:off x="10180926" y="7245383"/>
              <a:ext cx="110088" cy="84029"/>
            </a:xfrm>
            <a:custGeom>
              <a:avLst/>
              <a:gdLst/>
              <a:ahLst/>
              <a:cxnLst/>
              <a:rect l="l" t="t" r="r" b="b"/>
              <a:pathLst>
                <a:path w="2332" h="1780" extrusionOk="0">
                  <a:moveTo>
                    <a:pt x="1153" y="1"/>
                  </a:moveTo>
                  <a:cubicBezTo>
                    <a:pt x="0" y="1"/>
                    <a:pt x="0" y="1780"/>
                    <a:pt x="1153" y="1780"/>
                  </a:cubicBezTo>
                  <a:cubicBezTo>
                    <a:pt x="2331" y="1780"/>
                    <a:pt x="2331" y="1"/>
                    <a:pt x="1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 flipH="1">
              <a:off x="10916841" y="4838845"/>
              <a:ext cx="110088" cy="85257"/>
            </a:xfrm>
            <a:custGeom>
              <a:avLst/>
              <a:gdLst/>
              <a:ahLst/>
              <a:cxnLst/>
              <a:rect l="l" t="t" r="r" b="b"/>
              <a:pathLst>
                <a:path w="2332" h="1806" extrusionOk="0">
                  <a:moveTo>
                    <a:pt x="1178" y="1"/>
                  </a:moveTo>
                  <a:cubicBezTo>
                    <a:pt x="0" y="1"/>
                    <a:pt x="0" y="1805"/>
                    <a:pt x="1178" y="1805"/>
                  </a:cubicBezTo>
                  <a:cubicBezTo>
                    <a:pt x="2331" y="1805"/>
                    <a:pt x="2331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 flipH="1">
              <a:off x="10790278" y="4952426"/>
              <a:ext cx="108908" cy="85257"/>
            </a:xfrm>
            <a:custGeom>
              <a:avLst/>
              <a:gdLst/>
              <a:ahLst/>
              <a:cxnLst/>
              <a:rect l="l" t="t" r="r" b="b"/>
              <a:pathLst>
                <a:path w="2307" h="1806" extrusionOk="0">
                  <a:moveTo>
                    <a:pt x="1154" y="1"/>
                  </a:moveTo>
                  <a:cubicBezTo>
                    <a:pt x="1" y="1"/>
                    <a:pt x="1" y="1805"/>
                    <a:pt x="1154" y="1805"/>
                  </a:cubicBezTo>
                  <a:cubicBezTo>
                    <a:pt x="2307" y="1805"/>
                    <a:pt x="2307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 flipH="1">
              <a:off x="10719278" y="4789183"/>
              <a:ext cx="108908" cy="85210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4" y="0"/>
                  </a:moveTo>
                  <a:cubicBezTo>
                    <a:pt x="1" y="0"/>
                    <a:pt x="1" y="1805"/>
                    <a:pt x="1154" y="1805"/>
                  </a:cubicBezTo>
                  <a:cubicBezTo>
                    <a:pt x="2306" y="1805"/>
                    <a:pt x="2306" y="0"/>
                    <a:pt x="1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 flipH="1">
              <a:off x="12664362" y="4824683"/>
              <a:ext cx="110088" cy="85210"/>
            </a:xfrm>
            <a:custGeom>
              <a:avLst/>
              <a:gdLst/>
              <a:ahLst/>
              <a:cxnLst/>
              <a:rect l="l" t="t" r="r" b="b"/>
              <a:pathLst>
                <a:path w="2332" h="1805" extrusionOk="0">
                  <a:moveTo>
                    <a:pt x="1153" y="0"/>
                  </a:moveTo>
                  <a:cubicBezTo>
                    <a:pt x="0" y="0"/>
                    <a:pt x="0" y="1805"/>
                    <a:pt x="1153" y="1805"/>
                  </a:cubicBezTo>
                  <a:cubicBezTo>
                    <a:pt x="2306" y="1805"/>
                    <a:pt x="2331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 flipH="1">
              <a:off x="12488090" y="4718183"/>
              <a:ext cx="108908" cy="85210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4" y="0"/>
                  </a:moveTo>
                  <a:cubicBezTo>
                    <a:pt x="1" y="0"/>
                    <a:pt x="1" y="1805"/>
                    <a:pt x="1154" y="1805"/>
                  </a:cubicBezTo>
                  <a:cubicBezTo>
                    <a:pt x="2307" y="1805"/>
                    <a:pt x="2307" y="0"/>
                    <a:pt x="1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 flipH="1">
              <a:off x="12523590" y="4860136"/>
              <a:ext cx="108908" cy="85257"/>
            </a:xfrm>
            <a:custGeom>
              <a:avLst/>
              <a:gdLst/>
              <a:ahLst/>
              <a:cxnLst/>
              <a:rect l="l" t="t" r="r" b="b"/>
              <a:pathLst>
                <a:path w="2307" h="1806" extrusionOk="0">
                  <a:moveTo>
                    <a:pt x="1154" y="1"/>
                  </a:moveTo>
                  <a:cubicBezTo>
                    <a:pt x="1" y="1"/>
                    <a:pt x="1" y="1805"/>
                    <a:pt x="1154" y="1805"/>
                  </a:cubicBezTo>
                  <a:cubicBezTo>
                    <a:pt x="2307" y="1805"/>
                    <a:pt x="2307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 flipH="1">
              <a:off x="12333108" y="5040610"/>
              <a:ext cx="42628" cy="2129719"/>
            </a:xfrm>
            <a:custGeom>
              <a:avLst/>
              <a:gdLst/>
              <a:ahLst/>
              <a:cxnLst/>
              <a:rect l="l" t="t" r="r" b="b"/>
              <a:pathLst>
                <a:path w="903" h="45114" extrusionOk="0">
                  <a:moveTo>
                    <a:pt x="452" y="0"/>
                  </a:moveTo>
                  <a:cubicBezTo>
                    <a:pt x="226" y="0"/>
                    <a:pt x="1" y="288"/>
                    <a:pt x="1" y="865"/>
                  </a:cubicBezTo>
                  <a:lnTo>
                    <a:pt x="1" y="44248"/>
                  </a:lnTo>
                  <a:cubicBezTo>
                    <a:pt x="1" y="44825"/>
                    <a:pt x="226" y="45113"/>
                    <a:pt x="452" y="45113"/>
                  </a:cubicBezTo>
                  <a:cubicBezTo>
                    <a:pt x="677" y="45113"/>
                    <a:pt x="903" y="44825"/>
                    <a:pt x="903" y="44248"/>
                  </a:cubicBezTo>
                  <a:lnTo>
                    <a:pt x="903" y="865"/>
                  </a:lnTo>
                  <a:cubicBezTo>
                    <a:pt x="903" y="288"/>
                    <a:pt x="677" y="0"/>
                    <a:pt x="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 flipH="1">
              <a:off x="11888226" y="5040610"/>
              <a:ext cx="42628" cy="2129719"/>
            </a:xfrm>
            <a:custGeom>
              <a:avLst/>
              <a:gdLst/>
              <a:ahLst/>
              <a:cxnLst/>
              <a:rect l="l" t="t" r="r" b="b"/>
              <a:pathLst>
                <a:path w="903" h="45114" extrusionOk="0">
                  <a:moveTo>
                    <a:pt x="451" y="0"/>
                  </a:moveTo>
                  <a:cubicBezTo>
                    <a:pt x="226" y="0"/>
                    <a:pt x="0" y="288"/>
                    <a:pt x="0" y="865"/>
                  </a:cubicBezTo>
                  <a:lnTo>
                    <a:pt x="0" y="44248"/>
                  </a:lnTo>
                  <a:cubicBezTo>
                    <a:pt x="0" y="44825"/>
                    <a:pt x="226" y="45113"/>
                    <a:pt x="451" y="45113"/>
                  </a:cubicBezTo>
                  <a:cubicBezTo>
                    <a:pt x="677" y="45113"/>
                    <a:pt x="902" y="44825"/>
                    <a:pt x="902" y="44248"/>
                  </a:cubicBezTo>
                  <a:lnTo>
                    <a:pt x="902" y="865"/>
                  </a:lnTo>
                  <a:cubicBezTo>
                    <a:pt x="902" y="288"/>
                    <a:pt x="677" y="0"/>
                    <a:pt x="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 flipH="1">
              <a:off x="11417333" y="5018092"/>
              <a:ext cx="41448" cy="2129719"/>
            </a:xfrm>
            <a:custGeom>
              <a:avLst/>
              <a:gdLst/>
              <a:ahLst/>
              <a:cxnLst/>
              <a:rect l="l" t="t" r="r" b="b"/>
              <a:pathLst>
                <a:path w="878" h="45114" extrusionOk="0">
                  <a:moveTo>
                    <a:pt x="439" y="1"/>
                  </a:moveTo>
                  <a:cubicBezTo>
                    <a:pt x="220" y="1"/>
                    <a:pt x="0" y="289"/>
                    <a:pt x="0" y="865"/>
                  </a:cubicBezTo>
                  <a:lnTo>
                    <a:pt x="0" y="44249"/>
                  </a:lnTo>
                  <a:cubicBezTo>
                    <a:pt x="0" y="44826"/>
                    <a:pt x="220" y="45114"/>
                    <a:pt x="439" y="45114"/>
                  </a:cubicBezTo>
                  <a:cubicBezTo>
                    <a:pt x="658" y="45114"/>
                    <a:pt x="877" y="44826"/>
                    <a:pt x="877" y="44249"/>
                  </a:cubicBezTo>
                  <a:lnTo>
                    <a:pt x="877" y="865"/>
                  </a:lnTo>
                  <a:cubicBezTo>
                    <a:pt x="877" y="289"/>
                    <a:pt x="658" y="1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 flipH="1">
              <a:off x="10971271" y="5018092"/>
              <a:ext cx="42676" cy="2129719"/>
            </a:xfrm>
            <a:custGeom>
              <a:avLst/>
              <a:gdLst/>
              <a:ahLst/>
              <a:cxnLst/>
              <a:rect l="l" t="t" r="r" b="b"/>
              <a:pathLst>
                <a:path w="904" h="45114" extrusionOk="0">
                  <a:moveTo>
                    <a:pt x="452" y="1"/>
                  </a:moveTo>
                  <a:cubicBezTo>
                    <a:pt x="226" y="1"/>
                    <a:pt x="1" y="289"/>
                    <a:pt x="1" y="865"/>
                  </a:cubicBezTo>
                  <a:lnTo>
                    <a:pt x="1" y="44249"/>
                  </a:lnTo>
                  <a:cubicBezTo>
                    <a:pt x="1" y="44826"/>
                    <a:pt x="226" y="45114"/>
                    <a:pt x="452" y="45114"/>
                  </a:cubicBezTo>
                  <a:cubicBezTo>
                    <a:pt x="678" y="45114"/>
                    <a:pt x="903" y="44826"/>
                    <a:pt x="903" y="44249"/>
                  </a:cubicBezTo>
                  <a:lnTo>
                    <a:pt x="903" y="865"/>
                  </a:lnTo>
                  <a:cubicBezTo>
                    <a:pt x="903" y="289"/>
                    <a:pt x="678" y="1"/>
                    <a:pt x="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 flipH="1">
              <a:off x="8476600" y="5471235"/>
              <a:ext cx="123117" cy="1300331"/>
            </a:xfrm>
            <a:custGeom>
              <a:avLst/>
              <a:gdLst/>
              <a:ahLst/>
              <a:cxnLst/>
              <a:rect l="l" t="t" r="r" b="b"/>
              <a:pathLst>
                <a:path w="2608" h="27545" extrusionOk="0">
                  <a:moveTo>
                    <a:pt x="2250" y="1"/>
                  </a:moveTo>
                  <a:cubicBezTo>
                    <a:pt x="2068" y="1"/>
                    <a:pt x="1880" y="114"/>
                    <a:pt x="1868" y="339"/>
                  </a:cubicBezTo>
                  <a:cubicBezTo>
                    <a:pt x="1391" y="7332"/>
                    <a:pt x="915" y="14299"/>
                    <a:pt x="414" y="21292"/>
                  </a:cubicBezTo>
                  <a:lnTo>
                    <a:pt x="13" y="27207"/>
                  </a:lnTo>
                  <a:cubicBezTo>
                    <a:pt x="0" y="27432"/>
                    <a:pt x="170" y="27545"/>
                    <a:pt x="348" y="27545"/>
                  </a:cubicBezTo>
                  <a:cubicBezTo>
                    <a:pt x="527" y="27545"/>
                    <a:pt x="715" y="27432"/>
                    <a:pt x="740" y="27207"/>
                  </a:cubicBezTo>
                  <a:cubicBezTo>
                    <a:pt x="1216" y="20214"/>
                    <a:pt x="1692" y="13221"/>
                    <a:pt x="2193" y="6254"/>
                  </a:cubicBezTo>
                  <a:lnTo>
                    <a:pt x="2594" y="339"/>
                  </a:lnTo>
                  <a:cubicBezTo>
                    <a:pt x="2607" y="114"/>
                    <a:pt x="2432" y="1"/>
                    <a:pt x="2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 flipH="1">
              <a:off x="8641070" y="6334517"/>
              <a:ext cx="54477" cy="389745"/>
            </a:xfrm>
            <a:custGeom>
              <a:avLst/>
              <a:gdLst/>
              <a:ahLst/>
              <a:cxnLst/>
              <a:rect l="l" t="t" r="r" b="b"/>
              <a:pathLst>
                <a:path w="1154" h="8256" extrusionOk="0">
                  <a:moveTo>
                    <a:pt x="804" y="0"/>
                  </a:moveTo>
                  <a:cubicBezTo>
                    <a:pt x="620" y="0"/>
                    <a:pt x="427" y="119"/>
                    <a:pt x="414" y="348"/>
                  </a:cubicBezTo>
                  <a:cubicBezTo>
                    <a:pt x="289" y="2854"/>
                    <a:pt x="138" y="5386"/>
                    <a:pt x="13" y="7917"/>
                  </a:cubicBezTo>
                  <a:cubicBezTo>
                    <a:pt x="0" y="8143"/>
                    <a:pt x="170" y="8255"/>
                    <a:pt x="345" y="8255"/>
                  </a:cubicBezTo>
                  <a:cubicBezTo>
                    <a:pt x="520" y="8255"/>
                    <a:pt x="702" y="8143"/>
                    <a:pt x="715" y="7917"/>
                  </a:cubicBezTo>
                  <a:cubicBezTo>
                    <a:pt x="865" y="5386"/>
                    <a:pt x="990" y="2854"/>
                    <a:pt x="1141" y="348"/>
                  </a:cubicBezTo>
                  <a:cubicBezTo>
                    <a:pt x="1153" y="113"/>
                    <a:pt x="983" y="0"/>
                    <a:pt x="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 flipH="1">
              <a:off x="9651779" y="6649249"/>
              <a:ext cx="208563" cy="350138"/>
            </a:xfrm>
            <a:custGeom>
              <a:avLst/>
              <a:gdLst/>
              <a:ahLst/>
              <a:cxnLst/>
              <a:rect l="l" t="t" r="r" b="b"/>
              <a:pathLst>
                <a:path w="4418" h="7417" extrusionOk="0">
                  <a:moveTo>
                    <a:pt x="3951" y="1"/>
                  </a:moveTo>
                  <a:cubicBezTo>
                    <a:pt x="3914" y="1"/>
                    <a:pt x="3876" y="8"/>
                    <a:pt x="3835" y="22"/>
                  </a:cubicBezTo>
                  <a:cubicBezTo>
                    <a:pt x="2481" y="423"/>
                    <a:pt x="1303" y="1400"/>
                    <a:pt x="677" y="2679"/>
                  </a:cubicBezTo>
                  <a:cubicBezTo>
                    <a:pt x="0" y="4107"/>
                    <a:pt x="25" y="5811"/>
                    <a:pt x="752" y="7240"/>
                  </a:cubicBezTo>
                  <a:cubicBezTo>
                    <a:pt x="814" y="7364"/>
                    <a:pt x="917" y="7416"/>
                    <a:pt x="1024" y="7416"/>
                  </a:cubicBezTo>
                  <a:cubicBezTo>
                    <a:pt x="1261" y="7416"/>
                    <a:pt x="1517" y="7158"/>
                    <a:pt x="1379" y="6864"/>
                  </a:cubicBezTo>
                  <a:cubicBezTo>
                    <a:pt x="752" y="5661"/>
                    <a:pt x="727" y="4157"/>
                    <a:pt x="1353" y="2954"/>
                  </a:cubicBezTo>
                  <a:cubicBezTo>
                    <a:pt x="1905" y="1877"/>
                    <a:pt x="2857" y="1050"/>
                    <a:pt x="4010" y="699"/>
                  </a:cubicBezTo>
                  <a:cubicBezTo>
                    <a:pt x="4418" y="585"/>
                    <a:pt x="4293" y="1"/>
                    <a:pt x="39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 flipH="1">
              <a:off x="9623690" y="7027096"/>
              <a:ext cx="147948" cy="87098"/>
            </a:xfrm>
            <a:custGeom>
              <a:avLst/>
              <a:gdLst/>
              <a:ahLst/>
              <a:cxnLst/>
              <a:rect l="l" t="t" r="r" b="b"/>
              <a:pathLst>
                <a:path w="3134" h="1845" extrusionOk="0">
                  <a:moveTo>
                    <a:pt x="402" y="0"/>
                  </a:moveTo>
                  <a:cubicBezTo>
                    <a:pt x="308" y="0"/>
                    <a:pt x="214" y="38"/>
                    <a:pt x="151" y="113"/>
                  </a:cubicBezTo>
                  <a:cubicBezTo>
                    <a:pt x="1" y="239"/>
                    <a:pt x="26" y="489"/>
                    <a:pt x="151" y="614"/>
                  </a:cubicBezTo>
                  <a:cubicBezTo>
                    <a:pt x="853" y="1341"/>
                    <a:pt x="1780" y="1767"/>
                    <a:pt x="2758" y="1843"/>
                  </a:cubicBezTo>
                  <a:cubicBezTo>
                    <a:pt x="2769" y="1844"/>
                    <a:pt x="2781" y="1845"/>
                    <a:pt x="2792" y="1845"/>
                  </a:cubicBezTo>
                  <a:cubicBezTo>
                    <a:pt x="2978" y="1845"/>
                    <a:pt x="3134" y="1657"/>
                    <a:pt x="3134" y="1492"/>
                  </a:cubicBezTo>
                  <a:cubicBezTo>
                    <a:pt x="3109" y="1291"/>
                    <a:pt x="2958" y="1141"/>
                    <a:pt x="2758" y="1141"/>
                  </a:cubicBezTo>
                  <a:cubicBezTo>
                    <a:pt x="2582" y="1116"/>
                    <a:pt x="2407" y="1091"/>
                    <a:pt x="2206" y="1041"/>
                  </a:cubicBezTo>
                  <a:cubicBezTo>
                    <a:pt x="2106" y="1015"/>
                    <a:pt x="2006" y="965"/>
                    <a:pt x="1906" y="940"/>
                  </a:cubicBezTo>
                  <a:cubicBezTo>
                    <a:pt x="1780" y="890"/>
                    <a:pt x="1755" y="890"/>
                    <a:pt x="1655" y="815"/>
                  </a:cubicBezTo>
                  <a:cubicBezTo>
                    <a:pt x="1254" y="640"/>
                    <a:pt x="953" y="414"/>
                    <a:pt x="652" y="113"/>
                  </a:cubicBezTo>
                  <a:cubicBezTo>
                    <a:pt x="590" y="38"/>
                    <a:pt x="496" y="0"/>
                    <a:pt x="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2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6"/>
          <p:cNvSpPr/>
          <p:nvPr/>
        </p:nvSpPr>
        <p:spPr>
          <a:xfrm>
            <a:off x="154800" y="154875"/>
            <a:ext cx="8834400" cy="4833900"/>
          </a:xfrm>
          <a:prstGeom prst="roundRect">
            <a:avLst>
              <a:gd name="adj" fmla="val 46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050" y="242278"/>
            <a:ext cx="7713900" cy="1820700"/>
          </a:xfrm>
          <a:prstGeom prst="rect">
            <a:avLst/>
          </a:prstGeom>
          <a:effectLst>
            <a:outerShdw dist="47625" dir="792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8900" y="2087467"/>
            <a:ext cx="40806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334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735350" y="3052555"/>
            <a:ext cx="5673300" cy="752400"/>
          </a:xfrm>
          <a:prstGeom prst="rect">
            <a:avLst/>
          </a:prstGeom>
          <a:effectLst>
            <a:outerShdw dist="38100" dir="696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509500" y="2428480"/>
            <a:ext cx="4125000" cy="752400"/>
          </a:xfrm>
          <a:prstGeom prst="rect">
            <a:avLst/>
          </a:prstGeom>
          <a:effectLst>
            <a:outerShdw dist="38100" dir="67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09500" y="3990722"/>
            <a:ext cx="4125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714975" y="0"/>
            <a:ext cx="8108100" cy="216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714975" y="2825"/>
            <a:ext cx="7726500" cy="187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264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1096613" y="531725"/>
            <a:ext cx="2907600" cy="346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1096613" y="901975"/>
            <a:ext cx="2545800" cy="340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 flipH="1">
            <a:off x="5139788" y="535000"/>
            <a:ext cx="2907600" cy="346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 flipH="1">
            <a:off x="5501588" y="905250"/>
            <a:ext cx="2545800" cy="340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245863" y="1909520"/>
            <a:ext cx="2247300" cy="50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latin typeface="Ultra"/>
                <a:ea typeface="Ultra"/>
                <a:cs typeface="Ultra"/>
                <a:sym typeface="Ult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 flipH="1">
            <a:off x="5650838" y="1909520"/>
            <a:ext cx="2247300" cy="50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latin typeface="Ultra"/>
                <a:ea typeface="Ultra"/>
                <a:cs typeface="Ultra"/>
                <a:sym typeface="Ult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1245863" y="2414477"/>
            <a:ext cx="2247300" cy="14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 flipH="1">
            <a:off x="5650838" y="2414477"/>
            <a:ext cx="2247300" cy="14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" name="Google Shape;32;p5"/>
          <p:cNvCxnSpPr>
            <a:stCxn id="31" idx="1"/>
          </p:cNvCxnSpPr>
          <p:nvPr/>
        </p:nvCxnSpPr>
        <p:spPr>
          <a:xfrm rot="10800000" flipH="1">
            <a:off x="715050" y="4930525"/>
            <a:ext cx="3811200" cy="1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5"/>
          <p:cNvCxnSpPr>
            <a:endCxn id="31" idx="3"/>
          </p:cNvCxnSpPr>
          <p:nvPr/>
        </p:nvCxnSpPr>
        <p:spPr>
          <a:xfrm>
            <a:off x="4609650" y="4931125"/>
            <a:ext cx="38193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8655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154800" y="154875"/>
            <a:ext cx="8834400" cy="4833900"/>
          </a:xfrm>
          <a:prstGeom prst="roundRect">
            <a:avLst>
              <a:gd name="adj" fmla="val 46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604750" y="1409700"/>
            <a:ext cx="57243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1596940" y="2008733"/>
            <a:ext cx="12522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 rot="451">
            <a:off x="2287275" y="3378725"/>
            <a:ext cx="45693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" name="Google Shape;37;p6"/>
          <p:cNvCxnSpPr>
            <a:stCxn id="36" idx="1"/>
          </p:cNvCxnSpPr>
          <p:nvPr/>
        </p:nvCxnSpPr>
        <p:spPr>
          <a:xfrm rot="10800000" flipH="1">
            <a:off x="715050" y="4930525"/>
            <a:ext cx="3811200" cy="1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6"/>
          <p:cNvCxnSpPr>
            <a:endCxn id="36" idx="3"/>
          </p:cNvCxnSpPr>
          <p:nvPr/>
        </p:nvCxnSpPr>
        <p:spPr>
          <a:xfrm>
            <a:off x="4609650" y="4931125"/>
            <a:ext cx="38193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20197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017175" y="1501962"/>
            <a:ext cx="7109700" cy="9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178650" y="687638"/>
            <a:ext cx="6786600" cy="645600"/>
          </a:xfrm>
          <a:prstGeom prst="rect">
            <a:avLst/>
          </a:prstGeom>
          <a:effectLst>
            <a:outerShdw dist="38100" dir="696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715000" y="2511625"/>
            <a:ext cx="7713900" cy="263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487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" name="Google Shape;45;p8"/>
          <p:cNvCxnSpPr/>
          <p:nvPr/>
        </p:nvCxnSpPr>
        <p:spPr>
          <a:xfrm>
            <a:off x="1178700" y="4931725"/>
            <a:ext cx="6786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8"/>
          <p:cNvSpPr/>
          <p:nvPr/>
        </p:nvSpPr>
        <p:spPr>
          <a:xfrm>
            <a:off x="714975" y="5175"/>
            <a:ext cx="7726500" cy="389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394325" y="535000"/>
            <a:ext cx="6367800" cy="2544300"/>
          </a:xfrm>
          <a:prstGeom prst="rect">
            <a:avLst/>
          </a:prstGeom>
          <a:effectLst>
            <a:outerShdw dist="38100" dir="68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002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655300" y="1155960"/>
            <a:ext cx="4773600" cy="1572300"/>
          </a:xfrm>
          <a:prstGeom prst="rect">
            <a:avLst/>
          </a:prstGeom>
          <a:effectLst>
            <a:outerShdw dist="38100" dir="696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3655300" y="2852436"/>
            <a:ext cx="4773600" cy="11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685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 rot="10800000">
            <a:off x="714975" y="1633200"/>
            <a:ext cx="8108100" cy="350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1"/>
          <p:cNvSpPr/>
          <p:nvPr/>
        </p:nvSpPr>
        <p:spPr>
          <a:xfrm rot="10800000" flipH="1">
            <a:off x="714975" y="2109230"/>
            <a:ext cx="7726500" cy="302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2740883"/>
            <a:ext cx="6576000" cy="1511100"/>
          </a:xfrm>
          <a:prstGeom prst="rect">
            <a:avLst/>
          </a:prstGeom>
          <a:effectLst>
            <a:outerShdw dist="38100" dir="678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284000" y="4147064"/>
            <a:ext cx="6576000" cy="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5922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090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1277325" y="1148650"/>
            <a:ext cx="3249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2" hasCustomPrompt="1"/>
          </p:nvPr>
        </p:nvSpPr>
        <p:spPr>
          <a:xfrm>
            <a:off x="4619463" y="2352463"/>
            <a:ext cx="692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725301" y="1676283"/>
            <a:ext cx="280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3"/>
          </p:nvPr>
        </p:nvSpPr>
        <p:spPr>
          <a:xfrm>
            <a:off x="1274563" y="2352463"/>
            <a:ext cx="3249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4" hasCustomPrompt="1"/>
          </p:nvPr>
        </p:nvSpPr>
        <p:spPr>
          <a:xfrm>
            <a:off x="722539" y="2352463"/>
            <a:ext cx="692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722539" y="2880144"/>
            <a:ext cx="280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1277325" y="3556275"/>
            <a:ext cx="3249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725301" y="3556275"/>
            <a:ext cx="692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725301" y="4084004"/>
            <a:ext cx="280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9"/>
          </p:nvPr>
        </p:nvSpPr>
        <p:spPr>
          <a:xfrm>
            <a:off x="5174325" y="1148650"/>
            <a:ext cx="3249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3" hasCustomPrompt="1"/>
          </p:nvPr>
        </p:nvSpPr>
        <p:spPr>
          <a:xfrm>
            <a:off x="4622225" y="1148650"/>
            <a:ext cx="692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4622225" y="1676283"/>
            <a:ext cx="280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5"/>
          </p:nvPr>
        </p:nvSpPr>
        <p:spPr>
          <a:xfrm>
            <a:off x="5171562" y="2352463"/>
            <a:ext cx="3249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6" hasCustomPrompt="1"/>
          </p:nvPr>
        </p:nvSpPr>
        <p:spPr>
          <a:xfrm>
            <a:off x="725301" y="1148650"/>
            <a:ext cx="692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7"/>
          </p:nvPr>
        </p:nvSpPr>
        <p:spPr>
          <a:xfrm>
            <a:off x="4619463" y="2880144"/>
            <a:ext cx="280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8"/>
          </p:nvPr>
        </p:nvSpPr>
        <p:spPr>
          <a:xfrm>
            <a:off x="5174325" y="3556275"/>
            <a:ext cx="3249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9" hasCustomPrompt="1"/>
          </p:nvPr>
        </p:nvSpPr>
        <p:spPr>
          <a:xfrm>
            <a:off x="4622225" y="3556275"/>
            <a:ext cx="692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0"/>
          </p:nvPr>
        </p:nvSpPr>
        <p:spPr>
          <a:xfrm>
            <a:off x="4622225" y="4084004"/>
            <a:ext cx="280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732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" name="Google Shape;80;p13"/>
          <p:cNvCxnSpPr/>
          <p:nvPr/>
        </p:nvCxnSpPr>
        <p:spPr>
          <a:xfrm rot="10800000" flipH="1">
            <a:off x="1180875" y="4930525"/>
            <a:ext cx="3346200" cy="2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13"/>
          <p:cNvCxnSpPr/>
          <p:nvPr/>
        </p:nvCxnSpPr>
        <p:spPr>
          <a:xfrm>
            <a:off x="4610525" y="4931275"/>
            <a:ext cx="3354300" cy="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90870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136850" y="1477589"/>
            <a:ext cx="6870300" cy="586200"/>
          </a:xfrm>
          <a:prstGeom prst="rect">
            <a:avLst/>
          </a:prstGeom>
          <a:effectLst>
            <a:outerShdw dist="381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2" hasCustomPrompt="1"/>
          </p:nvPr>
        </p:nvSpPr>
        <p:spPr>
          <a:xfrm>
            <a:off x="3405150" y="590394"/>
            <a:ext cx="2333700" cy="11514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1"/>
          </p:nvPr>
        </p:nvSpPr>
        <p:spPr>
          <a:xfrm>
            <a:off x="1637850" y="2288566"/>
            <a:ext cx="58683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715050" y="2839700"/>
            <a:ext cx="7713900" cy="230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916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715100" y="683825"/>
            <a:ext cx="2772900" cy="346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715100" y="1054075"/>
            <a:ext cx="2427900" cy="340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3681100" y="2050707"/>
            <a:ext cx="4747800" cy="9984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 idx="2" hasCustomPrompt="1"/>
          </p:nvPr>
        </p:nvSpPr>
        <p:spPr>
          <a:xfrm>
            <a:off x="3681100" y="1200402"/>
            <a:ext cx="4747800" cy="935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3681100" y="3340116"/>
            <a:ext cx="4747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509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1228992" y="2370550"/>
            <a:ext cx="4049700" cy="10134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 hasCustomPrompt="1"/>
          </p:nvPr>
        </p:nvSpPr>
        <p:spPr>
          <a:xfrm>
            <a:off x="2385492" y="1274130"/>
            <a:ext cx="2893200" cy="8418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1"/>
          </p:nvPr>
        </p:nvSpPr>
        <p:spPr>
          <a:xfrm>
            <a:off x="877092" y="3391475"/>
            <a:ext cx="44016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5535625" y="100"/>
            <a:ext cx="2893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48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3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772450" y="2766275"/>
            <a:ext cx="19443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5425600" y="2766575"/>
            <a:ext cx="1947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000">
                <a:solidFill>
                  <a:schemeClr val="accent3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nsita Swashed"/>
              <a:buNone/>
              <a:defRPr sz="2400">
                <a:latin typeface="Sansita Swashed"/>
                <a:ea typeface="Sansita Swashed"/>
                <a:cs typeface="Sansita Swashed"/>
                <a:sym typeface="Sansita Swashed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1604900" y="3377525"/>
            <a:ext cx="2279400" cy="11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5259700" y="3377525"/>
            <a:ext cx="2279400" cy="11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 flipH="1">
            <a:off x="715000" y="0"/>
            <a:ext cx="7696500" cy="423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/>
          <p:nvPr/>
        </p:nvSpPr>
        <p:spPr>
          <a:xfrm flipH="1">
            <a:off x="1672600" y="451905"/>
            <a:ext cx="6738900" cy="415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 flipH="1">
            <a:off x="3082547" y="2102448"/>
            <a:ext cx="4608000" cy="800700"/>
          </a:xfrm>
          <a:prstGeom prst="rect">
            <a:avLst/>
          </a:prstGeom>
          <a:effectLst>
            <a:outerShdw dist="38100" dir="68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356847" y="1295906"/>
            <a:ext cx="2333700" cy="1151400"/>
          </a:xfrm>
          <a:prstGeom prst="rect">
            <a:avLst/>
          </a:prstGeom>
          <a:effectLst>
            <a:outerShdw dist="38100" dir="63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 flipH="1">
            <a:off x="3330347" y="3047887"/>
            <a:ext cx="43602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411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715100" y="0"/>
            <a:ext cx="5874900" cy="34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715100" y="366084"/>
            <a:ext cx="5144100" cy="336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972267" y="1341535"/>
            <a:ext cx="4608000" cy="800700"/>
          </a:xfrm>
          <a:prstGeom prst="rect">
            <a:avLst/>
          </a:prstGeom>
          <a:effectLst>
            <a:outerShdw dist="38100" dir="68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 idx="2" hasCustomPrompt="1"/>
          </p:nvPr>
        </p:nvSpPr>
        <p:spPr>
          <a:xfrm>
            <a:off x="972267" y="534994"/>
            <a:ext cx="2333700" cy="1151400"/>
          </a:xfrm>
          <a:prstGeom prst="rect">
            <a:avLst/>
          </a:prstGeom>
          <a:effectLst>
            <a:outerShdw dist="38100" dir="68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>
            <a:off x="972267" y="2286974"/>
            <a:ext cx="43602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2508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3" name="Google Shape;113;p19"/>
          <p:cNvCxnSpPr>
            <a:stCxn id="112" idx="1"/>
          </p:cNvCxnSpPr>
          <p:nvPr/>
        </p:nvCxnSpPr>
        <p:spPr>
          <a:xfrm rot="10800000" flipH="1">
            <a:off x="715050" y="4930525"/>
            <a:ext cx="3811200" cy="1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9"/>
          <p:cNvCxnSpPr>
            <a:endCxn id="112" idx="3"/>
          </p:cNvCxnSpPr>
          <p:nvPr/>
        </p:nvCxnSpPr>
        <p:spPr>
          <a:xfrm>
            <a:off x="4609650" y="4931125"/>
            <a:ext cx="38193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04274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8" name="Google Shape;118;p20"/>
          <p:cNvCxnSpPr/>
          <p:nvPr/>
        </p:nvCxnSpPr>
        <p:spPr>
          <a:xfrm>
            <a:off x="3407575" y="4932925"/>
            <a:ext cx="233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20"/>
          <p:cNvCxnSpPr>
            <a:endCxn id="117" idx="3"/>
          </p:cNvCxnSpPr>
          <p:nvPr/>
        </p:nvCxnSpPr>
        <p:spPr>
          <a:xfrm rot="10800000" flipH="1">
            <a:off x="6082050" y="4931725"/>
            <a:ext cx="23469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20"/>
          <p:cNvCxnSpPr/>
          <p:nvPr/>
        </p:nvCxnSpPr>
        <p:spPr>
          <a:xfrm>
            <a:off x="721200" y="4932925"/>
            <a:ext cx="233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16022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9553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/>
          <p:nvPr/>
        </p:nvSpPr>
        <p:spPr>
          <a:xfrm flipH="1">
            <a:off x="715100" y="-1"/>
            <a:ext cx="8108100" cy="413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/>
          <p:nvPr/>
        </p:nvSpPr>
        <p:spPr>
          <a:xfrm>
            <a:off x="715100" y="5383"/>
            <a:ext cx="7726500" cy="356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2039250" y="2374731"/>
            <a:ext cx="5646600" cy="495000"/>
          </a:xfrm>
          <a:prstGeom prst="rect">
            <a:avLst/>
          </a:prstGeom>
          <a:ln>
            <a:noFill/>
          </a:ln>
          <a:effectLst>
            <a:outerShdw dist="38100" dir="68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1"/>
          </p:nvPr>
        </p:nvSpPr>
        <p:spPr>
          <a:xfrm>
            <a:off x="1458150" y="905972"/>
            <a:ext cx="6227700" cy="149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9599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720000" y="1151750"/>
            <a:ext cx="7704000" cy="7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563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1373894" y="1991700"/>
            <a:ext cx="2619000" cy="11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720000" y="4449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0" name="Google Shape;140;p25"/>
          <p:cNvCxnSpPr/>
          <p:nvPr/>
        </p:nvCxnSpPr>
        <p:spPr>
          <a:xfrm>
            <a:off x="1178700" y="4931725"/>
            <a:ext cx="6786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76328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subTitle" idx="1"/>
          </p:nvPr>
        </p:nvSpPr>
        <p:spPr>
          <a:xfrm>
            <a:off x="709900" y="746065"/>
            <a:ext cx="2874300" cy="44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2"/>
          </p:nvPr>
        </p:nvSpPr>
        <p:spPr>
          <a:xfrm>
            <a:off x="709900" y="2997512"/>
            <a:ext cx="2874300" cy="44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ubTitle" idx="3"/>
          </p:nvPr>
        </p:nvSpPr>
        <p:spPr>
          <a:xfrm>
            <a:off x="709900" y="1149781"/>
            <a:ext cx="2874300" cy="105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ubTitle" idx="4"/>
          </p:nvPr>
        </p:nvSpPr>
        <p:spPr>
          <a:xfrm>
            <a:off x="709900" y="3405106"/>
            <a:ext cx="2874300" cy="105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/>
          <p:nvPr/>
        </p:nvSpPr>
        <p:spPr>
          <a:xfrm flipH="1">
            <a:off x="4158475" y="680475"/>
            <a:ext cx="4264200" cy="346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/>
          <p:cNvSpPr/>
          <p:nvPr/>
        </p:nvSpPr>
        <p:spPr>
          <a:xfrm flipH="1">
            <a:off x="4688875" y="1050725"/>
            <a:ext cx="3733800" cy="340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304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720000" y="2410204"/>
            <a:ext cx="2443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subTitle" idx="1"/>
          </p:nvPr>
        </p:nvSpPr>
        <p:spPr>
          <a:xfrm>
            <a:off x="720000" y="2867748"/>
            <a:ext cx="2443200" cy="8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title" idx="2"/>
          </p:nvPr>
        </p:nvSpPr>
        <p:spPr>
          <a:xfrm>
            <a:off x="3350400" y="3019804"/>
            <a:ext cx="2443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subTitle" idx="3"/>
          </p:nvPr>
        </p:nvSpPr>
        <p:spPr>
          <a:xfrm>
            <a:off x="3350400" y="3477348"/>
            <a:ext cx="2443200" cy="8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title" idx="4"/>
          </p:nvPr>
        </p:nvSpPr>
        <p:spPr>
          <a:xfrm>
            <a:off x="5980800" y="2410204"/>
            <a:ext cx="2443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subTitle" idx="5"/>
          </p:nvPr>
        </p:nvSpPr>
        <p:spPr>
          <a:xfrm>
            <a:off x="5980800" y="2867748"/>
            <a:ext cx="2443200" cy="8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7" hasCustomPrompt="1"/>
          </p:nvPr>
        </p:nvSpPr>
        <p:spPr>
          <a:xfrm>
            <a:off x="1478550" y="1632375"/>
            <a:ext cx="9261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95" name="Google Shape;195;p30"/>
          <p:cNvSpPr txBox="1">
            <a:spLocks noGrp="1"/>
          </p:cNvSpPr>
          <p:nvPr>
            <p:ph type="title" idx="8" hasCustomPrompt="1"/>
          </p:nvPr>
        </p:nvSpPr>
        <p:spPr>
          <a:xfrm>
            <a:off x="4108950" y="2241975"/>
            <a:ext cx="9261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96" name="Google Shape;196;p30"/>
          <p:cNvSpPr txBox="1">
            <a:spLocks noGrp="1"/>
          </p:cNvSpPr>
          <p:nvPr>
            <p:ph type="title" idx="9" hasCustomPrompt="1"/>
          </p:nvPr>
        </p:nvSpPr>
        <p:spPr>
          <a:xfrm>
            <a:off x="6739350" y="1632375"/>
            <a:ext cx="9261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97" name="Google Shape;197;p30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8" name="Google Shape;198;p30"/>
          <p:cNvCxnSpPr/>
          <p:nvPr/>
        </p:nvCxnSpPr>
        <p:spPr>
          <a:xfrm>
            <a:off x="3407575" y="4932925"/>
            <a:ext cx="233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" name="Google Shape;199;p30"/>
          <p:cNvCxnSpPr>
            <a:endCxn id="197" idx="3"/>
          </p:cNvCxnSpPr>
          <p:nvPr/>
        </p:nvCxnSpPr>
        <p:spPr>
          <a:xfrm rot="10800000" flipH="1">
            <a:off x="6082050" y="4931725"/>
            <a:ext cx="23469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p30"/>
          <p:cNvCxnSpPr/>
          <p:nvPr/>
        </p:nvCxnSpPr>
        <p:spPr>
          <a:xfrm>
            <a:off x="721200" y="4932925"/>
            <a:ext cx="233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2682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132225" y="1930550"/>
            <a:ext cx="4159200" cy="23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736816" y="1797125"/>
            <a:ext cx="2305500" cy="41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subTitle" idx="1"/>
          </p:nvPr>
        </p:nvSpPr>
        <p:spPr>
          <a:xfrm>
            <a:off x="736816" y="2226442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title" idx="2"/>
          </p:nvPr>
        </p:nvSpPr>
        <p:spPr>
          <a:xfrm>
            <a:off x="736816" y="3550550"/>
            <a:ext cx="2305500" cy="41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subTitle" idx="3"/>
          </p:nvPr>
        </p:nvSpPr>
        <p:spPr>
          <a:xfrm>
            <a:off x="736816" y="3980079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title" idx="4"/>
          </p:nvPr>
        </p:nvSpPr>
        <p:spPr>
          <a:xfrm>
            <a:off x="3395811" y="1797125"/>
            <a:ext cx="2305500" cy="41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subTitle" idx="5"/>
          </p:nvPr>
        </p:nvSpPr>
        <p:spPr>
          <a:xfrm>
            <a:off x="3395811" y="2226442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3"/>
          <p:cNvSpPr txBox="1">
            <a:spLocks noGrp="1"/>
          </p:cNvSpPr>
          <p:nvPr>
            <p:ph type="title" idx="6"/>
          </p:nvPr>
        </p:nvSpPr>
        <p:spPr>
          <a:xfrm>
            <a:off x="6101684" y="1797125"/>
            <a:ext cx="2305500" cy="41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subTitle" idx="7"/>
          </p:nvPr>
        </p:nvSpPr>
        <p:spPr>
          <a:xfrm>
            <a:off x="6101684" y="2226442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title" idx="8"/>
          </p:nvPr>
        </p:nvSpPr>
        <p:spPr>
          <a:xfrm>
            <a:off x="3395811" y="3550550"/>
            <a:ext cx="2305500" cy="41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subTitle" idx="9"/>
          </p:nvPr>
        </p:nvSpPr>
        <p:spPr>
          <a:xfrm>
            <a:off x="3395811" y="3980079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title" idx="13"/>
          </p:nvPr>
        </p:nvSpPr>
        <p:spPr>
          <a:xfrm>
            <a:off x="6101684" y="3550550"/>
            <a:ext cx="2305500" cy="41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subTitle" idx="14"/>
          </p:nvPr>
        </p:nvSpPr>
        <p:spPr>
          <a:xfrm>
            <a:off x="6101684" y="3980079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3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3" name="Google Shape;243;p33"/>
          <p:cNvCxnSpPr/>
          <p:nvPr/>
        </p:nvCxnSpPr>
        <p:spPr>
          <a:xfrm>
            <a:off x="3407575" y="4932925"/>
            <a:ext cx="233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" name="Google Shape;244;p33"/>
          <p:cNvCxnSpPr>
            <a:endCxn id="242" idx="3"/>
          </p:cNvCxnSpPr>
          <p:nvPr/>
        </p:nvCxnSpPr>
        <p:spPr>
          <a:xfrm rot="10800000" flipH="1">
            <a:off x="6082050" y="4931725"/>
            <a:ext cx="23469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5" name="Google Shape;245;p33"/>
          <p:cNvCxnSpPr/>
          <p:nvPr/>
        </p:nvCxnSpPr>
        <p:spPr>
          <a:xfrm>
            <a:off x="721200" y="4932925"/>
            <a:ext cx="233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39426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>
            <a:spLocks noGrp="1"/>
          </p:cNvSpPr>
          <p:nvPr>
            <p:ph type="title" hasCustomPrompt="1"/>
          </p:nvPr>
        </p:nvSpPr>
        <p:spPr>
          <a:xfrm>
            <a:off x="712388" y="687375"/>
            <a:ext cx="2620500" cy="9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48" name="Google Shape;248;p34"/>
          <p:cNvSpPr txBox="1">
            <a:spLocks noGrp="1"/>
          </p:cNvSpPr>
          <p:nvPr>
            <p:ph type="subTitle" idx="1"/>
          </p:nvPr>
        </p:nvSpPr>
        <p:spPr>
          <a:xfrm>
            <a:off x="712388" y="1481933"/>
            <a:ext cx="2620500" cy="7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title" idx="2" hasCustomPrompt="1"/>
          </p:nvPr>
        </p:nvSpPr>
        <p:spPr>
          <a:xfrm>
            <a:off x="3924712" y="1770475"/>
            <a:ext cx="4268700" cy="9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50" name="Google Shape;250;p34"/>
          <p:cNvSpPr txBox="1">
            <a:spLocks noGrp="1"/>
          </p:cNvSpPr>
          <p:nvPr>
            <p:ph type="subTitle" idx="3"/>
          </p:nvPr>
        </p:nvSpPr>
        <p:spPr>
          <a:xfrm>
            <a:off x="3924713" y="2438843"/>
            <a:ext cx="4268700" cy="7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 idx="4" hasCustomPrompt="1"/>
          </p:nvPr>
        </p:nvSpPr>
        <p:spPr>
          <a:xfrm>
            <a:off x="712388" y="2884875"/>
            <a:ext cx="2620500" cy="9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52" name="Google Shape;252;p34"/>
          <p:cNvSpPr txBox="1">
            <a:spLocks noGrp="1"/>
          </p:cNvSpPr>
          <p:nvPr>
            <p:ph type="subTitle" idx="5"/>
          </p:nvPr>
        </p:nvSpPr>
        <p:spPr>
          <a:xfrm>
            <a:off x="712388" y="3675461"/>
            <a:ext cx="2620500" cy="7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4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4" name="Google Shape;254;p34"/>
          <p:cNvCxnSpPr/>
          <p:nvPr/>
        </p:nvCxnSpPr>
        <p:spPr>
          <a:xfrm>
            <a:off x="1178700" y="4931725"/>
            <a:ext cx="6786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25323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/>
          <p:nvPr/>
        </p:nvSpPr>
        <p:spPr>
          <a:xfrm flipH="1">
            <a:off x="714975" y="0"/>
            <a:ext cx="8108100" cy="216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6"/>
          <p:cNvSpPr/>
          <p:nvPr/>
        </p:nvSpPr>
        <p:spPr>
          <a:xfrm>
            <a:off x="714975" y="2825"/>
            <a:ext cx="7726500" cy="187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528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/>
          <p:nvPr/>
        </p:nvSpPr>
        <p:spPr>
          <a:xfrm>
            <a:off x="867500" y="152400"/>
            <a:ext cx="5874900" cy="34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7"/>
          <p:cNvSpPr/>
          <p:nvPr/>
        </p:nvSpPr>
        <p:spPr>
          <a:xfrm>
            <a:off x="867500" y="518484"/>
            <a:ext cx="5144100" cy="336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668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7" name="Google Shape;267;p38"/>
          <p:cNvCxnSpPr/>
          <p:nvPr/>
        </p:nvCxnSpPr>
        <p:spPr>
          <a:xfrm>
            <a:off x="1178700" y="4931725"/>
            <a:ext cx="6786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326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/>
          <p:nvPr/>
        </p:nvSpPr>
        <p:spPr>
          <a:xfrm>
            <a:off x="154800" y="154875"/>
            <a:ext cx="8834400" cy="4833900"/>
          </a:xfrm>
          <a:prstGeom prst="roundRect">
            <a:avLst>
              <a:gd name="adj" fmla="val 46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1828800" y="1273375"/>
            <a:ext cx="5486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925800" y="2727800"/>
            <a:ext cx="5292300" cy="12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1543793" y="2431275"/>
            <a:ext cx="2926200" cy="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hasCustomPrompt="1"/>
          </p:nvPr>
        </p:nvSpPr>
        <p:spPr>
          <a:xfrm rot="3202">
            <a:off x="770003" y="3325189"/>
            <a:ext cx="644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" hasCustomPrompt="1"/>
          </p:nvPr>
        </p:nvSpPr>
        <p:spPr>
          <a:xfrm>
            <a:off x="7730212" y="1724550"/>
            <a:ext cx="644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1543793" y="4022044"/>
            <a:ext cx="2926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4"/>
          </p:nvPr>
        </p:nvSpPr>
        <p:spPr>
          <a:xfrm>
            <a:off x="4674007" y="4022044"/>
            <a:ext cx="2926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5"/>
          </p:nvPr>
        </p:nvSpPr>
        <p:spPr>
          <a:xfrm>
            <a:off x="4674007" y="2435175"/>
            <a:ext cx="2926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6" hasCustomPrompt="1"/>
          </p:nvPr>
        </p:nvSpPr>
        <p:spPr>
          <a:xfrm rot="3201">
            <a:off x="7729902" y="3325500"/>
            <a:ext cx="6444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7" hasCustomPrompt="1"/>
          </p:nvPr>
        </p:nvSpPr>
        <p:spPr>
          <a:xfrm rot="1601">
            <a:off x="769839" y="1724539"/>
            <a:ext cx="644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8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9"/>
          </p:nvPr>
        </p:nvSpPr>
        <p:spPr>
          <a:xfrm>
            <a:off x="1543725" y="1727400"/>
            <a:ext cx="2926200" cy="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3"/>
          </p:nvPr>
        </p:nvSpPr>
        <p:spPr>
          <a:xfrm>
            <a:off x="4674125" y="1729275"/>
            <a:ext cx="2926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4"/>
          </p:nvPr>
        </p:nvSpPr>
        <p:spPr>
          <a:xfrm>
            <a:off x="1543800" y="3330150"/>
            <a:ext cx="2926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5"/>
          </p:nvPr>
        </p:nvSpPr>
        <p:spPr>
          <a:xfrm>
            <a:off x="4674050" y="3330000"/>
            <a:ext cx="2926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154800" y="154875"/>
            <a:ext cx="8834400" cy="4833900"/>
          </a:xfrm>
          <a:prstGeom prst="roundRect">
            <a:avLst>
              <a:gd name="adj" fmla="val 46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 rot="-955">
            <a:off x="1385075" y="3245021"/>
            <a:ext cx="32391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967700" y="1380529"/>
            <a:ext cx="4074300" cy="14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BLANK_1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154800" y="154875"/>
            <a:ext cx="8834400" cy="4833900"/>
          </a:xfrm>
          <a:prstGeom prst="roundRect">
            <a:avLst>
              <a:gd name="adj" fmla="val 46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1268650" y="1900875"/>
            <a:ext cx="66042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 idx="2" hasCustomPrompt="1"/>
          </p:nvPr>
        </p:nvSpPr>
        <p:spPr>
          <a:xfrm>
            <a:off x="3945815" y="540008"/>
            <a:ext cx="12522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 rot="451">
            <a:off x="2287275" y="3378725"/>
            <a:ext cx="45693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ugaz One"/>
              <a:buNone/>
              <a:defRPr sz="3000">
                <a:solidFill>
                  <a:schemeClr val="dk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ansita Swashed"/>
              <a:buNone/>
              <a:defRPr sz="3000" b="1">
                <a:solidFill>
                  <a:schemeClr val="lt1"/>
                </a:solidFill>
                <a:latin typeface="Sansita Swashed"/>
                <a:ea typeface="Sansita Swashed"/>
                <a:cs typeface="Sansita Swashed"/>
                <a:sym typeface="Sansita Swash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ansita Swashed"/>
              <a:buNone/>
              <a:defRPr sz="3000" b="1">
                <a:solidFill>
                  <a:schemeClr val="lt1"/>
                </a:solidFill>
                <a:latin typeface="Sansita Swashed"/>
                <a:ea typeface="Sansita Swashed"/>
                <a:cs typeface="Sansita Swashed"/>
                <a:sym typeface="Sansita Swash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ansita Swashed"/>
              <a:buNone/>
              <a:defRPr sz="3000" b="1">
                <a:solidFill>
                  <a:schemeClr val="lt1"/>
                </a:solidFill>
                <a:latin typeface="Sansita Swashed"/>
                <a:ea typeface="Sansita Swashed"/>
                <a:cs typeface="Sansita Swashed"/>
                <a:sym typeface="Sansita Swash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ansita Swashed"/>
              <a:buNone/>
              <a:defRPr sz="3000" b="1">
                <a:solidFill>
                  <a:schemeClr val="lt1"/>
                </a:solidFill>
                <a:latin typeface="Sansita Swashed"/>
                <a:ea typeface="Sansita Swashed"/>
                <a:cs typeface="Sansita Swashed"/>
                <a:sym typeface="Sansita Swash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ansita Swashed"/>
              <a:buNone/>
              <a:defRPr sz="3000" b="1">
                <a:solidFill>
                  <a:schemeClr val="lt1"/>
                </a:solidFill>
                <a:latin typeface="Sansita Swashed"/>
                <a:ea typeface="Sansita Swashed"/>
                <a:cs typeface="Sansita Swashed"/>
                <a:sym typeface="Sansita Swash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ansita Swashed"/>
              <a:buNone/>
              <a:defRPr sz="3000" b="1">
                <a:solidFill>
                  <a:schemeClr val="lt1"/>
                </a:solidFill>
                <a:latin typeface="Sansita Swashed"/>
                <a:ea typeface="Sansita Swashed"/>
                <a:cs typeface="Sansita Swashed"/>
                <a:sym typeface="Sansita Swash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ansita Swashed"/>
              <a:buNone/>
              <a:defRPr sz="3000" b="1">
                <a:solidFill>
                  <a:schemeClr val="lt1"/>
                </a:solidFill>
                <a:latin typeface="Sansita Swashed"/>
                <a:ea typeface="Sansita Swashed"/>
                <a:cs typeface="Sansita Swashed"/>
                <a:sym typeface="Sansita Swash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ansita Swashed"/>
              <a:buNone/>
              <a:defRPr sz="3000" b="1">
                <a:solidFill>
                  <a:schemeClr val="lt1"/>
                </a:solidFill>
                <a:latin typeface="Sansita Swashed"/>
                <a:ea typeface="Sansita Swashed"/>
                <a:cs typeface="Sansita Swashed"/>
                <a:sym typeface="Sansita Swash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9" r:id="rId11"/>
    <p:sldLayoutId id="2147483670" r:id="rId12"/>
    <p:sldLayoutId id="2147483671" r:id="rId13"/>
    <p:sldLayoutId id="2147483673" r:id="rId14"/>
    <p:sldLayoutId id="2147483681" r:id="rId15"/>
    <p:sldLayoutId id="2147483682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78776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31AAF0-4FDD-423C-8931-BF406DE75254}"/>
              </a:ext>
            </a:extLst>
          </p:cNvPr>
          <p:cNvGrpSpPr/>
          <p:nvPr/>
        </p:nvGrpSpPr>
        <p:grpSpPr>
          <a:xfrm>
            <a:off x="4980875" y="526802"/>
            <a:ext cx="4061387" cy="4076698"/>
            <a:chOff x="4782662" y="540000"/>
            <a:chExt cx="4061387" cy="4076698"/>
          </a:xfrm>
        </p:grpSpPr>
        <p:sp>
          <p:nvSpPr>
            <p:cNvPr id="363" name="Google Shape;363;p40"/>
            <p:cNvSpPr/>
            <p:nvPr/>
          </p:nvSpPr>
          <p:spPr>
            <a:xfrm flipH="1">
              <a:off x="4782662" y="2522724"/>
              <a:ext cx="4061387" cy="2093974"/>
            </a:xfrm>
            <a:custGeom>
              <a:avLst/>
              <a:gdLst/>
              <a:ahLst/>
              <a:cxnLst/>
              <a:rect l="l" t="t" r="r" b="b"/>
              <a:pathLst>
                <a:path w="185240" h="131987" extrusionOk="0">
                  <a:moveTo>
                    <a:pt x="114231" y="1"/>
                  </a:moveTo>
                  <a:cubicBezTo>
                    <a:pt x="111168" y="1"/>
                    <a:pt x="108164" y="1216"/>
                    <a:pt x="105565" y="2763"/>
                  </a:cubicBezTo>
                  <a:cubicBezTo>
                    <a:pt x="99249" y="6497"/>
                    <a:pt x="94086" y="12562"/>
                    <a:pt x="90477" y="18878"/>
                  </a:cubicBezTo>
                  <a:cubicBezTo>
                    <a:pt x="86667" y="25495"/>
                    <a:pt x="84412" y="32988"/>
                    <a:pt x="84011" y="40633"/>
                  </a:cubicBezTo>
                  <a:cubicBezTo>
                    <a:pt x="81179" y="33941"/>
                    <a:pt x="79549" y="26773"/>
                    <a:pt x="76241" y="20282"/>
                  </a:cubicBezTo>
                  <a:cubicBezTo>
                    <a:pt x="73209" y="14292"/>
                    <a:pt x="68522" y="8803"/>
                    <a:pt x="61805" y="6973"/>
                  </a:cubicBezTo>
                  <a:cubicBezTo>
                    <a:pt x="60370" y="6579"/>
                    <a:pt x="58861" y="6361"/>
                    <a:pt x="57351" y="6361"/>
                  </a:cubicBezTo>
                  <a:cubicBezTo>
                    <a:pt x="55696" y="6361"/>
                    <a:pt x="54041" y="6622"/>
                    <a:pt x="52482" y="7199"/>
                  </a:cubicBezTo>
                  <a:cubicBezTo>
                    <a:pt x="49599" y="8276"/>
                    <a:pt x="47294" y="10357"/>
                    <a:pt x="45640" y="12938"/>
                  </a:cubicBezTo>
                  <a:cubicBezTo>
                    <a:pt x="43910" y="15620"/>
                    <a:pt x="42908" y="18728"/>
                    <a:pt x="42206" y="21835"/>
                  </a:cubicBezTo>
                  <a:cubicBezTo>
                    <a:pt x="41379" y="25570"/>
                    <a:pt x="40903" y="29404"/>
                    <a:pt x="40752" y="33214"/>
                  </a:cubicBezTo>
                  <a:cubicBezTo>
                    <a:pt x="40426" y="41359"/>
                    <a:pt x="41604" y="49530"/>
                    <a:pt x="44211" y="57249"/>
                  </a:cubicBezTo>
                  <a:cubicBezTo>
                    <a:pt x="40076" y="52738"/>
                    <a:pt x="35639" y="48252"/>
                    <a:pt x="29950" y="45821"/>
                  </a:cubicBezTo>
                  <a:cubicBezTo>
                    <a:pt x="27560" y="44794"/>
                    <a:pt x="24931" y="44239"/>
                    <a:pt x="22315" y="44239"/>
                  </a:cubicBezTo>
                  <a:cubicBezTo>
                    <a:pt x="19502" y="44239"/>
                    <a:pt x="16704" y="44882"/>
                    <a:pt x="14236" y="46272"/>
                  </a:cubicBezTo>
                  <a:cubicBezTo>
                    <a:pt x="11930" y="47575"/>
                    <a:pt x="10075" y="49530"/>
                    <a:pt x="9073" y="51961"/>
                  </a:cubicBezTo>
                  <a:cubicBezTo>
                    <a:pt x="7745" y="55094"/>
                    <a:pt x="7895" y="58577"/>
                    <a:pt x="8597" y="61836"/>
                  </a:cubicBezTo>
                  <a:cubicBezTo>
                    <a:pt x="9349" y="65420"/>
                    <a:pt x="10727" y="68878"/>
                    <a:pt x="12131" y="72237"/>
                  </a:cubicBezTo>
                  <a:cubicBezTo>
                    <a:pt x="13509" y="75545"/>
                    <a:pt x="15063" y="78778"/>
                    <a:pt x="16792" y="81911"/>
                  </a:cubicBezTo>
                  <a:cubicBezTo>
                    <a:pt x="20326" y="88302"/>
                    <a:pt x="24562" y="94292"/>
                    <a:pt x="29374" y="99756"/>
                  </a:cubicBezTo>
                  <a:cubicBezTo>
                    <a:pt x="24943" y="97529"/>
                    <a:pt x="20148" y="95383"/>
                    <a:pt x="15172" y="95383"/>
                  </a:cubicBezTo>
                  <a:cubicBezTo>
                    <a:pt x="14603" y="95383"/>
                    <a:pt x="14032" y="95411"/>
                    <a:pt x="13459" y="95470"/>
                  </a:cubicBezTo>
                  <a:cubicBezTo>
                    <a:pt x="8847" y="95921"/>
                    <a:pt x="4010" y="98603"/>
                    <a:pt x="2231" y="103064"/>
                  </a:cubicBezTo>
                  <a:cubicBezTo>
                    <a:pt x="0" y="108678"/>
                    <a:pt x="3885" y="114092"/>
                    <a:pt x="7694" y="117901"/>
                  </a:cubicBezTo>
                  <a:cubicBezTo>
                    <a:pt x="11855" y="122087"/>
                    <a:pt x="16667" y="125646"/>
                    <a:pt x="21905" y="128402"/>
                  </a:cubicBezTo>
                  <a:cubicBezTo>
                    <a:pt x="24562" y="129806"/>
                    <a:pt x="27319" y="130984"/>
                    <a:pt x="30151" y="131986"/>
                  </a:cubicBezTo>
                  <a:lnTo>
                    <a:pt x="180327" y="131986"/>
                  </a:lnTo>
                  <a:cubicBezTo>
                    <a:pt x="180853" y="131084"/>
                    <a:pt x="181329" y="130157"/>
                    <a:pt x="181730" y="129129"/>
                  </a:cubicBezTo>
                  <a:cubicBezTo>
                    <a:pt x="185239" y="120082"/>
                    <a:pt x="178522" y="111335"/>
                    <a:pt x="170552" y="107625"/>
                  </a:cubicBezTo>
                  <a:cubicBezTo>
                    <a:pt x="165590" y="105320"/>
                    <a:pt x="160126" y="104442"/>
                    <a:pt x="154738" y="103691"/>
                  </a:cubicBezTo>
                  <a:cubicBezTo>
                    <a:pt x="162933" y="100307"/>
                    <a:pt x="171856" y="95896"/>
                    <a:pt x="174262" y="86623"/>
                  </a:cubicBezTo>
                  <a:cubicBezTo>
                    <a:pt x="175339" y="82487"/>
                    <a:pt x="174663" y="78051"/>
                    <a:pt x="171806" y="74793"/>
                  </a:cubicBezTo>
                  <a:cubicBezTo>
                    <a:pt x="168999" y="71635"/>
                    <a:pt x="164738" y="70031"/>
                    <a:pt x="160603" y="69755"/>
                  </a:cubicBezTo>
                  <a:cubicBezTo>
                    <a:pt x="160112" y="69721"/>
                    <a:pt x="159623" y="69704"/>
                    <a:pt x="159135" y="69704"/>
                  </a:cubicBezTo>
                  <a:cubicBezTo>
                    <a:pt x="154019" y="69704"/>
                    <a:pt x="149076" y="71540"/>
                    <a:pt x="144362" y="73440"/>
                  </a:cubicBezTo>
                  <a:cubicBezTo>
                    <a:pt x="148898" y="68427"/>
                    <a:pt x="152808" y="62863"/>
                    <a:pt x="155966" y="56898"/>
                  </a:cubicBezTo>
                  <a:cubicBezTo>
                    <a:pt x="157645" y="53715"/>
                    <a:pt x="159124" y="50407"/>
                    <a:pt x="160377" y="47024"/>
                  </a:cubicBezTo>
                  <a:cubicBezTo>
                    <a:pt x="161605" y="43765"/>
                    <a:pt x="162858" y="40257"/>
                    <a:pt x="162733" y="36723"/>
                  </a:cubicBezTo>
                  <a:cubicBezTo>
                    <a:pt x="162633" y="33790"/>
                    <a:pt x="161329" y="30983"/>
                    <a:pt x="158698" y="29505"/>
                  </a:cubicBezTo>
                  <a:cubicBezTo>
                    <a:pt x="157042" y="28548"/>
                    <a:pt x="155141" y="28197"/>
                    <a:pt x="153234" y="28197"/>
                  </a:cubicBezTo>
                  <a:cubicBezTo>
                    <a:pt x="152342" y="28197"/>
                    <a:pt x="151448" y="28274"/>
                    <a:pt x="150577" y="28402"/>
                  </a:cubicBezTo>
                  <a:cubicBezTo>
                    <a:pt x="147445" y="28853"/>
                    <a:pt x="144437" y="30056"/>
                    <a:pt x="141605" y="31460"/>
                  </a:cubicBezTo>
                  <a:cubicBezTo>
                    <a:pt x="138748" y="32888"/>
                    <a:pt x="136041" y="34617"/>
                    <a:pt x="133560" y="36648"/>
                  </a:cubicBezTo>
                  <a:cubicBezTo>
                    <a:pt x="129048" y="40282"/>
                    <a:pt x="125289" y="44843"/>
                    <a:pt x="122557" y="49931"/>
                  </a:cubicBezTo>
                  <a:cubicBezTo>
                    <a:pt x="124337" y="42537"/>
                    <a:pt x="125439" y="34968"/>
                    <a:pt x="125790" y="27349"/>
                  </a:cubicBezTo>
                  <a:cubicBezTo>
                    <a:pt x="125991" y="23139"/>
                    <a:pt x="126041" y="18878"/>
                    <a:pt x="125665" y="14693"/>
                  </a:cubicBezTo>
                  <a:cubicBezTo>
                    <a:pt x="125389" y="11484"/>
                    <a:pt x="124788" y="8176"/>
                    <a:pt x="123159" y="5344"/>
                  </a:cubicBezTo>
                  <a:cubicBezTo>
                    <a:pt x="121580" y="2587"/>
                    <a:pt x="118948" y="557"/>
                    <a:pt x="115765" y="106"/>
                  </a:cubicBezTo>
                  <a:cubicBezTo>
                    <a:pt x="115253" y="34"/>
                    <a:pt x="114741" y="1"/>
                    <a:pt x="11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40"/>
            <p:cNvGrpSpPr/>
            <p:nvPr/>
          </p:nvGrpSpPr>
          <p:grpSpPr>
            <a:xfrm>
              <a:off x="5152031" y="540000"/>
              <a:ext cx="3071508" cy="4068466"/>
              <a:chOff x="5181768" y="540147"/>
              <a:chExt cx="3071508" cy="4068466"/>
            </a:xfrm>
          </p:grpSpPr>
          <p:sp>
            <p:nvSpPr>
              <p:cNvPr id="368" name="Google Shape;368;p40"/>
              <p:cNvSpPr/>
              <p:nvPr/>
            </p:nvSpPr>
            <p:spPr>
              <a:xfrm flipH="1">
                <a:off x="5793456" y="2075416"/>
                <a:ext cx="36428" cy="28062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429" extrusionOk="0">
                    <a:moveTo>
                      <a:pt x="928" y="0"/>
                    </a:moveTo>
                    <a:cubicBezTo>
                      <a:pt x="0" y="0"/>
                      <a:pt x="0" y="1429"/>
                      <a:pt x="928" y="1429"/>
                    </a:cubicBezTo>
                    <a:cubicBezTo>
                      <a:pt x="1855" y="1429"/>
                      <a:pt x="1855" y="0"/>
                      <a:pt x="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0"/>
              <p:cNvSpPr/>
              <p:nvPr/>
            </p:nvSpPr>
            <p:spPr>
              <a:xfrm flipH="1">
                <a:off x="5821497" y="2131028"/>
                <a:ext cx="36447" cy="28062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29" extrusionOk="0">
                    <a:moveTo>
                      <a:pt x="928" y="0"/>
                    </a:moveTo>
                    <a:cubicBezTo>
                      <a:pt x="1" y="0"/>
                      <a:pt x="1" y="1429"/>
                      <a:pt x="928" y="1429"/>
                    </a:cubicBezTo>
                    <a:cubicBezTo>
                      <a:pt x="1855" y="1429"/>
                      <a:pt x="1855" y="0"/>
                      <a:pt x="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0"/>
              <p:cNvSpPr/>
              <p:nvPr/>
            </p:nvSpPr>
            <p:spPr>
              <a:xfrm flipH="1">
                <a:off x="5787545" y="2207790"/>
                <a:ext cx="36447" cy="28573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55" extrusionOk="0">
                    <a:moveTo>
                      <a:pt x="928" y="1"/>
                    </a:moveTo>
                    <a:cubicBezTo>
                      <a:pt x="1" y="1"/>
                      <a:pt x="1" y="1455"/>
                      <a:pt x="928" y="1455"/>
                    </a:cubicBezTo>
                    <a:cubicBezTo>
                      <a:pt x="1856" y="1455"/>
                      <a:pt x="1856" y="1"/>
                      <a:pt x="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0"/>
              <p:cNvSpPr/>
              <p:nvPr/>
            </p:nvSpPr>
            <p:spPr>
              <a:xfrm flipH="1">
                <a:off x="5825444" y="2258983"/>
                <a:ext cx="36428" cy="28082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430" extrusionOk="0">
                    <a:moveTo>
                      <a:pt x="927" y="0"/>
                    </a:moveTo>
                    <a:cubicBezTo>
                      <a:pt x="0" y="0"/>
                      <a:pt x="0" y="1429"/>
                      <a:pt x="927" y="1429"/>
                    </a:cubicBezTo>
                    <a:cubicBezTo>
                      <a:pt x="1855" y="1429"/>
                      <a:pt x="1855" y="0"/>
                      <a:pt x="9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0"/>
              <p:cNvSpPr/>
              <p:nvPr/>
            </p:nvSpPr>
            <p:spPr>
              <a:xfrm flipH="1">
                <a:off x="5802803" y="3393420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4" y="0"/>
                    </a:moveTo>
                    <a:cubicBezTo>
                      <a:pt x="1" y="0"/>
                      <a:pt x="1" y="1805"/>
                      <a:pt x="1154" y="1805"/>
                    </a:cubicBezTo>
                    <a:cubicBezTo>
                      <a:pt x="2307" y="1805"/>
                      <a:pt x="2307" y="0"/>
                      <a:pt x="1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0"/>
              <p:cNvSpPr/>
              <p:nvPr/>
            </p:nvSpPr>
            <p:spPr>
              <a:xfrm flipH="1">
                <a:off x="5820515" y="3531704"/>
                <a:ext cx="45304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6" extrusionOk="0">
                    <a:moveTo>
                      <a:pt x="1154" y="1"/>
                    </a:moveTo>
                    <a:cubicBezTo>
                      <a:pt x="1" y="1"/>
                      <a:pt x="1" y="1805"/>
                      <a:pt x="1154" y="1805"/>
                    </a:cubicBezTo>
                    <a:cubicBezTo>
                      <a:pt x="2306" y="1805"/>
                      <a:pt x="2306" y="1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0"/>
              <p:cNvSpPr/>
              <p:nvPr/>
            </p:nvSpPr>
            <p:spPr>
              <a:xfrm flipH="1">
                <a:off x="5811894" y="3677137"/>
                <a:ext cx="51215" cy="54091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45" extrusionOk="0">
                    <a:moveTo>
                      <a:pt x="2250" y="1"/>
                    </a:moveTo>
                    <a:cubicBezTo>
                      <a:pt x="2068" y="1"/>
                      <a:pt x="1880" y="114"/>
                      <a:pt x="1868" y="339"/>
                    </a:cubicBezTo>
                    <a:cubicBezTo>
                      <a:pt x="1391" y="7332"/>
                      <a:pt x="915" y="14299"/>
                      <a:pt x="414" y="21292"/>
                    </a:cubicBezTo>
                    <a:lnTo>
                      <a:pt x="13" y="27207"/>
                    </a:lnTo>
                    <a:cubicBezTo>
                      <a:pt x="0" y="27432"/>
                      <a:pt x="170" y="27545"/>
                      <a:pt x="348" y="27545"/>
                    </a:cubicBezTo>
                    <a:cubicBezTo>
                      <a:pt x="527" y="27545"/>
                      <a:pt x="715" y="27432"/>
                      <a:pt x="740" y="27207"/>
                    </a:cubicBezTo>
                    <a:cubicBezTo>
                      <a:pt x="1216" y="20214"/>
                      <a:pt x="1692" y="13221"/>
                      <a:pt x="2193" y="6254"/>
                    </a:cubicBezTo>
                    <a:lnTo>
                      <a:pt x="2594" y="339"/>
                    </a:lnTo>
                    <a:cubicBezTo>
                      <a:pt x="2607" y="114"/>
                      <a:pt x="2432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5" name="Google Shape;375;p40"/>
              <p:cNvGrpSpPr/>
              <p:nvPr/>
            </p:nvGrpSpPr>
            <p:grpSpPr>
              <a:xfrm>
                <a:off x="7420803" y="540147"/>
                <a:ext cx="832307" cy="1666377"/>
                <a:chOff x="8012000" y="165706"/>
                <a:chExt cx="1019359" cy="2040878"/>
              </a:xfrm>
            </p:grpSpPr>
            <p:sp>
              <p:nvSpPr>
                <p:cNvPr id="376" name="Google Shape;376;p40"/>
                <p:cNvSpPr/>
                <p:nvPr/>
              </p:nvSpPr>
              <p:spPr>
                <a:xfrm>
                  <a:off x="8255998" y="165706"/>
                  <a:ext cx="738528" cy="200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8" h="116192" extrusionOk="0">
                      <a:moveTo>
                        <a:pt x="13985" y="0"/>
                      </a:moveTo>
                      <a:cubicBezTo>
                        <a:pt x="7494" y="0"/>
                        <a:pt x="2181" y="5213"/>
                        <a:pt x="2056" y="11704"/>
                      </a:cubicBezTo>
                      <a:lnTo>
                        <a:pt x="151" y="104011"/>
                      </a:lnTo>
                      <a:cubicBezTo>
                        <a:pt x="0" y="110702"/>
                        <a:pt x="5389" y="116191"/>
                        <a:pt x="12081" y="116191"/>
                      </a:cubicBezTo>
                      <a:lnTo>
                        <a:pt x="30477" y="116191"/>
                      </a:lnTo>
                      <a:cubicBezTo>
                        <a:pt x="37269" y="116191"/>
                        <a:pt x="42707" y="110527"/>
                        <a:pt x="42407" y="103760"/>
                      </a:cubicBezTo>
                      <a:lnTo>
                        <a:pt x="38497" y="11454"/>
                      </a:lnTo>
                      <a:cubicBezTo>
                        <a:pt x="38221" y="5063"/>
                        <a:pt x="32958" y="0"/>
                        <a:pt x="265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77" name="Google Shape;377;p40"/>
                <p:cNvSpPr/>
                <p:nvPr/>
              </p:nvSpPr>
              <p:spPr>
                <a:xfrm>
                  <a:off x="8012000" y="1139551"/>
                  <a:ext cx="342824" cy="274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5" h="15865" extrusionOk="0">
                      <a:moveTo>
                        <a:pt x="16542" y="0"/>
                      </a:moveTo>
                      <a:cubicBezTo>
                        <a:pt x="16542" y="0"/>
                        <a:pt x="1454" y="3384"/>
                        <a:pt x="0" y="15865"/>
                      </a:cubicBezTo>
                      <a:cubicBezTo>
                        <a:pt x="0" y="15865"/>
                        <a:pt x="4578" y="11396"/>
                        <a:pt x="12586" y="11396"/>
                      </a:cubicBezTo>
                      <a:cubicBezTo>
                        <a:pt x="14755" y="11396"/>
                        <a:pt x="17175" y="11723"/>
                        <a:pt x="19825" y="12557"/>
                      </a:cubicBezTo>
                      <a:lnTo>
                        <a:pt x="1654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40"/>
                <p:cNvSpPr/>
                <p:nvPr/>
              </p:nvSpPr>
              <p:spPr>
                <a:xfrm>
                  <a:off x="8279395" y="180007"/>
                  <a:ext cx="751964" cy="202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85" h="117194" extrusionOk="0">
                      <a:moveTo>
                        <a:pt x="26993" y="1003"/>
                      </a:moveTo>
                      <a:cubicBezTo>
                        <a:pt x="33159" y="1003"/>
                        <a:pt x="38171" y="5815"/>
                        <a:pt x="38422" y="11955"/>
                      </a:cubicBezTo>
                      <a:lnTo>
                        <a:pt x="42332" y="104261"/>
                      </a:lnTo>
                      <a:cubicBezTo>
                        <a:pt x="42482" y="107419"/>
                        <a:pt x="41354" y="110402"/>
                        <a:pt x="39174" y="112657"/>
                      </a:cubicBezTo>
                      <a:cubicBezTo>
                        <a:pt x="36993" y="114938"/>
                        <a:pt x="34061" y="116191"/>
                        <a:pt x="30903" y="116191"/>
                      </a:cubicBezTo>
                      <a:lnTo>
                        <a:pt x="12507" y="116191"/>
                      </a:lnTo>
                      <a:cubicBezTo>
                        <a:pt x="9424" y="116191"/>
                        <a:pt x="6517" y="114963"/>
                        <a:pt x="4337" y="112758"/>
                      </a:cubicBezTo>
                      <a:cubicBezTo>
                        <a:pt x="2181" y="110552"/>
                        <a:pt x="1028" y="107620"/>
                        <a:pt x="1079" y="104512"/>
                      </a:cubicBezTo>
                      <a:lnTo>
                        <a:pt x="2983" y="12206"/>
                      </a:lnTo>
                      <a:cubicBezTo>
                        <a:pt x="3109" y="6040"/>
                        <a:pt x="8246" y="1003"/>
                        <a:pt x="14412" y="1003"/>
                      </a:cubicBezTo>
                      <a:close/>
                      <a:moveTo>
                        <a:pt x="14412" y="0"/>
                      </a:moveTo>
                      <a:cubicBezTo>
                        <a:pt x="7695" y="0"/>
                        <a:pt x="2106" y="5464"/>
                        <a:pt x="1981" y="12181"/>
                      </a:cubicBezTo>
                      <a:lnTo>
                        <a:pt x="76" y="104487"/>
                      </a:lnTo>
                      <a:cubicBezTo>
                        <a:pt x="1" y="107870"/>
                        <a:pt x="1254" y="111053"/>
                        <a:pt x="3635" y="113459"/>
                      </a:cubicBezTo>
                      <a:cubicBezTo>
                        <a:pt x="5991" y="115865"/>
                        <a:pt x="9149" y="117194"/>
                        <a:pt x="12507" y="117194"/>
                      </a:cubicBezTo>
                      <a:lnTo>
                        <a:pt x="30903" y="117194"/>
                      </a:lnTo>
                      <a:cubicBezTo>
                        <a:pt x="34337" y="117194"/>
                        <a:pt x="37520" y="115840"/>
                        <a:pt x="39901" y="113359"/>
                      </a:cubicBezTo>
                      <a:cubicBezTo>
                        <a:pt x="42257" y="110903"/>
                        <a:pt x="43485" y="107645"/>
                        <a:pt x="43359" y="104236"/>
                      </a:cubicBezTo>
                      <a:lnTo>
                        <a:pt x="39450" y="11930"/>
                      </a:lnTo>
                      <a:cubicBezTo>
                        <a:pt x="39149" y="5238"/>
                        <a:pt x="33685" y="0"/>
                        <a:pt x="269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4" name="Google Shape;384;p40"/>
              <p:cNvSpPr/>
              <p:nvPr/>
            </p:nvSpPr>
            <p:spPr>
              <a:xfrm flipH="1">
                <a:off x="5784593" y="2034551"/>
                <a:ext cx="352395" cy="633447"/>
              </a:xfrm>
              <a:custGeom>
                <a:avLst/>
                <a:gdLst/>
                <a:ahLst/>
                <a:cxnLst/>
                <a:rect l="l" t="t" r="r" b="b"/>
                <a:pathLst>
                  <a:path w="17945" h="32257" extrusionOk="0">
                    <a:moveTo>
                      <a:pt x="5013" y="1"/>
                    </a:moveTo>
                    <a:cubicBezTo>
                      <a:pt x="2256" y="1"/>
                      <a:pt x="0" y="2256"/>
                      <a:pt x="0" y="5013"/>
                    </a:cubicBezTo>
                    <a:lnTo>
                      <a:pt x="0" y="27244"/>
                    </a:lnTo>
                    <a:cubicBezTo>
                      <a:pt x="0" y="30001"/>
                      <a:pt x="2256" y="32257"/>
                      <a:pt x="5013" y="32257"/>
                    </a:cubicBezTo>
                    <a:lnTo>
                      <a:pt x="12932" y="32257"/>
                    </a:lnTo>
                    <a:cubicBezTo>
                      <a:pt x="15689" y="32257"/>
                      <a:pt x="17945" y="30001"/>
                      <a:pt x="17945" y="27244"/>
                    </a:cubicBezTo>
                    <a:lnTo>
                      <a:pt x="17945" y="5013"/>
                    </a:lnTo>
                    <a:cubicBezTo>
                      <a:pt x="17945" y="2256"/>
                      <a:pt x="15689" y="1"/>
                      <a:pt x="129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0"/>
              <p:cNvSpPr/>
              <p:nvPr/>
            </p:nvSpPr>
            <p:spPr>
              <a:xfrm flipH="1">
                <a:off x="5890893" y="2729980"/>
                <a:ext cx="115194" cy="421323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21455" extrusionOk="0">
                    <a:moveTo>
                      <a:pt x="302" y="1"/>
                    </a:moveTo>
                    <a:lnTo>
                      <a:pt x="1" y="21454"/>
                    </a:lnTo>
                    <a:lnTo>
                      <a:pt x="5865" y="21053"/>
                    </a:lnTo>
                    <a:lnTo>
                      <a:pt x="3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0"/>
              <p:cNvSpPr/>
              <p:nvPr/>
            </p:nvSpPr>
            <p:spPr>
              <a:xfrm flipH="1">
                <a:off x="5886965" y="2702920"/>
                <a:ext cx="141763" cy="15602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7945" extrusionOk="0">
                    <a:moveTo>
                      <a:pt x="1" y="0"/>
                    </a:moveTo>
                    <a:lnTo>
                      <a:pt x="1" y="7945"/>
                    </a:lnTo>
                    <a:lnTo>
                      <a:pt x="7219" y="7945"/>
                    </a:lnTo>
                    <a:lnTo>
                      <a:pt x="72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0"/>
              <p:cNvSpPr/>
              <p:nvPr/>
            </p:nvSpPr>
            <p:spPr>
              <a:xfrm flipH="1">
                <a:off x="5765387" y="2313614"/>
                <a:ext cx="385386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5665" extrusionOk="0">
                    <a:moveTo>
                      <a:pt x="0" y="0"/>
                    </a:moveTo>
                    <a:lnTo>
                      <a:pt x="0" y="5665"/>
                    </a:lnTo>
                    <a:lnTo>
                      <a:pt x="19624" y="5665"/>
                    </a:lnTo>
                    <a:lnTo>
                      <a:pt x="196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0"/>
              <p:cNvSpPr/>
              <p:nvPr/>
            </p:nvSpPr>
            <p:spPr>
              <a:xfrm flipH="1">
                <a:off x="5896805" y="2239287"/>
                <a:ext cx="75310" cy="509907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5966" extrusionOk="0">
                    <a:moveTo>
                      <a:pt x="1930" y="1"/>
                    </a:moveTo>
                    <a:cubicBezTo>
                      <a:pt x="852" y="1"/>
                      <a:pt x="0" y="853"/>
                      <a:pt x="0" y="1931"/>
                    </a:cubicBezTo>
                    <a:lnTo>
                      <a:pt x="0" y="25966"/>
                    </a:lnTo>
                    <a:lnTo>
                      <a:pt x="3835" y="25966"/>
                    </a:lnTo>
                    <a:lnTo>
                      <a:pt x="3835" y="1931"/>
                    </a:lnTo>
                    <a:cubicBezTo>
                      <a:pt x="3835" y="853"/>
                      <a:pt x="2983" y="1"/>
                      <a:pt x="19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0"/>
              <p:cNvSpPr/>
              <p:nvPr/>
            </p:nvSpPr>
            <p:spPr>
              <a:xfrm flipH="1">
                <a:off x="5905661" y="2261929"/>
                <a:ext cx="59070" cy="5958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034" extrusionOk="0">
                    <a:moveTo>
                      <a:pt x="1504" y="1"/>
                    </a:moveTo>
                    <a:cubicBezTo>
                      <a:pt x="677" y="1"/>
                      <a:pt x="0" y="678"/>
                      <a:pt x="0" y="1530"/>
                    </a:cubicBezTo>
                    <a:cubicBezTo>
                      <a:pt x="0" y="2357"/>
                      <a:pt x="677" y="3033"/>
                      <a:pt x="1504" y="3033"/>
                    </a:cubicBezTo>
                    <a:cubicBezTo>
                      <a:pt x="2331" y="3033"/>
                      <a:pt x="3008" y="2357"/>
                      <a:pt x="3008" y="1530"/>
                    </a:cubicBezTo>
                    <a:cubicBezTo>
                      <a:pt x="3008" y="678"/>
                      <a:pt x="2331" y="1"/>
                      <a:pt x="15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0"/>
              <p:cNvSpPr/>
              <p:nvPr/>
            </p:nvSpPr>
            <p:spPr>
              <a:xfrm flipH="1">
                <a:off x="6076446" y="2082289"/>
                <a:ext cx="36428" cy="28573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455" extrusionOk="0">
                    <a:moveTo>
                      <a:pt x="927" y="1"/>
                    </a:moveTo>
                    <a:cubicBezTo>
                      <a:pt x="0" y="1"/>
                      <a:pt x="0" y="1455"/>
                      <a:pt x="927" y="1455"/>
                    </a:cubicBezTo>
                    <a:cubicBezTo>
                      <a:pt x="1855" y="1455"/>
                      <a:pt x="1855" y="1"/>
                      <a:pt x="9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0"/>
              <p:cNvSpPr/>
              <p:nvPr/>
            </p:nvSpPr>
            <p:spPr>
              <a:xfrm flipH="1">
                <a:off x="5985388" y="2081798"/>
                <a:ext cx="36447" cy="28082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30" extrusionOk="0">
                    <a:moveTo>
                      <a:pt x="928" y="1"/>
                    </a:moveTo>
                    <a:cubicBezTo>
                      <a:pt x="1" y="1"/>
                      <a:pt x="1" y="1429"/>
                      <a:pt x="928" y="1429"/>
                    </a:cubicBezTo>
                    <a:cubicBezTo>
                      <a:pt x="1830" y="1429"/>
                      <a:pt x="1855" y="1"/>
                      <a:pt x="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0"/>
              <p:cNvSpPr/>
              <p:nvPr/>
            </p:nvSpPr>
            <p:spPr>
              <a:xfrm flipH="1">
                <a:off x="5893840" y="2077379"/>
                <a:ext cx="36447" cy="28062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29" extrusionOk="0">
                    <a:moveTo>
                      <a:pt x="928" y="0"/>
                    </a:moveTo>
                    <a:cubicBezTo>
                      <a:pt x="0" y="0"/>
                      <a:pt x="0" y="1429"/>
                      <a:pt x="928" y="1429"/>
                    </a:cubicBezTo>
                    <a:cubicBezTo>
                      <a:pt x="1855" y="1429"/>
                      <a:pt x="1855" y="0"/>
                      <a:pt x="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0"/>
              <p:cNvSpPr/>
              <p:nvPr/>
            </p:nvSpPr>
            <p:spPr>
              <a:xfrm flipH="1">
                <a:off x="6040019" y="2137901"/>
                <a:ext cx="36447" cy="28082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30" extrusionOk="0">
                    <a:moveTo>
                      <a:pt x="928" y="1"/>
                    </a:moveTo>
                    <a:cubicBezTo>
                      <a:pt x="1" y="1"/>
                      <a:pt x="1" y="1430"/>
                      <a:pt x="928" y="1430"/>
                    </a:cubicBezTo>
                    <a:cubicBezTo>
                      <a:pt x="1855" y="1430"/>
                      <a:pt x="1855" y="1"/>
                      <a:pt x="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0"/>
              <p:cNvSpPr/>
              <p:nvPr/>
            </p:nvSpPr>
            <p:spPr>
              <a:xfrm flipH="1">
                <a:off x="5932722" y="2143321"/>
                <a:ext cx="36447" cy="28082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30" extrusionOk="0">
                    <a:moveTo>
                      <a:pt x="928" y="1"/>
                    </a:moveTo>
                    <a:cubicBezTo>
                      <a:pt x="0" y="1"/>
                      <a:pt x="0" y="1429"/>
                      <a:pt x="928" y="1429"/>
                    </a:cubicBezTo>
                    <a:cubicBezTo>
                      <a:pt x="1855" y="1429"/>
                      <a:pt x="1855" y="1"/>
                      <a:pt x="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0"/>
              <p:cNvSpPr/>
              <p:nvPr/>
            </p:nvSpPr>
            <p:spPr>
              <a:xfrm flipH="1">
                <a:off x="6082337" y="2219611"/>
                <a:ext cx="36447" cy="28573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55" extrusionOk="0">
                    <a:moveTo>
                      <a:pt x="928" y="0"/>
                    </a:moveTo>
                    <a:cubicBezTo>
                      <a:pt x="0" y="0"/>
                      <a:pt x="0" y="1454"/>
                      <a:pt x="928" y="1454"/>
                    </a:cubicBezTo>
                    <a:cubicBezTo>
                      <a:pt x="1855" y="1454"/>
                      <a:pt x="1855" y="0"/>
                      <a:pt x="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0"/>
              <p:cNvSpPr/>
              <p:nvPr/>
            </p:nvSpPr>
            <p:spPr>
              <a:xfrm flipH="1">
                <a:off x="5998683" y="2211737"/>
                <a:ext cx="36428" cy="28573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455" extrusionOk="0">
                    <a:moveTo>
                      <a:pt x="927" y="0"/>
                    </a:moveTo>
                    <a:cubicBezTo>
                      <a:pt x="0" y="0"/>
                      <a:pt x="0" y="1454"/>
                      <a:pt x="927" y="1454"/>
                    </a:cubicBezTo>
                    <a:cubicBezTo>
                      <a:pt x="1855" y="1454"/>
                      <a:pt x="1855" y="0"/>
                      <a:pt x="9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0"/>
              <p:cNvSpPr/>
              <p:nvPr/>
            </p:nvSpPr>
            <p:spPr>
              <a:xfrm flipH="1">
                <a:off x="5863835" y="2203371"/>
                <a:ext cx="36428" cy="28062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429" extrusionOk="0">
                    <a:moveTo>
                      <a:pt x="928" y="0"/>
                    </a:moveTo>
                    <a:cubicBezTo>
                      <a:pt x="0" y="0"/>
                      <a:pt x="0" y="1429"/>
                      <a:pt x="928" y="1429"/>
                    </a:cubicBezTo>
                    <a:cubicBezTo>
                      <a:pt x="1855" y="1429"/>
                      <a:pt x="1855" y="0"/>
                      <a:pt x="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0"/>
              <p:cNvSpPr/>
              <p:nvPr/>
            </p:nvSpPr>
            <p:spPr>
              <a:xfrm flipH="1">
                <a:off x="6041001" y="2252582"/>
                <a:ext cx="36447" cy="28082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30" extrusionOk="0">
                    <a:moveTo>
                      <a:pt x="928" y="1"/>
                    </a:moveTo>
                    <a:cubicBezTo>
                      <a:pt x="1" y="1"/>
                      <a:pt x="1" y="1429"/>
                      <a:pt x="928" y="1429"/>
                    </a:cubicBezTo>
                    <a:cubicBezTo>
                      <a:pt x="1855" y="1429"/>
                      <a:pt x="1855" y="1"/>
                      <a:pt x="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0"/>
              <p:cNvSpPr/>
              <p:nvPr/>
            </p:nvSpPr>
            <p:spPr>
              <a:xfrm flipH="1">
                <a:off x="7332415" y="2965311"/>
                <a:ext cx="920861" cy="1379495"/>
              </a:xfrm>
              <a:custGeom>
                <a:avLst/>
                <a:gdLst/>
                <a:ahLst/>
                <a:cxnLst/>
                <a:rect l="l" t="t" r="r" b="b"/>
                <a:pathLst>
                  <a:path w="46893" h="70248" extrusionOk="0">
                    <a:moveTo>
                      <a:pt x="43641" y="1"/>
                    </a:moveTo>
                    <a:cubicBezTo>
                      <a:pt x="37733" y="1"/>
                      <a:pt x="26303" y="637"/>
                      <a:pt x="19699" y="5059"/>
                    </a:cubicBezTo>
                    <a:cubicBezTo>
                      <a:pt x="11153" y="10748"/>
                      <a:pt x="5113" y="18969"/>
                      <a:pt x="2707" y="28192"/>
                    </a:cubicBezTo>
                    <a:cubicBezTo>
                      <a:pt x="0" y="38443"/>
                      <a:pt x="2256" y="49671"/>
                      <a:pt x="8546" y="57491"/>
                    </a:cubicBezTo>
                    <a:cubicBezTo>
                      <a:pt x="13409" y="63531"/>
                      <a:pt x="20401" y="67716"/>
                      <a:pt x="29800" y="70248"/>
                    </a:cubicBezTo>
                    <a:lnTo>
                      <a:pt x="28772" y="53205"/>
                    </a:lnTo>
                    <a:cubicBezTo>
                      <a:pt x="25339" y="51726"/>
                      <a:pt x="22682" y="49846"/>
                      <a:pt x="20877" y="47566"/>
                    </a:cubicBezTo>
                    <a:cubicBezTo>
                      <a:pt x="17644" y="43581"/>
                      <a:pt x="16541" y="37691"/>
                      <a:pt x="17995" y="32202"/>
                    </a:cubicBezTo>
                    <a:cubicBezTo>
                      <a:pt x="19424" y="26814"/>
                      <a:pt x="23233" y="21701"/>
                      <a:pt x="28471" y="18192"/>
                    </a:cubicBezTo>
                    <a:cubicBezTo>
                      <a:pt x="30761" y="16673"/>
                      <a:pt x="37732" y="15811"/>
                      <a:pt x="43759" y="15811"/>
                    </a:cubicBezTo>
                    <a:cubicBezTo>
                      <a:pt x="44593" y="15811"/>
                      <a:pt x="45408" y="15828"/>
                      <a:pt x="46191" y="15861"/>
                    </a:cubicBezTo>
                    <a:lnTo>
                      <a:pt x="46893" y="72"/>
                    </a:lnTo>
                    <a:cubicBezTo>
                      <a:pt x="46271" y="41"/>
                      <a:pt x="45132" y="1"/>
                      <a:pt x="436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0"/>
              <p:cNvSpPr/>
              <p:nvPr/>
            </p:nvSpPr>
            <p:spPr>
              <a:xfrm flipH="1">
                <a:off x="6240802" y="2946047"/>
                <a:ext cx="1224045" cy="1486362"/>
              </a:xfrm>
              <a:custGeom>
                <a:avLst/>
                <a:gdLst/>
                <a:ahLst/>
                <a:cxnLst/>
                <a:rect l="l" t="t" r="r" b="b"/>
                <a:pathLst>
                  <a:path w="62332" h="75690" extrusionOk="0">
                    <a:moveTo>
                      <a:pt x="30853" y="0"/>
                    </a:moveTo>
                    <a:lnTo>
                      <a:pt x="33134" y="8271"/>
                    </a:lnTo>
                    <a:lnTo>
                      <a:pt x="8472" y="1078"/>
                    </a:lnTo>
                    <a:lnTo>
                      <a:pt x="1" y="1078"/>
                    </a:lnTo>
                    <a:lnTo>
                      <a:pt x="1" y="75690"/>
                    </a:lnTo>
                    <a:lnTo>
                      <a:pt x="62332" y="75489"/>
                    </a:lnTo>
                    <a:lnTo>
                      <a:pt x="62332" y="11328"/>
                    </a:lnTo>
                    <a:cubicBezTo>
                      <a:pt x="62332" y="11328"/>
                      <a:pt x="50427" y="0"/>
                      <a:pt x="308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0"/>
              <p:cNvSpPr/>
              <p:nvPr/>
            </p:nvSpPr>
            <p:spPr>
              <a:xfrm flipH="1">
                <a:off x="7544056" y="2671422"/>
                <a:ext cx="354378" cy="611787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31154" extrusionOk="0">
                    <a:moveTo>
                      <a:pt x="677" y="0"/>
                    </a:moveTo>
                    <a:lnTo>
                      <a:pt x="0" y="827"/>
                    </a:lnTo>
                    <a:lnTo>
                      <a:pt x="9649" y="8471"/>
                    </a:lnTo>
                    <a:lnTo>
                      <a:pt x="8221" y="15188"/>
                    </a:lnTo>
                    <a:lnTo>
                      <a:pt x="17093" y="31153"/>
                    </a:lnTo>
                    <a:lnTo>
                      <a:pt x="18046" y="30627"/>
                    </a:lnTo>
                    <a:lnTo>
                      <a:pt x="9374" y="15013"/>
                    </a:lnTo>
                    <a:lnTo>
                      <a:pt x="10827" y="8020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0"/>
              <p:cNvSpPr/>
              <p:nvPr/>
            </p:nvSpPr>
            <p:spPr>
              <a:xfrm flipH="1">
                <a:off x="7816230" y="2598568"/>
                <a:ext cx="153074" cy="153094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7796" extrusionOk="0">
                    <a:moveTo>
                      <a:pt x="3885" y="1"/>
                    </a:moveTo>
                    <a:cubicBezTo>
                      <a:pt x="1755" y="1"/>
                      <a:pt x="0" y="1755"/>
                      <a:pt x="0" y="3911"/>
                    </a:cubicBezTo>
                    <a:cubicBezTo>
                      <a:pt x="0" y="6066"/>
                      <a:pt x="1755" y="7795"/>
                      <a:pt x="3885" y="7795"/>
                    </a:cubicBezTo>
                    <a:cubicBezTo>
                      <a:pt x="6040" y="7795"/>
                      <a:pt x="7795" y="6066"/>
                      <a:pt x="7795" y="3911"/>
                    </a:cubicBezTo>
                    <a:cubicBezTo>
                      <a:pt x="7795" y="1755"/>
                      <a:pt x="6040" y="1"/>
                      <a:pt x="38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0"/>
              <p:cNvSpPr/>
              <p:nvPr/>
            </p:nvSpPr>
            <p:spPr>
              <a:xfrm flipH="1">
                <a:off x="5649846" y="3149056"/>
                <a:ext cx="2065021" cy="1445281"/>
              </a:xfrm>
              <a:custGeom>
                <a:avLst/>
                <a:gdLst/>
                <a:ahLst/>
                <a:cxnLst/>
                <a:rect l="l" t="t" r="r" b="b"/>
                <a:pathLst>
                  <a:path w="105157" h="73598" extrusionOk="0">
                    <a:moveTo>
                      <a:pt x="99083" y="1"/>
                    </a:moveTo>
                    <a:cubicBezTo>
                      <a:pt x="98955" y="1"/>
                      <a:pt x="98827" y="5"/>
                      <a:pt x="98698" y="13"/>
                    </a:cubicBezTo>
                    <a:lnTo>
                      <a:pt x="5640" y="6504"/>
                    </a:lnTo>
                    <a:cubicBezTo>
                      <a:pt x="2432" y="6730"/>
                      <a:pt x="1" y="9487"/>
                      <a:pt x="176" y="12720"/>
                    </a:cubicBezTo>
                    <a:lnTo>
                      <a:pt x="3535" y="68084"/>
                    </a:lnTo>
                    <a:cubicBezTo>
                      <a:pt x="3735" y="71191"/>
                      <a:pt x="6291" y="73597"/>
                      <a:pt x="9399" y="73597"/>
                    </a:cubicBezTo>
                    <a:lnTo>
                      <a:pt x="95465" y="73597"/>
                    </a:lnTo>
                    <a:cubicBezTo>
                      <a:pt x="98573" y="73597"/>
                      <a:pt x="101154" y="71191"/>
                      <a:pt x="101330" y="68084"/>
                    </a:cubicBezTo>
                    <a:lnTo>
                      <a:pt x="104964" y="6229"/>
                    </a:lnTo>
                    <a:cubicBezTo>
                      <a:pt x="105157" y="2824"/>
                      <a:pt x="102442" y="1"/>
                      <a:pt x="990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0"/>
              <p:cNvSpPr/>
              <p:nvPr/>
            </p:nvSpPr>
            <p:spPr>
              <a:xfrm flipH="1">
                <a:off x="5747642" y="3214447"/>
                <a:ext cx="1910631" cy="1314927"/>
              </a:xfrm>
              <a:custGeom>
                <a:avLst/>
                <a:gdLst/>
                <a:ahLst/>
                <a:cxnLst/>
                <a:rect l="l" t="t" r="r" b="b"/>
                <a:pathLst>
                  <a:path w="97295" h="66960" extrusionOk="0">
                    <a:moveTo>
                      <a:pt x="96192" y="3124"/>
                    </a:moveTo>
                    <a:cubicBezTo>
                      <a:pt x="96367" y="3400"/>
                      <a:pt x="96493" y="3701"/>
                      <a:pt x="96568" y="4001"/>
                    </a:cubicBezTo>
                    <a:cubicBezTo>
                      <a:pt x="96468" y="3701"/>
                      <a:pt x="96342" y="3400"/>
                      <a:pt x="96192" y="3124"/>
                    </a:cubicBezTo>
                    <a:close/>
                    <a:moveTo>
                      <a:pt x="91455" y="718"/>
                    </a:moveTo>
                    <a:cubicBezTo>
                      <a:pt x="92808" y="718"/>
                      <a:pt x="94087" y="1244"/>
                      <a:pt x="95039" y="2197"/>
                    </a:cubicBezTo>
                    <a:cubicBezTo>
                      <a:pt x="96042" y="3174"/>
                      <a:pt x="96568" y="4553"/>
                      <a:pt x="96493" y="5931"/>
                    </a:cubicBezTo>
                    <a:lnTo>
                      <a:pt x="93134" y="61596"/>
                    </a:lnTo>
                    <a:cubicBezTo>
                      <a:pt x="92984" y="64202"/>
                      <a:pt x="90778" y="66232"/>
                      <a:pt x="88122" y="66232"/>
                    </a:cubicBezTo>
                    <a:lnTo>
                      <a:pt x="9024" y="66232"/>
                    </a:lnTo>
                    <a:cubicBezTo>
                      <a:pt x="6367" y="66232"/>
                      <a:pt x="4161" y="64202"/>
                      <a:pt x="4011" y="61621"/>
                    </a:cubicBezTo>
                    <a:lnTo>
                      <a:pt x="928" y="11771"/>
                    </a:lnTo>
                    <a:cubicBezTo>
                      <a:pt x="753" y="9089"/>
                      <a:pt x="2858" y="6758"/>
                      <a:pt x="5590" y="6558"/>
                    </a:cubicBezTo>
                    <a:lnTo>
                      <a:pt x="91104" y="743"/>
                    </a:lnTo>
                    <a:cubicBezTo>
                      <a:pt x="91230" y="718"/>
                      <a:pt x="91330" y="718"/>
                      <a:pt x="91455" y="718"/>
                    </a:cubicBezTo>
                    <a:close/>
                    <a:moveTo>
                      <a:pt x="91491" y="0"/>
                    </a:moveTo>
                    <a:cubicBezTo>
                      <a:pt x="91346" y="0"/>
                      <a:pt x="91200" y="5"/>
                      <a:pt x="91054" y="16"/>
                    </a:cubicBezTo>
                    <a:lnTo>
                      <a:pt x="5540" y="5831"/>
                    </a:lnTo>
                    <a:cubicBezTo>
                      <a:pt x="2407" y="6057"/>
                      <a:pt x="1" y="8738"/>
                      <a:pt x="201" y="11821"/>
                    </a:cubicBezTo>
                    <a:lnTo>
                      <a:pt x="3284" y="61646"/>
                    </a:lnTo>
                    <a:cubicBezTo>
                      <a:pt x="3460" y="64628"/>
                      <a:pt x="5991" y="66959"/>
                      <a:pt x="9024" y="66959"/>
                    </a:cubicBezTo>
                    <a:lnTo>
                      <a:pt x="88122" y="66959"/>
                    </a:lnTo>
                    <a:cubicBezTo>
                      <a:pt x="91154" y="66959"/>
                      <a:pt x="93686" y="64628"/>
                      <a:pt x="93861" y="61646"/>
                    </a:cubicBezTo>
                    <a:lnTo>
                      <a:pt x="97194" y="5981"/>
                    </a:lnTo>
                    <a:cubicBezTo>
                      <a:pt x="97295" y="4377"/>
                      <a:pt x="96693" y="2823"/>
                      <a:pt x="95540" y="1671"/>
                    </a:cubicBezTo>
                    <a:cubicBezTo>
                      <a:pt x="94465" y="595"/>
                      <a:pt x="93013" y="0"/>
                      <a:pt x="9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0"/>
              <p:cNvSpPr/>
              <p:nvPr/>
            </p:nvSpPr>
            <p:spPr>
              <a:xfrm flipH="1">
                <a:off x="5637395" y="3135231"/>
                <a:ext cx="2092238" cy="1473382"/>
              </a:xfrm>
              <a:custGeom>
                <a:avLst/>
                <a:gdLst/>
                <a:ahLst/>
                <a:cxnLst/>
                <a:rect l="l" t="t" r="r" b="b"/>
                <a:pathLst>
                  <a:path w="106543" h="75029" extrusionOk="0">
                    <a:moveTo>
                      <a:pt x="99857" y="1432"/>
                    </a:moveTo>
                    <a:cubicBezTo>
                      <a:pt x="101210" y="1432"/>
                      <a:pt x="102517" y="1955"/>
                      <a:pt x="103485" y="2923"/>
                    </a:cubicBezTo>
                    <a:cubicBezTo>
                      <a:pt x="104538" y="3950"/>
                      <a:pt x="105089" y="5404"/>
                      <a:pt x="104989" y="6882"/>
                    </a:cubicBezTo>
                    <a:lnTo>
                      <a:pt x="101355" y="68737"/>
                    </a:lnTo>
                    <a:cubicBezTo>
                      <a:pt x="101204" y="71469"/>
                      <a:pt x="98949" y="73600"/>
                      <a:pt x="96217" y="73600"/>
                    </a:cubicBezTo>
                    <a:lnTo>
                      <a:pt x="10151" y="73600"/>
                    </a:lnTo>
                    <a:cubicBezTo>
                      <a:pt x="7444" y="73600"/>
                      <a:pt x="5189" y="71469"/>
                      <a:pt x="5013" y="68763"/>
                    </a:cubicBezTo>
                    <a:lnTo>
                      <a:pt x="1655" y="13374"/>
                    </a:lnTo>
                    <a:cubicBezTo>
                      <a:pt x="1480" y="10567"/>
                      <a:pt x="3635" y="8111"/>
                      <a:pt x="6442" y="7910"/>
                    </a:cubicBezTo>
                    <a:lnTo>
                      <a:pt x="99500" y="1444"/>
                    </a:lnTo>
                    <a:cubicBezTo>
                      <a:pt x="99619" y="1436"/>
                      <a:pt x="99738" y="1432"/>
                      <a:pt x="99857" y="1432"/>
                    </a:cubicBezTo>
                    <a:close/>
                    <a:moveTo>
                      <a:pt x="99843" y="1"/>
                    </a:moveTo>
                    <a:cubicBezTo>
                      <a:pt x="99696" y="1"/>
                      <a:pt x="99548" y="5"/>
                      <a:pt x="99400" y="15"/>
                    </a:cubicBezTo>
                    <a:lnTo>
                      <a:pt x="6342" y="6481"/>
                    </a:lnTo>
                    <a:cubicBezTo>
                      <a:pt x="2758" y="6732"/>
                      <a:pt x="1" y="9865"/>
                      <a:pt x="226" y="13449"/>
                    </a:cubicBezTo>
                    <a:lnTo>
                      <a:pt x="3585" y="68838"/>
                    </a:lnTo>
                    <a:cubicBezTo>
                      <a:pt x="3785" y="72321"/>
                      <a:pt x="6668" y="75028"/>
                      <a:pt x="10151" y="75028"/>
                    </a:cubicBezTo>
                    <a:lnTo>
                      <a:pt x="96217" y="75028"/>
                    </a:lnTo>
                    <a:cubicBezTo>
                      <a:pt x="99701" y="75028"/>
                      <a:pt x="102608" y="72296"/>
                      <a:pt x="102808" y="68838"/>
                    </a:cubicBezTo>
                    <a:lnTo>
                      <a:pt x="106443" y="6958"/>
                    </a:lnTo>
                    <a:cubicBezTo>
                      <a:pt x="106543" y="5078"/>
                      <a:pt x="105841" y="3223"/>
                      <a:pt x="104488" y="1895"/>
                    </a:cubicBezTo>
                    <a:cubicBezTo>
                      <a:pt x="103241" y="671"/>
                      <a:pt x="101568" y="1"/>
                      <a:pt x="998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0"/>
              <p:cNvSpPr/>
              <p:nvPr/>
            </p:nvSpPr>
            <p:spPr>
              <a:xfrm flipH="1">
                <a:off x="7443657" y="3480039"/>
                <a:ext cx="74348" cy="914459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46567" extrusionOk="0">
                    <a:moveTo>
                      <a:pt x="1906" y="0"/>
                    </a:moveTo>
                    <a:cubicBezTo>
                      <a:pt x="853" y="0"/>
                      <a:pt x="1" y="852"/>
                      <a:pt x="1" y="1880"/>
                    </a:cubicBezTo>
                    <a:lnTo>
                      <a:pt x="1" y="44662"/>
                    </a:lnTo>
                    <a:cubicBezTo>
                      <a:pt x="1" y="45715"/>
                      <a:pt x="853" y="46567"/>
                      <a:pt x="1906" y="46567"/>
                    </a:cubicBezTo>
                    <a:cubicBezTo>
                      <a:pt x="2933" y="46567"/>
                      <a:pt x="3785" y="45715"/>
                      <a:pt x="3785" y="44662"/>
                    </a:cubicBezTo>
                    <a:lnTo>
                      <a:pt x="3785" y="1880"/>
                    </a:lnTo>
                    <a:cubicBezTo>
                      <a:pt x="3785" y="852"/>
                      <a:pt x="2933" y="0"/>
                      <a:pt x="1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0"/>
              <p:cNvSpPr/>
              <p:nvPr/>
            </p:nvSpPr>
            <p:spPr>
              <a:xfrm flipH="1">
                <a:off x="7261071" y="3480039"/>
                <a:ext cx="74328" cy="914459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46567" extrusionOk="0">
                    <a:moveTo>
                      <a:pt x="1880" y="0"/>
                    </a:moveTo>
                    <a:cubicBezTo>
                      <a:pt x="852" y="0"/>
                      <a:pt x="0" y="852"/>
                      <a:pt x="0" y="1880"/>
                    </a:cubicBezTo>
                    <a:lnTo>
                      <a:pt x="0" y="44662"/>
                    </a:lnTo>
                    <a:cubicBezTo>
                      <a:pt x="0" y="45715"/>
                      <a:pt x="852" y="46567"/>
                      <a:pt x="1880" y="46567"/>
                    </a:cubicBezTo>
                    <a:cubicBezTo>
                      <a:pt x="2932" y="46567"/>
                      <a:pt x="3785" y="45715"/>
                      <a:pt x="3785" y="44662"/>
                    </a:cubicBezTo>
                    <a:lnTo>
                      <a:pt x="3785" y="1880"/>
                    </a:lnTo>
                    <a:cubicBezTo>
                      <a:pt x="3785" y="852"/>
                      <a:pt x="2932" y="0"/>
                      <a:pt x="1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0"/>
              <p:cNvSpPr/>
              <p:nvPr/>
            </p:nvSpPr>
            <p:spPr>
              <a:xfrm flipH="1">
                <a:off x="7068137" y="3480039"/>
                <a:ext cx="74839" cy="914459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46567" extrusionOk="0">
                    <a:moveTo>
                      <a:pt x="1905" y="0"/>
                    </a:moveTo>
                    <a:cubicBezTo>
                      <a:pt x="878" y="0"/>
                      <a:pt x="1" y="852"/>
                      <a:pt x="1" y="1880"/>
                    </a:cubicBezTo>
                    <a:lnTo>
                      <a:pt x="1" y="44662"/>
                    </a:lnTo>
                    <a:cubicBezTo>
                      <a:pt x="1" y="45715"/>
                      <a:pt x="878" y="46567"/>
                      <a:pt x="1905" y="46567"/>
                    </a:cubicBezTo>
                    <a:cubicBezTo>
                      <a:pt x="2958" y="46567"/>
                      <a:pt x="3810" y="45715"/>
                      <a:pt x="3810" y="44662"/>
                    </a:cubicBezTo>
                    <a:lnTo>
                      <a:pt x="3810" y="1880"/>
                    </a:lnTo>
                    <a:cubicBezTo>
                      <a:pt x="3810" y="852"/>
                      <a:pt x="2958" y="0"/>
                      <a:pt x="19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0"/>
              <p:cNvSpPr/>
              <p:nvPr/>
            </p:nvSpPr>
            <p:spPr>
              <a:xfrm flipH="1">
                <a:off x="6875222" y="3480039"/>
                <a:ext cx="74819" cy="914459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46567" extrusionOk="0">
                    <a:moveTo>
                      <a:pt x="1905" y="0"/>
                    </a:moveTo>
                    <a:cubicBezTo>
                      <a:pt x="852" y="0"/>
                      <a:pt x="0" y="852"/>
                      <a:pt x="0" y="1880"/>
                    </a:cubicBezTo>
                    <a:lnTo>
                      <a:pt x="0" y="44662"/>
                    </a:lnTo>
                    <a:cubicBezTo>
                      <a:pt x="0" y="45715"/>
                      <a:pt x="852" y="46567"/>
                      <a:pt x="1905" y="46567"/>
                    </a:cubicBezTo>
                    <a:cubicBezTo>
                      <a:pt x="2958" y="46567"/>
                      <a:pt x="3810" y="45715"/>
                      <a:pt x="3810" y="44662"/>
                    </a:cubicBezTo>
                    <a:lnTo>
                      <a:pt x="3810" y="1880"/>
                    </a:lnTo>
                    <a:cubicBezTo>
                      <a:pt x="3810" y="852"/>
                      <a:pt x="2958" y="0"/>
                      <a:pt x="19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0"/>
              <p:cNvSpPr/>
              <p:nvPr/>
            </p:nvSpPr>
            <p:spPr>
              <a:xfrm flipH="1">
                <a:off x="5975537" y="3331897"/>
                <a:ext cx="662471" cy="661980"/>
              </a:xfrm>
              <a:custGeom>
                <a:avLst/>
                <a:gdLst/>
                <a:ahLst/>
                <a:cxnLst/>
                <a:rect l="l" t="t" r="r" b="b"/>
                <a:pathLst>
                  <a:path w="33735" h="33710" extrusionOk="0">
                    <a:moveTo>
                      <a:pt x="16867" y="0"/>
                    </a:moveTo>
                    <a:cubicBezTo>
                      <a:pt x="7544" y="0"/>
                      <a:pt x="0" y="7544"/>
                      <a:pt x="0" y="16843"/>
                    </a:cubicBezTo>
                    <a:cubicBezTo>
                      <a:pt x="0" y="26166"/>
                      <a:pt x="7544" y="33710"/>
                      <a:pt x="16867" y="33710"/>
                    </a:cubicBezTo>
                    <a:cubicBezTo>
                      <a:pt x="26191" y="33710"/>
                      <a:pt x="33735" y="26166"/>
                      <a:pt x="33735" y="16843"/>
                    </a:cubicBezTo>
                    <a:cubicBezTo>
                      <a:pt x="33735" y="7544"/>
                      <a:pt x="26191" y="0"/>
                      <a:pt x="16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0"/>
              <p:cNvSpPr/>
              <p:nvPr/>
            </p:nvSpPr>
            <p:spPr>
              <a:xfrm flipH="1">
                <a:off x="5965207" y="3321057"/>
                <a:ext cx="683149" cy="683660"/>
              </a:xfrm>
              <a:custGeom>
                <a:avLst/>
                <a:gdLst/>
                <a:ahLst/>
                <a:cxnLst/>
                <a:rect l="l" t="t" r="r" b="b"/>
                <a:pathLst>
                  <a:path w="34788" h="34814" extrusionOk="0">
                    <a:moveTo>
                      <a:pt x="17394" y="1079"/>
                    </a:moveTo>
                    <a:cubicBezTo>
                      <a:pt x="26392" y="1079"/>
                      <a:pt x="33710" y="8397"/>
                      <a:pt x="33710" y="17395"/>
                    </a:cubicBezTo>
                    <a:cubicBezTo>
                      <a:pt x="33710" y="26417"/>
                      <a:pt x="26392" y="33735"/>
                      <a:pt x="17394" y="33735"/>
                    </a:cubicBezTo>
                    <a:cubicBezTo>
                      <a:pt x="8397" y="33735"/>
                      <a:pt x="1079" y="26417"/>
                      <a:pt x="1079" y="17395"/>
                    </a:cubicBezTo>
                    <a:cubicBezTo>
                      <a:pt x="1079" y="8397"/>
                      <a:pt x="8397" y="1079"/>
                      <a:pt x="17394" y="1079"/>
                    </a:cubicBezTo>
                    <a:close/>
                    <a:moveTo>
                      <a:pt x="17394" y="1"/>
                    </a:moveTo>
                    <a:cubicBezTo>
                      <a:pt x="7795" y="1"/>
                      <a:pt x="1" y="7821"/>
                      <a:pt x="1" y="17395"/>
                    </a:cubicBezTo>
                    <a:cubicBezTo>
                      <a:pt x="1" y="26994"/>
                      <a:pt x="7795" y="34813"/>
                      <a:pt x="17394" y="34813"/>
                    </a:cubicBezTo>
                    <a:cubicBezTo>
                      <a:pt x="26993" y="34813"/>
                      <a:pt x="34788" y="26994"/>
                      <a:pt x="34788" y="17395"/>
                    </a:cubicBezTo>
                    <a:cubicBezTo>
                      <a:pt x="34788" y="7821"/>
                      <a:pt x="26993" y="1"/>
                      <a:pt x="17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0"/>
              <p:cNvSpPr/>
              <p:nvPr/>
            </p:nvSpPr>
            <p:spPr>
              <a:xfrm flipH="1">
                <a:off x="6549893" y="4208439"/>
                <a:ext cx="145219" cy="145200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7394" extrusionOk="0">
                    <a:moveTo>
                      <a:pt x="3710" y="0"/>
                    </a:moveTo>
                    <a:cubicBezTo>
                      <a:pt x="1655" y="0"/>
                      <a:pt x="1" y="1654"/>
                      <a:pt x="1" y="3709"/>
                    </a:cubicBezTo>
                    <a:cubicBezTo>
                      <a:pt x="1" y="5740"/>
                      <a:pt x="1655" y="7394"/>
                      <a:pt x="3710" y="7394"/>
                    </a:cubicBezTo>
                    <a:cubicBezTo>
                      <a:pt x="5740" y="7394"/>
                      <a:pt x="7394" y="5740"/>
                      <a:pt x="7394" y="3709"/>
                    </a:cubicBezTo>
                    <a:cubicBezTo>
                      <a:pt x="7394" y="1654"/>
                      <a:pt x="5740" y="0"/>
                      <a:pt x="3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0"/>
              <p:cNvSpPr/>
              <p:nvPr/>
            </p:nvSpPr>
            <p:spPr>
              <a:xfrm flipH="1">
                <a:off x="6123686" y="4093267"/>
                <a:ext cx="335683" cy="335192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17069" extrusionOk="0">
                    <a:moveTo>
                      <a:pt x="8547" y="0"/>
                    </a:moveTo>
                    <a:cubicBezTo>
                      <a:pt x="3836" y="0"/>
                      <a:pt x="1" y="3810"/>
                      <a:pt x="1" y="8547"/>
                    </a:cubicBezTo>
                    <a:cubicBezTo>
                      <a:pt x="1" y="13259"/>
                      <a:pt x="3836" y="17068"/>
                      <a:pt x="8547" y="17068"/>
                    </a:cubicBezTo>
                    <a:cubicBezTo>
                      <a:pt x="13259" y="17068"/>
                      <a:pt x="17094" y="13259"/>
                      <a:pt x="17094" y="8547"/>
                    </a:cubicBezTo>
                    <a:cubicBezTo>
                      <a:pt x="17094" y="3810"/>
                      <a:pt x="13259" y="0"/>
                      <a:pt x="85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0"/>
              <p:cNvSpPr/>
              <p:nvPr/>
            </p:nvSpPr>
            <p:spPr>
              <a:xfrm flipH="1">
                <a:off x="6167479" y="4136567"/>
                <a:ext cx="248081" cy="248571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2658" fill="none" extrusionOk="0">
                    <a:moveTo>
                      <a:pt x="12632" y="6342"/>
                    </a:moveTo>
                    <a:cubicBezTo>
                      <a:pt x="12632" y="9826"/>
                      <a:pt x="9800" y="12658"/>
                      <a:pt x="6316" y="12658"/>
                    </a:cubicBezTo>
                    <a:cubicBezTo>
                      <a:pt x="2833" y="12658"/>
                      <a:pt x="1" y="9826"/>
                      <a:pt x="1" y="6342"/>
                    </a:cubicBezTo>
                    <a:cubicBezTo>
                      <a:pt x="1" y="2833"/>
                      <a:pt x="2833" y="1"/>
                      <a:pt x="6316" y="1"/>
                    </a:cubicBezTo>
                    <a:cubicBezTo>
                      <a:pt x="9800" y="1"/>
                      <a:pt x="12632" y="2833"/>
                      <a:pt x="12632" y="6342"/>
                    </a:cubicBezTo>
                    <a:close/>
                  </a:path>
                </a:pathLst>
              </a:custGeom>
              <a:solidFill>
                <a:schemeClr val="dk1"/>
              </a:solidFill>
              <a:ln w="31325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0"/>
              <p:cNvSpPr/>
              <p:nvPr/>
            </p:nvSpPr>
            <p:spPr>
              <a:xfrm flipH="1">
                <a:off x="5865796" y="4216313"/>
                <a:ext cx="145200" cy="145200"/>
              </a:xfrm>
              <a:custGeom>
                <a:avLst/>
                <a:gdLst/>
                <a:ahLst/>
                <a:cxnLst/>
                <a:rect l="l" t="t" r="r" b="b"/>
                <a:pathLst>
                  <a:path w="7394" h="7394" extrusionOk="0">
                    <a:moveTo>
                      <a:pt x="3684" y="0"/>
                    </a:moveTo>
                    <a:cubicBezTo>
                      <a:pt x="1654" y="0"/>
                      <a:pt x="0" y="1654"/>
                      <a:pt x="0" y="3709"/>
                    </a:cubicBezTo>
                    <a:cubicBezTo>
                      <a:pt x="0" y="5740"/>
                      <a:pt x="1654" y="7394"/>
                      <a:pt x="3684" y="7394"/>
                    </a:cubicBezTo>
                    <a:cubicBezTo>
                      <a:pt x="5740" y="7394"/>
                      <a:pt x="7394" y="5740"/>
                      <a:pt x="7394" y="3709"/>
                    </a:cubicBezTo>
                    <a:cubicBezTo>
                      <a:pt x="7394" y="1654"/>
                      <a:pt x="5740" y="0"/>
                      <a:pt x="36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0"/>
              <p:cNvSpPr/>
              <p:nvPr/>
            </p:nvSpPr>
            <p:spPr>
              <a:xfrm flipH="1">
                <a:off x="5841193" y="3308273"/>
                <a:ext cx="4528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805" extrusionOk="0">
                    <a:moveTo>
                      <a:pt x="1153" y="0"/>
                    </a:moveTo>
                    <a:cubicBezTo>
                      <a:pt x="0" y="0"/>
                      <a:pt x="0" y="1805"/>
                      <a:pt x="1153" y="1805"/>
                    </a:cubicBezTo>
                    <a:cubicBezTo>
                      <a:pt x="2306" y="1805"/>
                      <a:pt x="2306" y="0"/>
                      <a:pt x="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0"/>
              <p:cNvSpPr/>
              <p:nvPr/>
            </p:nvSpPr>
            <p:spPr>
              <a:xfrm flipH="1">
                <a:off x="5938141" y="3314184"/>
                <a:ext cx="45795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5" extrusionOk="0">
                    <a:moveTo>
                      <a:pt x="1179" y="0"/>
                    </a:moveTo>
                    <a:cubicBezTo>
                      <a:pt x="1" y="0"/>
                      <a:pt x="1" y="1805"/>
                      <a:pt x="1179" y="1805"/>
                    </a:cubicBezTo>
                    <a:cubicBezTo>
                      <a:pt x="2331" y="1805"/>
                      <a:pt x="2331" y="0"/>
                      <a:pt x="1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0"/>
              <p:cNvSpPr/>
              <p:nvPr/>
            </p:nvSpPr>
            <p:spPr>
              <a:xfrm flipH="1">
                <a:off x="5885475" y="3417043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3" y="0"/>
                    </a:moveTo>
                    <a:cubicBezTo>
                      <a:pt x="0" y="0"/>
                      <a:pt x="0" y="1805"/>
                      <a:pt x="1153" y="1805"/>
                    </a:cubicBezTo>
                    <a:cubicBezTo>
                      <a:pt x="2306" y="1805"/>
                      <a:pt x="2306" y="0"/>
                      <a:pt x="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0"/>
              <p:cNvSpPr/>
              <p:nvPr/>
            </p:nvSpPr>
            <p:spPr>
              <a:xfrm flipH="1">
                <a:off x="5985388" y="3396365"/>
                <a:ext cx="45304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6" extrusionOk="0">
                    <a:moveTo>
                      <a:pt x="1153" y="1"/>
                    </a:moveTo>
                    <a:cubicBezTo>
                      <a:pt x="1" y="1"/>
                      <a:pt x="1" y="1805"/>
                      <a:pt x="1153" y="1805"/>
                    </a:cubicBezTo>
                    <a:cubicBezTo>
                      <a:pt x="2306" y="1805"/>
                      <a:pt x="2306" y="1"/>
                      <a:pt x="1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0"/>
              <p:cNvSpPr/>
              <p:nvPr/>
            </p:nvSpPr>
            <p:spPr>
              <a:xfrm flipH="1">
                <a:off x="6079391" y="3287595"/>
                <a:ext cx="45795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6" extrusionOk="0">
                    <a:moveTo>
                      <a:pt x="1179" y="1"/>
                    </a:moveTo>
                    <a:cubicBezTo>
                      <a:pt x="1" y="1"/>
                      <a:pt x="1" y="1805"/>
                      <a:pt x="1179" y="1805"/>
                    </a:cubicBezTo>
                    <a:cubicBezTo>
                      <a:pt x="2331" y="1805"/>
                      <a:pt x="2331" y="1"/>
                      <a:pt x="1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0"/>
              <p:cNvSpPr/>
              <p:nvPr/>
            </p:nvSpPr>
            <p:spPr>
              <a:xfrm flipH="1">
                <a:off x="7464827" y="4438272"/>
                <a:ext cx="38411" cy="38411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56" extrusionOk="0">
                    <a:moveTo>
                      <a:pt x="1053" y="0"/>
                    </a:moveTo>
                    <a:cubicBezTo>
                      <a:pt x="978" y="26"/>
                      <a:pt x="878" y="26"/>
                      <a:pt x="803" y="51"/>
                    </a:cubicBezTo>
                    <a:cubicBezTo>
                      <a:pt x="652" y="76"/>
                      <a:pt x="527" y="151"/>
                      <a:pt x="402" y="276"/>
                    </a:cubicBezTo>
                    <a:cubicBezTo>
                      <a:pt x="352" y="326"/>
                      <a:pt x="301" y="376"/>
                      <a:pt x="251" y="427"/>
                    </a:cubicBezTo>
                    <a:cubicBezTo>
                      <a:pt x="176" y="502"/>
                      <a:pt x="101" y="602"/>
                      <a:pt x="76" y="702"/>
                    </a:cubicBezTo>
                    <a:cubicBezTo>
                      <a:pt x="26" y="828"/>
                      <a:pt x="1" y="928"/>
                      <a:pt x="1" y="1053"/>
                    </a:cubicBezTo>
                    <a:cubicBezTo>
                      <a:pt x="1" y="1178"/>
                      <a:pt x="26" y="1304"/>
                      <a:pt x="76" y="1404"/>
                    </a:cubicBezTo>
                    <a:cubicBezTo>
                      <a:pt x="101" y="1504"/>
                      <a:pt x="176" y="1604"/>
                      <a:pt x="251" y="1705"/>
                    </a:cubicBezTo>
                    <a:cubicBezTo>
                      <a:pt x="327" y="1730"/>
                      <a:pt x="377" y="1780"/>
                      <a:pt x="452" y="1830"/>
                    </a:cubicBezTo>
                    <a:cubicBezTo>
                      <a:pt x="577" y="1905"/>
                      <a:pt x="728" y="1955"/>
                      <a:pt x="903" y="1955"/>
                    </a:cubicBezTo>
                    <a:cubicBezTo>
                      <a:pt x="978" y="1955"/>
                      <a:pt x="1053" y="1930"/>
                      <a:pt x="1129" y="1930"/>
                    </a:cubicBezTo>
                    <a:cubicBezTo>
                      <a:pt x="1279" y="1880"/>
                      <a:pt x="1429" y="1805"/>
                      <a:pt x="1530" y="1705"/>
                    </a:cubicBezTo>
                    <a:cubicBezTo>
                      <a:pt x="1580" y="1655"/>
                      <a:pt x="1630" y="1604"/>
                      <a:pt x="1680" y="1554"/>
                    </a:cubicBezTo>
                    <a:cubicBezTo>
                      <a:pt x="1780" y="1454"/>
                      <a:pt x="1830" y="1379"/>
                      <a:pt x="1855" y="1254"/>
                    </a:cubicBezTo>
                    <a:cubicBezTo>
                      <a:pt x="1931" y="1153"/>
                      <a:pt x="1956" y="1028"/>
                      <a:pt x="1956" y="903"/>
                    </a:cubicBezTo>
                    <a:cubicBezTo>
                      <a:pt x="1956" y="777"/>
                      <a:pt x="1931" y="677"/>
                      <a:pt x="1855" y="552"/>
                    </a:cubicBezTo>
                    <a:cubicBezTo>
                      <a:pt x="1830" y="452"/>
                      <a:pt x="1780" y="351"/>
                      <a:pt x="1680" y="276"/>
                    </a:cubicBezTo>
                    <a:cubicBezTo>
                      <a:pt x="1630" y="226"/>
                      <a:pt x="1555" y="176"/>
                      <a:pt x="1505" y="126"/>
                    </a:cubicBezTo>
                    <a:cubicBezTo>
                      <a:pt x="1354" y="51"/>
                      <a:pt x="1204" y="0"/>
                      <a:pt x="1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0"/>
              <p:cNvSpPr/>
              <p:nvPr/>
            </p:nvSpPr>
            <p:spPr>
              <a:xfrm flipH="1">
                <a:off x="7368860" y="4400372"/>
                <a:ext cx="45284" cy="34974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781" extrusionOk="0">
                    <a:moveTo>
                      <a:pt x="1153" y="1"/>
                    </a:moveTo>
                    <a:cubicBezTo>
                      <a:pt x="0" y="1"/>
                      <a:pt x="0" y="1780"/>
                      <a:pt x="1153" y="1780"/>
                    </a:cubicBezTo>
                    <a:cubicBezTo>
                      <a:pt x="2306" y="1780"/>
                      <a:pt x="2306" y="1"/>
                      <a:pt x="1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0"/>
              <p:cNvSpPr/>
              <p:nvPr/>
            </p:nvSpPr>
            <p:spPr>
              <a:xfrm flipH="1">
                <a:off x="7365895" y="4458950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3" y="0"/>
                    </a:moveTo>
                    <a:cubicBezTo>
                      <a:pt x="0" y="0"/>
                      <a:pt x="0" y="1805"/>
                      <a:pt x="1153" y="1805"/>
                    </a:cubicBezTo>
                    <a:cubicBezTo>
                      <a:pt x="2306" y="1805"/>
                      <a:pt x="2306" y="0"/>
                      <a:pt x="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0"/>
              <p:cNvSpPr/>
              <p:nvPr/>
            </p:nvSpPr>
            <p:spPr>
              <a:xfrm flipH="1">
                <a:off x="6593706" y="4394343"/>
                <a:ext cx="35446" cy="38234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947" extrusionOk="0">
                    <a:moveTo>
                      <a:pt x="969" y="0"/>
                    </a:moveTo>
                    <a:cubicBezTo>
                      <a:pt x="948" y="0"/>
                      <a:pt x="926" y="2"/>
                      <a:pt x="903" y="7"/>
                    </a:cubicBezTo>
                    <a:cubicBezTo>
                      <a:pt x="827" y="7"/>
                      <a:pt x="752" y="32"/>
                      <a:pt x="652" y="32"/>
                    </a:cubicBezTo>
                    <a:cubicBezTo>
                      <a:pt x="502" y="82"/>
                      <a:pt x="376" y="157"/>
                      <a:pt x="276" y="258"/>
                    </a:cubicBezTo>
                    <a:lnTo>
                      <a:pt x="126" y="433"/>
                    </a:lnTo>
                    <a:cubicBezTo>
                      <a:pt x="50" y="583"/>
                      <a:pt x="0" y="734"/>
                      <a:pt x="0" y="909"/>
                    </a:cubicBezTo>
                    <a:lnTo>
                      <a:pt x="0" y="1060"/>
                    </a:lnTo>
                    <a:cubicBezTo>
                      <a:pt x="0" y="1160"/>
                      <a:pt x="25" y="1285"/>
                      <a:pt x="75" y="1385"/>
                    </a:cubicBezTo>
                    <a:cubicBezTo>
                      <a:pt x="126" y="1511"/>
                      <a:pt x="176" y="1611"/>
                      <a:pt x="276" y="1686"/>
                    </a:cubicBezTo>
                    <a:cubicBezTo>
                      <a:pt x="351" y="1761"/>
                      <a:pt x="451" y="1836"/>
                      <a:pt x="552" y="1862"/>
                    </a:cubicBezTo>
                    <a:cubicBezTo>
                      <a:pt x="627" y="1918"/>
                      <a:pt x="716" y="1946"/>
                      <a:pt x="809" y="1946"/>
                    </a:cubicBezTo>
                    <a:cubicBezTo>
                      <a:pt x="840" y="1946"/>
                      <a:pt x="871" y="1943"/>
                      <a:pt x="903" y="1937"/>
                    </a:cubicBezTo>
                    <a:cubicBezTo>
                      <a:pt x="978" y="1937"/>
                      <a:pt x="1053" y="1937"/>
                      <a:pt x="1128" y="1912"/>
                    </a:cubicBezTo>
                    <a:cubicBezTo>
                      <a:pt x="1304" y="1862"/>
                      <a:pt x="1429" y="1786"/>
                      <a:pt x="1529" y="1686"/>
                    </a:cubicBezTo>
                    <a:cubicBezTo>
                      <a:pt x="1579" y="1611"/>
                      <a:pt x="1629" y="1561"/>
                      <a:pt x="1679" y="1511"/>
                    </a:cubicBezTo>
                    <a:cubicBezTo>
                      <a:pt x="1755" y="1360"/>
                      <a:pt x="1805" y="1210"/>
                      <a:pt x="1805" y="1060"/>
                    </a:cubicBezTo>
                    <a:lnTo>
                      <a:pt x="1805" y="909"/>
                    </a:lnTo>
                    <a:cubicBezTo>
                      <a:pt x="1805" y="784"/>
                      <a:pt x="1780" y="659"/>
                      <a:pt x="1730" y="558"/>
                    </a:cubicBezTo>
                    <a:cubicBezTo>
                      <a:pt x="1679" y="433"/>
                      <a:pt x="1629" y="333"/>
                      <a:pt x="1529" y="258"/>
                    </a:cubicBezTo>
                    <a:cubicBezTo>
                      <a:pt x="1454" y="182"/>
                      <a:pt x="1354" y="107"/>
                      <a:pt x="1253" y="82"/>
                    </a:cubicBezTo>
                    <a:cubicBezTo>
                      <a:pt x="1151" y="41"/>
                      <a:pt x="1065" y="0"/>
                      <a:pt x="969" y="0"/>
                    </a:cubicBezTo>
                    <a:close/>
                  </a:path>
                </a:pathLst>
              </a:custGeom>
              <a:solidFill>
                <a:srgbClr val="CEC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0"/>
              <p:cNvSpPr/>
              <p:nvPr/>
            </p:nvSpPr>
            <p:spPr>
              <a:xfrm flipH="1">
                <a:off x="6491338" y="4356071"/>
                <a:ext cx="45795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6" extrusionOk="0">
                    <a:moveTo>
                      <a:pt x="1154" y="1"/>
                    </a:moveTo>
                    <a:cubicBezTo>
                      <a:pt x="1" y="1"/>
                      <a:pt x="1" y="1806"/>
                      <a:pt x="1154" y="1806"/>
                    </a:cubicBezTo>
                    <a:cubicBezTo>
                      <a:pt x="2307" y="1806"/>
                      <a:pt x="2332" y="1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0"/>
              <p:cNvSpPr/>
              <p:nvPr/>
            </p:nvSpPr>
            <p:spPr>
              <a:xfrm flipH="1">
                <a:off x="6520852" y="4415139"/>
                <a:ext cx="45795" cy="3495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780" extrusionOk="0">
                    <a:moveTo>
                      <a:pt x="1153" y="1"/>
                    </a:moveTo>
                    <a:cubicBezTo>
                      <a:pt x="0" y="1"/>
                      <a:pt x="0" y="1780"/>
                      <a:pt x="1153" y="1780"/>
                    </a:cubicBezTo>
                    <a:cubicBezTo>
                      <a:pt x="2331" y="1780"/>
                      <a:pt x="2331" y="1"/>
                      <a:pt x="1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0"/>
              <p:cNvSpPr/>
              <p:nvPr/>
            </p:nvSpPr>
            <p:spPr>
              <a:xfrm flipH="1">
                <a:off x="6826975" y="3414078"/>
                <a:ext cx="45795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6" extrusionOk="0">
                    <a:moveTo>
                      <a:pt x="1178" y="1"/>
                    </a:moveTo>
                    <a:cubicBezTo>
                      <a:pt x="0" y="1"/>
                      <a:pt x="0" y="1805"/>
                      <a:pt x="1178" y="1805"/>
                    </a:cubicBezTo>
                    <a:cubicBezTo>
                      <a:pt x="2331" y="1805"/>
                      <a:pt x="2331" y="1"/>
                      <a:pt x="11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0"/>
              <p:cNvSpPr/>
              <p:nvPr/>
            </p:nvSpPr>
            <p:spPr>
              <a:xfrm flipH="1">
                <a:off x="6774328" y="3461325"/>
                <a:ext cx="45304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6" extrusionOk="0">
                    <a:moveTo>
                      <a:pt x="1154" y="1"/>
                    </a:moveTo>
                    <a:cubicBezTo>
                      <a:pt x="1" y="1"/>
                      <a:pt x="1" y="1805"/>
                      <a:pt x="1154" y="1805"/>
                    </a:cubicBezTo>
                    <a:cubicBezTo>
                      <a:pt x="2307" y="1805"/>
                      <a:pt x="2307" y="1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0"/>
              <p:cNvSpPr/>
              <p:nvPr/>
            </p:nvSpPr>
            <p:spPr>
              <a:xfrm flipH="1">
                <a:off x="6744794" y="3393420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4" y="0"/>
                    </a:moveTo>
                    <a:cubicBezTo>
                      <a:pt x="1" y="0"/>
                      <a:pt x="1" y="1805"/>
                      <a:pt x="1154" y="1805"/>
                    </a:cubicBezTo>
                    <a:cubicBezTo>
                      <a:pt x="2306" y="1805"/>
                      <a:pt x="2306" y="0"/>
                      <a:pt x="1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0"/>
              <p:cNvSpPr/>
              <p:nvPr/>
            </p:nvSpPr>
            <p:spPr>
              <a:xfrm flipH="1">
                <a:off x="7553900" y="3408187"/>
                <a:ext cx="45795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5" extrusionOk="0">
                    <a:moveTo>
                      <a:pt x="1153" y="0"/>
                    </a:moveTo>
                    <a:cubicBezTo>
                      <a:pt x="0" y="0"/>
                      <a:pt x="0" y="1805"/>
                      <a:pt x="1153" y="1805"/>
                    </a:cubicBezTo>
                    <a:cubicBezTo>
                      <a:pt x="2306" y="1805"/>
                      <a:pt x="2331" y="0"/>
                      <a:pt x="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0"/>
              <p:cNvSpPr/>
              <p:nvPr/>
            </p:nvSpPr>
            <p:spPr>
              <a:xfrm flipH="1">
                <a:off x="7480575" y="3363886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4" y="0"/>
                    </a:moveTo>
                    <a:cubicBezTo>
                      <a:pt x="1" y="0"/>
                      <a:pt x="1" y="1805"/>
                      <a:pt x="1154" y="1805"/>
                    </a:cubicBezTo>
                    <a:cubicBezTo>
                      <a:pt x="2307" y="1805"/>
                      <a:pt x="2307" y="0"/>
                      <a:pt x="1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0"/>
              <p:cNvSpPr/>
              <p:nvPr/>
            </p:nvSpPr>
            <p:spPr>
              <a:xfrm flipH="1">
                <a:off x="7495343" y="3422934"/>
                <a:ext cx="45304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6" extrusionOk="0">
                    <a:moveTo>
                      <a:pt x="1154" y="1"/>
                    </a:moveTo>
                    <a:cubicBezTo>
                      <a:pt x="1" y="1"/>
                      <a:pt x="1" y="1805"/>
                      <a:pt x="1154" y="1805"/>
                    </a:cubicBezTo>
                    <a:cubicBezTo>
                      <a:pt x="2307" y="1805"/>
                      <a:pt x="2307" y="1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0"/>
              <p:cNvSpPr/>
              <p:nvPr/>
            </p:nvSpPr>
            <p:spPr>
              <a:xfrm flipH="1">
                <a:off x="7416107" y="3498007"/>
                <a:ext cx="17733" cy="885926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5114" extrusionOk="0">
                    <a:moveTo>
                      <a:pt x="452" y="0"/>
                    </a:moveTo>
                    <a:cubicBezTo>
                      <a:pt x="226" y="0"/>
                      <a:pt x="1" y="288"/>
                      <a:pt x="1" y="865"/>
                    </a:cubicBezTo>
                    <a:lnTo>
                      <a:pt x="1" y="44248"/>
                    </a:lnTo>
                    <a:cubicBezTo>
                      <a:pt x="1" y="44825"/>
                      <a:pt x="226" y="45113"/>
                      <a:pt x="452" y="45113"/>
                    </a:cubicBezTo>
                    <a:cubicBezTo>
                      <a:pt x="677" y="45113"/>
                      <a:pt x="903" y="44825"/>
                      <a:pt x="903" y="44248"/>
                    </a:cubicBezTo>
                    <a:lnTo>
                      <a:pt x="903" y="865"/>
                    </a:lnTo>
                    <a:cubicBezTo>
                      <a:pt x="903" y="288"/>
                      <a:pt x="677" y="0"/>
                      <a:pt x="4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0"/>
              <p:cNvSpPr/>
              <p:nvPr/>
            </p:nvSpPr>
            <p:spPr>
              <a:xfrm flipH="1">
                <a:off x="7231048" y="3498007"/>
                <a:ext cx="17733" cy="885926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5114" extrusionOk="0">
                    <a:moveTo>
                      <a:pt x="451" y="0"/>
                    </a:moveTo>
                    <a:cubicBezTo>
                      <a:pt x="226" y="0"/>
                      <a:pt x="0" y="288"/>
                      <a:pt x="0" y="865"/>
                    </a:cubicBezTo>
                    <a:lnTo>
                      <a:pt x="0" y="44248"/>
                    </a:lnTo>
                    <a:cubicBezTo>
                      <a:pt x="0" y="44825"/>
                      <a:pt x="226" y="45113"/>
                      <a:pt x="451" y="45113"/>
                    </a:cubicBezTo>
                    <a:cubicBezTo>
                      <a:pt x="677" y="45113"/>
                      <a:pt x="902" y="44825"/>
                      <a:pt x="902" y="44248"/>
                    </a:cubicBezTo>
                    <a:lnTo>
                      <a:pt x="902" y="865"/>
                    </a:lnTo>
                    <a:cubicBezTo>
                      <a:pt x="902" y="288"/>
                      <a:pt x="677" y="0"/>
                      <a:pt x="4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0"/>
              <p:cNvSpPr/>
              <p:nvPr/>
            </p:nvSpPr>
            <p:spPr>
              <a:xfrm flipH="1">
                <a:off x="7035168" y="3488640"/>
                <a:ext cx="17242" cy="88592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45114" extrusionOk="0">
                    <a:moveTo>
                      <a:pt x="439" y="1"/>
                    </a:moveTo>
                    <a:cubicBezTo>
                      <a:pt x="220" y="1"/>
                      <a:pt x="0" y="289"/>
                      <a:pt x="0" y="865"/>
                    </a:cubicBezTo>
                    <a:lnTo>
                      <a:pt x="0" y="44249"/>
                    </a:lnTo>
                    <a:cubicBezTo>
                      <a:pt x="0" y="44826"/>
                      <a:pt x="220" y="45114"/>
                      <a:pt x="439" y="45114"/>
                    </a:cubicBezTo>
                    <a:cubicBezTo>
                      <a:pt x="658" y="45114"/>
                      <a:pt x="877" y="44826"/>
                      <a:pt x="877" y="44249"/>
                    </a:cubicBezTo>
                    <a:lnTo>
                      <a:pt x="877" y="865"/>
                    </a:lnTo>
                    <a:cubicBezTo>
                      <a:pt x="877" y="289"/>
                      <a:pt x="658" y="1"/>
                      <a:pt x="4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0"/>
              <p:cNvSpPr/>
              <p:nvPr/>
            </p:nvSpPr>
            <p:spPr>
              <a:xfrm flipH="1">
                <a:off x="6849617" y="3488640"/>
                <a:ext cx="17752" cy="885926"/>
              </a:xfrm>
              <a:custGeom>
                <a:avLst/>
                <a:gdLst/>
                <a:ahLst/>
                <a:cxnLst/>
                <a:rect l="l" t="t" r="r" b="b"/>
                <a:pathLst>
                  <a:path w="904" h="45114" extrusionOk="0">
                    <a:moveTo>
                      <a:pt x="452" y="1"/>
                    </a:moveTo>
                    <a:cubicBezTo>
                      <a:pt x="226" y="1"/>
                      <a:pt x="1" y="289"/>
                      <a:pt x="1" y="865"/>
                    </a:cubicBezTo>
                    <a:lnTo>
                      <a:pt x="1" y="44249"/>
                    </a:lnTo>
                    <a:cubicBezTo>
                      <a:pt x="1" y="44826"/>
                      <a:pt x="226" y="45114"/>
                      <a:pt x="452" y="45114"/>
                    </a:cubicBezTo>
                    <a:cubicBezTo>
                      <a:pt x="678" y="45114"/>
                      <a:pt x="903" y="44826"/>
                      <a:pt x="903" y="44249"/>
                    </a:cubicBezTo>
                    <a:lnTo>
                      <a:pt x="903" y="865"/>
                    </a:lnTo>
                    <a:cubicBezTo>
                      <a:pt x="903" y="289"/>
                      <a:pt x="678" y="1"/>
                      <a:pt x="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0"/>
              <p:cNvSpPr/>
              <p:nvPr/>
            </p:nvSpPr>
            <p:spPr>
              <a:xfrm>
                <a:off x="6105470" y="3488405"/>
                <a:ext cx="147674" cy="241188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12282" extrusionOk="0">
                    <a:moveTo>
                      <a:pt x="251" y="0"/>
                    </a:moveTo>
                    <a:lnTo>
                      <a:pt x="1" y="12281"/>
                    </a:lnTo>
                    <a:lnTo>
                      <a:pt x="3610" y="12281"/>
                    </a:lnTo>
                    <a:lnTo>
                      <a:pt x="3334" y="6216"/>
                    </a:lnTo>
                    <a:lnTo>
                      <a:pt x="6617" y="6216"/>
                    </a:lnTo>
                    <a:lnTo>
                      <a:pt x="6617" y="5138"/>
                    </a:lnTo>
                    <a:lnTo>
                      <a:pt x="3484" y="5138"/>
                    </a:lnTo>
                    <a:lnTo>
                      <a:pt x="3484" y="1429"/>
                    </a:lnTo>
                    <a:lnTo>
                      <a:pt x="7519" y="1429"/>
                    </a:lnTo>
                    <a:lnTo>
                      <a:pt x="75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0"/>
              <p:cNvSpPr/>
              <p:nvPr/>
            </p:nvSpPr>
            <p:spPr>
              <a:xfrm>
                <a:off x="6268379" y="3480039"/>
                <a:ext cx="224948" cy="252990"/>
              </a:xfrm>
              <a:custGeom>
                <a:avLst/>
                <a:gdLst/>
                <a:ahLst/>
                <a:cxnLst/>
                <a:rect l="l" t="t" r="r" b="b"/>
                <a:pathLst>
                  <a:path w="11455" h="12883" extrusionOk="0">
                    <a:moveTo>
                      <a:pt x="251" y="0"/>
                    </a:moveTo>
                    <a:lnTo>
                      <a:pt x="0" y="12582"/>
                    </a:lnTo>
                    <a:lnTo>
                      <a:pt x="1629" y="12582"/>
                    </a:lnTo>
                    <a:lnTo>
                      <a:pt x="1429" y="4311"/>
                    </a:lnTo>
                    <a:lnTo>
                      <a:pt x="3735" y="12883"/>
                    </a:lnTo>
                    <a:lnTo>
                      <a:pt x="5690" y="12883"/>
                    </a:lnTo>
                    <a:lnTo>
                      <a:pt x="9274" y="4612"/>
                    </a:lnTo>
                    <a:lnTo>
                      <a:pt x="9023" y="12582"/>
                    </a:lnTo>
                    <a:lnTo>
                      <a:pt x="11454" y="12582"/>
                    </a:lnTo>
                    <a:lnTo>
                      <a:pt x="11229" y="0"/>
                    </a:lnTo>
                    <a:lnTo>
                      <a:pt x="9650" y="0"/>
                    </a:lnTo>
                    <a:lnTo>
                      <a:pt x="5564" y="9449"/>
                    </a:lnTo>
                    <a:lnTo>
                      <a:pt x="19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0"/>
              <p:cNvSpPr/>
              <p:nvPr/>
            </p:nvSpPr>
            <p:spPr>
              <a:xfrm flipH="1">
                <a:off x="6908669" y="4010084"/>
                <a:ext cx="779609" cy="390315"/>
              </a:xfrm>
              <a:custGeom>
                <a:avLst/>
                <a:gdLst/>
                <a:ahLst/>
                <a:cxnLst/>
                <a:rect l="l" t="t" r="r" b="b"/>
                <a:pathLst>
                  <a:path w="39700" h="19876" extrusionOk="0">
                    <a:moveTo>
                      <a:pt x="0" y="1"/>
                    </a:moveTo>
                    <a:lnTo>
                      <a:pt x="1028" y="17044"/>
                    </a:lnTo>
                    <a:cubicBezTo>
                      <a:pt x="3008" y="17595"/>
                      <a:pt x="5063" y="18046"/>
                      <a:pt x="7268" y="18422"/>
                    </a:cubicBezTo>
                    <a:cubicBezTo>
                      <a:pt x="12732" y="19399"/>
                      <a:pt x="18321" y="19876"/>
                      <a:pt x="23935" y="19876"/>
                    </a:cubicBezTo>
                    <a:cubicBezTo>
                      <a:pt x="29223" y="19876"/>
                      <a:pt x="34512" y="19450"/>
                      <a:pt x="39700" y="18597"/>
                    </a:cubicBezTo>
                    <a:lnTo>
                      <a:pt x="39700" y="2507"/>
                    </a:lnTo>
                    <a:cubicBezTo>
                      <a:pt x="34519" y="3535"/>
                      <a:pt x="29196" y="4051"/>
                      <a:pt x="23879" y="4051"/>
                    </a:cubicBezTo>
                    <a:cubicBezTo>
                      <a:pt x="19215" y="4051"/>
                      <a:pt x="14556" y="3654"/>
                      <a:pt x="10000" y="2858"/>
                    </a:cubicBezTo>
                    <a:cubicBezTo>
                      <a:pt x="6166" y="2181"/>
                      <a:pt x="2807" y="1229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0"/>
              <p:cNvSpPr/>
              <p:nvPr/>
            </p:nvSpPr>
            <p:spPr>
              <a:xfrm flipH="1">
                <a:off x="6253598" y="3746574"/>
                <a:ext cx="655107" cy="699664"/>
              </a:xfrm>
              <a:custGeom>
                <a:avLst/>
                <a:gdLst/>
                <a:ahLst/>
                <a:cxnLst/>
                <a:rect l="l" t="t" r="r" b="b"/>
                <a:pathLst>
                  <a:path w="33360" h="35629" extrusionOk="0">
                    <a:moveTo>
                      <a:pt x="25354" y="1"/>
                    </a:moveTo>
                    <a:cubicBezTo>
                      <a:pt x="24551" y="1"/>
                      <a:pt x="23782" y="422"/>
                      <a:pt x="23058" y="813"/>
                    </a:cubicBezTo>
                    <a:cubicBezTo>
                      <a:pt x="22081" y="1390"/>
                      <a:pt x="21078" y="1941"/>
                      <a:pt x="20101" y="2543"/>
                    </a:cubicBezTo>
                    <a:cubicBezTo>
                      <a:pt x="16266" y="4773"/>
                      <a:pt x="12557" y="7179"/>
                      <a:pt x="8973" y="9736"/>
                    </a:cubicBezTo>
                    <a:cubicBezTo>
                      <a:pt x="5890" y="11941"/>
                      <a:pt x="2908" y="14247"/>
                      <a:pt x="1" y="16678"/>
                    </a:cubicBezTo>
                    <a:lnTo>
                      <a:pt x="1" y="31515"/>
                    </a:lnTo>
                    <a:cubicBezTo>
                      <a:pt x="417" y="31522"/>
                      <a:pt x="833" y="31525"/>
                      <a:pt x="1250" y="31525"/>
                    </a:cubicBezTo>
                    <a:cubicBezTo>
                      <a:pt x="2387" y="31525"/>
                      <a:pt x="3525" y="31502"/>
                      <a:pt x="4662" y="31465"/>
                    </a:cubicBezTo>
                    <a:cubicBezTo>
                      <a:pt x="5489" y="32568"/>
                      <a:pt x="6542" y="33545"/>
                      <a:pt x="7795" y="34297"/>
                    </a:cubicBezTo>
                    <a:cubicBezTo>
                      <a:pt x="9311" y="35193"/>
                      <a:pt x="11018" y="35629"/>
                      <a:pt x="12718" y="35629"/>
                    </a:cubicBezTo>
                    <a:cubicBezTo>
                      <a:pt x="15488" y="35629"/>
                      <a:pt x="18237" y="34472"/>
                      <a:pt x="20101" y="32267"/>
                    </a:cubicBezTo>
                    <a:cubicBezTo>
                      <a:pt x="21226" y="30913"/>
                      <a:pt x="20029" y="29108"/>
                      <a:pt x="18729" y="29108"/>
                    </a:cubicBezTo>
                    <a:cubicBezTo>
                      <a:pt x="18321" y="29108"/>
                      <a:pt x="17904" y="29286"/>
                      <a:pt x="17545" y="29711"/>
                    </a:cubicBezTo>
                    <a:cubicBezTo>
                      <a:pt x="16171" y="31341"/>
                      <a:pt x="14538" y="32031"/>
                      <a:pt x="12940" y="32031"/>
                    </a:cubicBezTo>
                    <a:cubicBezTo>
                      <a:pt x="9085" y="32031"/>
                      <a:pt x="5440" y="28014"/>
                      <a:pt x="6166" y="23495"/>
                    </a:cubicBezTo>
                    <a:cubicBezTo>
                      <a:pt x="6642" y="20462"/>
                      <a:pt x="8923" y="17330"/>
                      <a:pt x="12156" y="16904"/>
                    </a:cubicBezTo>
                    <a:cubicBezTo>
                      <a:pt x="12399" y="16873"/>
                      <a:pt x="12634" y="16859"/>
                      <a:pt x="12861" y="16859"/>
                    </a:cubicBezTo>
                    <a:cubicBezTo>
                      <a:pt x="16214" y="16859"/>
                      <a:pt x="17822" y="20044"/>
                      <a:pt x="18221" y="23119"/>
                    </a:cubicBezTo>
                    <a:cubicBezTo>
                      <a:pt x="18359" y="24263"/>
                      <a:pt x="19336" y="24839"/>
                      <a:pt x="20237" y="24839"/>
                    </a:cubicBezTo>
                    <a:cubicBezTo>
                      <a:pt x="21133" y="24839"/>
                      <a:pt x="21955" y="24269"/>
                      <a:pt x="21805" y="23119"/>
                    </a:cubicBezTo>
                    <a:cubicBezTo>
                      <a:pt x="21404" y="20112"/>
                      <a:pt x="20327" y="17204"/>
                      <a:pt x="18271" y="15325"/>
                    </a:cubicBezTo>
                    <a:cubicBezTo>
                      <a:pt x="20753" y="14472"/>
                      <a:pt x="23209" y="13520"/>
                      <a:pt x="25615" y="12493"/>
                    </a:cubicBezTo>
                    <a:cubicBezTo>
                      <a:pt x="27469" y="11691"/>
                      <a:pt x="29274" y="10863"/>
                      <a:pt x="31053" y="9961"/>
                    </a:cubicBezTo>
                    <a:cubicBezTo>
                      <a:pt x="31805" y="9560"/>
                      <a:pt x="32657" y="9184"/>
                      <a:pt x="33008" y="8332"/>
                    </a:cubicBezTo>
                    <a:cubicBezTo>
                      <a:pt x="33359" y="7505"/>
                      <a:pt x="32983" y="6578"/>
                      <a:pt x="32181" y="6177"/>
                    </a:cubicBezTo>
                    <a:cubicBezTo>
                      <a:pt x="31747" y="5966"/>
                      <a:pt x="31288" y="5905"/>
                      <a:pt x="30824" y="5905"/>
                    </a:cubicBezTo>
                    <a:cubicBezTo>
                      <a:pt x="30459" y="5905"/>
                      <a:pt x="30089" y="5943"/>
                      <a:pt x="29725" y="5976"/>
                    </a:cubicBezTo>
                    <a:cubicBezTo>
                      <a:pt x="28748" y="6076"/>
                      <a:pt x="27770" y="6227"/>
                      <a:pt x="26818" y="6427"/>
                    </a:cubicBezTo>
                    <a:cubicBezTo>
                      <a:pt x="24963" y="6853"/>
                      <a:pt x="23159" y="7455"/>
                      <a:pt x="21379" y="8182"/>
                    </a:cubicBezTo>
                    <a:cubicBezTo>
                      <a:pt x="20552" y="8508"/>
                      <a:pt x="19725" y="8858"/>
                      <a:pt x="18898" y="9234"/>
                    </a:cubicBezTo>
                    <a:cubicBezTo>
                      <a:pt x="20878" y="7831"/>
                      <a:pt x="22858" y="6427"/>
                      <a:pt x="24838" y="4974"/>
                    </a:cubicBezTo>
                    <a:cubicBezTo>
                      <a:pt x="25715" y="4347"/>
                      <a:pt x="26893" y="3620"/>
                      <a:pt x="27319" y="2568"/>
                    </a:cubicBezTo>
                    <a:cubicBezTo>
                      <a:pt x="27720" y="1515"/>
                      <a:pt x="27068" y="462"/>
                      <a:pt x="26041" y="112"/>
                    </a:cubicBezTo>
                    <a:cubicBezTo>
                      <a:pt x="25809" y="34"/>
                      <a:pt x="25580" y="1"/>
                      <a:pt x="253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0"/>
              <p:cNvSpPr/>
              <p:nvPr/>
            </p:nvSpPr>
            <p:spPr>
              <a:xfrm flipH="1">
                <a:off x="6616348" y="4009849"/>
                <a:ext cx="13786" cy="19195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9775" extrusionOk="0">
                    <a:moveTo>
                      <a:pt x="351" y="0"/>
                    </a:moveTo>
                    <a:cubicBezTo>
                      <a:pt x="176" y="0"/>
                      <a:pt x="0" y="113"/>
                      <a:pt x="0" y="339"/>
                    </a:cubicBezTo>
                    <a:lnTo>
                      <a:pt x="0" y="9436"/>
                    </a:lnTo>
                    <a:cubicBezTo>
                      <a:pt x="0" y="9662"/>
                      <a:pt x="176" y="9775"/>
                      <a:pt x="351" y="9775"/>
                    </a:cubicBezTo>
                    <a:cubicBezTo>
                      <a:pt x="526" y="9775"/>
                      <a:pt x="702" y="9662"/>
                      <a:pt x="702" y="9436"/>
                    </a:cubicBezTo>
                    <a:lnTo>
                      <a:pt x="702" y="339"/>
                    </a:lnTo>
                    <a:cubicBezTo>
                      <a:pt x="702" y="113"/>
                      <a:pt x="526" y="0"/>
                      <a:pt x="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0"/>
              <p:cNvSpPr/>
              <p:nvPr/>
            </p:nvSpPr>
            <p:spPr>
              <a:xfrm flipH="1">
                <a:off x="6661316" y="4089477"/>
                <a:ext cx="51313" cy="112444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5726" extrusionOk="0">
                    <a:moveTo>
                      <a:pt x="441" y="0"/>
                    </a:moveTo>
                    <a:cubicBezTo>
                      <a:pt x="219" y="0"/>
                      <a:pt x="0" y="172"/>
                      <a:pt x="91" y="444"/>
                    </a:cubicBezTo>
                    <a:cubicBezTo>
                      <a:pt x="667" y="2123"/>
                      <a:pt x="1244" y="3803"/>
                      <a:pt x="1845" y="5482"/>
                    </a:cubicBezTo>
                    <a:cubicBezTo>
                      <a:pt x="1905" y="5651"/>
                      <a:pt x="2047" y="5725"/>
                      <a:pt x="2188" y="5725"/>
                    </a:cubicBezTo>
                    <a:cubicBezTo>
                      <a:pt x="2402" y="5725"/>
                      <a:pt x="2613" y="5553"/>
                      <a:pt x="2522" y="5281"/>
                    </a:cubicBezTo>
                    <a:cubicBezTo>
                      <a:pt x="1945" y="3602"/>
                      <a:pt x="1369" y="1923"/>
                      <a:pt x="793" y="244"/>
                    </a:cubicBezTo>
                    <a:cubicBezTo>
                      <a:pt x="733" y="75"/>
                      <a:pt x="586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0"/>
              <p:cNvSpPr/>
              <p:nvPr/>
            </p:nvSpPr>
            <p:spPr>
              <a:xfrm flipH="1">
                <a:off x="6693109" y="4171462"/>
                <a:ext cx="50724" cy="4738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413" extrusionOk="0">
                    <a:moveTo>
                      <a:pt x="380" y="0"/>
                    </a:moveTo>
                    <a:cubicBezTo>
                      <a:pt x="294" y="0"/>
                      <a:pt x="211" y="32"/>
                      <a:pt x="151" y="104"/>
                    </a:cubicBezTo>
                    <a:cubicBezTo>
                      <a:pt x="1" y="254"/>
                      <a:pt x="1" y="480"/>
                      <a:pt x="151" y="605"/>
                    </a:cubicBezTo>
                    <a:cubicBezTo>
                      <a:pt x="727" y="1181"/>
                      <a:pt x="1329" y="1733"/>
                      <a:pt x="1930" y="2309"/>
                    </a:cubicBezTo>
                    <a:cubicBezTo>
                      <a:pt x="2009" y="2375"/>
                      <a:pt x="2108" y="2413"/>
                      <a:pt x="2206" y="2413"/>
                    </a:cubicBezTo>
                    <a:cubicBezTo>
                      <a:pt x="2296" y="2413"/>
                      <a:pt x="2385" y="2381"/>
                      <a:pt x="2457" y="2309"/>
                    </a:cubicBezTo>
                    <a:cubicBezTo>
                      <a:pt x="2582" y="2159"/>
                      <a:pt x="2582" y="1933"/>
                      <a:pt x="2457" y="1808"/>
                    </a:cubicBezTo>
                    <a:cubicBezTo>
                      <a:pt x="1855" y="1232"/>
                      <a:pt x="1254" y="680"/>
                      <a:pt x="652" y="104"/>
                    </a:cubicBezTo>
                    <a:cubicBezTo>
                      <a:pt x="574" y="38"/>
                      <a:pt x="475" y="0"/>
                      <a:pt x="3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0"/>
              <p:cNvSpPr/>
              <p:nvPr/>
            </p:nvSpPr>
            <p:spPr>
              <a:xfrm flipH="1">
                <a:off x="6526625" y="4087140"/>
                <a:ext cx="55594" cy="118453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6032" extrusionOk="0">
                    <a:moveTo>
                      <a:pt x="2387" y="1"/>
                    </a:moveTo>
                    <a:cubicBezTo>
                      <a:pt x="2246" y="1"/>
                      <a:pt x="2105" y="72"/>
                      <a:pt x="2046" y="237"/>
                    </a:cubicBezTo>
                    <a:cubicBezTo>
                      <a:pt x="1395" y="2042"/>
                      <a:pt x="743" y="3821"/>
                      <a:pt x="91" y="5601"/>
                    </a:cubicBezTo>
                    <a:cubicBezTo>
                      <a:pt x="1" y="5857"/>
                      <a:pt x="210" y="6032"/>
                      <a:pt x="429" y="6032"/>
                    </a:cubicBezTo>
                    <a:cubicBezTo>
                      <a:pt x="574" y="6032"/>
                      <a:pt x="723" y="5956"/>
                      <a:pt x="793" y="5776"/>
                    </a:cubicBezTo>
                    <a:cubicBezTo>
                      <a:pt x="1445" y="3997"/>
                      <a:pt x="2071" y="2217"/>
                      <a:pt x="2723" y="438"/>
                    </a:cubicBezTo>
                    <a:cubicBezTo>
                      <a:pt x="2830" y="177"/>
                      <a:pt x="2609" y="1"/>
                      <a:pt x="2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0"/>
              <p:cNvSpPr/>
              <p:nvPr/>
            </p:nvSpPr>
            <p:spPr>
              <a:xfrm flipH="1">
                <a:off x="6504121" y="4185424"/>
                <a:ext cx="43831" cy="4277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78" extrusionOk="0">
                    <a:moveTo>
                      <a:pt x="1821" y="0"/>
                    </a:moveTo>
                    <a:cubicBezTo>
                      <a:pt x="1730" y="0"/>
                      <a:pt x="1642" y="32"/>
                      <a:pt x="1580" y="94"/>
                    </a:cubicBezTo>
                    <a:lnTo>
                      <a:pt x="126" y="1573"/>
                    </a:lnTo>
                    <a:cubicBezTo>
                      <a:pt x="1" y="1698"/>
                      <a:pt x="1" y="1949"/>
                      <a:pt x="126" y="2074"/>
                    </a:cubicBezTo>
                    <a:cubicBezTo>
                      <a:pt x="205" y="2140"/>
                      <a:pt x="304" y="2178"/>
                      <a:pt x="402" y="2178"/>
                    </a:cubicBezTo>
                    <a:cubicBezTo>
                      <a:pt x="492" y="2178"/>
                      <a:pt x="580" y="2146"/>
                      <a:pt x="652" y="2074"/>
                    </a:cubicBezTo>
                    <a:lnTo>
                      <a:pt x="2081" y="621"/>
                    </a:lnTo>
                    <a:cubicBezTo>
                      <a:pt x="2206" y="470"/>
                      <a:pt x="2231" y="245"/>
                      <a:pt x="2081" y="94"/>
                    </a:cubicBezTo>
                    <a:cubicBezTo>
                      <a:pt x="2006" y="32"/>
                      <a:pt x="1912" y="0"/>
                      <a:pt x="1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0"/>
              <p:cNvSpPr/>
              <p:nvPr/>
            </p:nvSpPr>
            <p:spPr>
              <a:xfrm flipH="1">
                <a:off x="6479991" y="2028660"/>
                <a:ext cx="818511" cy="1079827"/>
              </a:xfrm>
              <a:custGeom>
                <a:avLst/>
                <a:gdLst/>
                <a:ahLst/>
                <a:cxnLst/>
                <a:rect l="l" t="t" r="r" b="b"/>
                <a:pathLst>
                  <a:path w="41681" h="54988" extrusionOk="0">
                    <a:moveTo>
                      <a:pt x="38121" y="0"/>
                    </a:moveTo>
                    <a:lnTo>
                      <a:pt x="3259" y="3333"/>
                    </a:lnTo>
                    <a:lnTo>
                      <a:pt x="3259" y="23684"/>
                    </a:lnTo>
                    <a:lnTo>
                      <a:pt x="1" y="47795"/>
                    </a:lnTo>
                    <a:lnTo>
                      <a:pt x="24663" y="54988"/>
                    </a:lnTo>
                    <a:lnTo>
                      <a:pt x="24663" y="54988"/>
                    </a:lnTo>
                    <a:lnTo>
                      <a:pt x="20227" y="38898"/>
                    </a:lnTo>
                    <a:lnTo>
                      <a:pt x="35064" y="40301"/>
                    </a:lnTo>
                    <a:cubicBezTo>
                      <a:pt x="41680" y="21755"/>
                      <a:pt x="38121" y="0"/>
                      <a:pt x="381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0"/>
              <p:cNvSpPr/>
              <p:nvPr/>
            </p:nvSpPr>
            <p:spPr>
              <a:xfrm flipH="1">
                <a:off x="6246205" y="1636212"/>
                <a:ext cx="1132023" cy="857570"/>
              </a:xfrm>
              <a:custGeom>
                <a:avLst/>
                <a:gdLst/>
                <a:ahLst/>
                <a:cxnLst/>
                <a:rect l="l" t="t" r="r" b="b"/>
                <a:pathLst>
                  <a:path w="57646" h="43670" extrusionOk="0">
                    <a:moveTo>
                      <a:pt x="48108" y="0"/>
                    </a:moveTo>
                    <a:cubicBezTo>
                      <a:pt x="41960" y="0"/>
                      <a:pt x="38998" y="7529"/>
                      <a:pt x="38998" y="7529"/>
                    </a:cubicBezTo>
                    <a:cubicBezTo>
                      <a:pt x="38998" y="7529"/>
                      <a:pt x="36823" y="276"/>
                      <a:pt x="33031" y="276"/>
                    </a:cubicBezTo>
                    <a:cubicBezTo>
                      <a:pt x="32836" y="276"/>
                      <a:pt x="32636" y="295"/>
                      <a:pt x="32432" y="336"/>
                    </a:cubicBezTo>
                    <a:cubicBezTo>
                      <a:pt x="28272" y="1138"/>
                      <a:pt x="31229" y="9358"/>
                      <a:pt x="31229" y="9358"/>
                    </a:cubicBezTo>
                    <a:lnTo>
                      <a:pt x="8397" y="11038"/>
                    </a:lnTo>
                    <a:cubicBezTo>
                      <a:pt x="3434" y="11389"/>
                      <a:pt x="1" y="16201"/>
                      <a:pt x="1279" y="21038"/>
                    </a:cubicBezTo>
                    <a:lnTo>
                      <a:pt x="7319" y="43669"/>
                    </a:lnTo>
                    <a:lnTo>
                      <a:pt x="7319" y="23318"/>
                    </a:lnTo>
                    <a:lnTo>
                      <a:pt x="42181" y="19985"/>
                    </a:lnTo>
                    <a:cubicBezTo>
                      <a:pt x="42181" y="19985"/>
                      <a:pt x="57645" y="2165"/>
                      <a:pt x="50126" y="261"/>
                    </a:cubicBezTo>
                    <a:cubicBezTo>
                      <a:pt x="49419" y="81"/>
                      <a:pt x="48746" y="0"/>
                      <a:pt x="48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0"/>
              <p:cNvSpPr/>
              <p:nvPr/>
            </p:nvSpPr>
            <p:spPr>
              <a:xfrm flipH="1">
                <a:off x="7089793" y="1829814"/>
                <a:ext cx="234786" cy="375057"/>
              </a:xfrm>
              <a:custGeom>
                <a:avLst/>
                <a:gdLst/>
                <a:ahLst/>
                <a:cxnLst/>
                <a:rect l="l" t="t" r="r" b="b"/>
                <a:pathLst>
                  <a:path w="11956" h="19099" extrusionOk="0">
                    <a:moveTo>
                      <a:pt x="11955" y="1"/>
                    </a:moveTo>
                    <a:cubicBezTo>
                      <a:pt x="1" y="1"/>
                      <a:pt x="1579" y="17695"/>
                      <a:pt x="1579" y="17695"/>
                    </a:cubicBezTo>
                    <a:lnTo>
                      <a:pt x="6066" y="19099"/>
                    </a:lnTo>
                    <a:cubicBezTo>
                      <a:pt x="6066" y="19099"/>
                      <a:pt x="5013" y="12607"/>
                      <a:pt x="6442" y="6893"/>
                    </a:cubicBezTo>
                    <a:cubicBezTo>
                      <a:pt x="7870" y="1204"/>
                      <a:pt x="11955" y="1"/>
                      <a:pt x="119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0"/>
              <p:cNvSpPr/>
              <p:nvPr/>
            </p:nvSpPr>
            <p:spPr>
              <a:xfrm flipH="1">
                <a:off x="7124235" y="2163508"/>
                <a:ext cx="323390" cy="446419"/>
              </a:xfrm>
              <a:custGeom>
                <a:avLst/>
                <a:gdLst/>
                <a:ahLst/>
                <a:cxnLst/>
                <a:rect l="l" t="t" r="r" b="b"/>
                <a:pathLst>
                  <a:path w="16468" h="22733" extrusionOk="0">
                    <a:moveTo>
                      <a:pt x="8246" y="0"/>
                    </a:moveTo>
                    <a:cubicBezTo>
                      <a:pt x="3710" y="0"/>
                      <a:pt x="1" y="3710"/>
                      <a:pt x="1" y="8221"/>
                    </a:cubicBezTo>
                    <a:lnTo>
                      <a:pt x="1" y="14487"/>
                    </a:lnTo>
                    <a:cubicBezTo>
                      <a:pt x="1" y="19023"/>
                      <a:pt x="3710" y="22732"/>
                      <a:pt x="8246" y="22732"/>
                    </a:cubicBezTo>
                    <a:cubicBezTo>
                      <a:pt x="12758" y="22732"/>
                      <a:pt x="16467" y="19023"/>
                      <a:pt x="16467" y="14487"/>
                    </a:cubicBezTo>
                    <a:lnTo>
                      <a:pt x="16467" y="8221"/>
                    </a:lnTo>
                    <a:cubicBezTo>
                      <a:pt x="16467" y="3710"/>
                      <a:pt x="12758" y="0"/>
                      <a:pt x="8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0"/>
              <p:cNvSpPr/>
              <p:nvPr/>
            </p:nvSpPr>
            <p:spPr>
              <a:xfrm flipH="1">
                <a:off x="7186250" y="2193042"/>
                <a:ext cx="251026" cy="387350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19725" extrusionOk="0">
                    <a:moveTo>
                      <a:pt x="6391" y="0"/>
                    </a:moveTo>
                    <a:cubicBezTo>
                      <a:pt x="2882" y="0"/>
                      <a:pt x="0" y="2882"/>
                      <a:pt x="0" y="6391"/>
                    </a:cubicBezTo>
                    <a:lnTo>
                      <a:pt x="0" y="13333"/>
                    </a:lnTo>
                    <a:cubicBezTo>
                      <a:pt x="0" y="16842"/>
                      <a:pt x="2882" y="19724"/>
                      <a:pt x="6391" y="19724"/>
                    </a:cubicBezTo>
                    <a:cubicBezTo>
                      <a:pt x="9900" y="19724"/>
                      <a:pt x="12782" y="16842"/>
                      <a:pt x="12782" y="13333"/>
                    </a:cubicBezTo>
                    <a:lnTo>
                      <a:pt x="12782" y="6391"/>
                    </a:lnTo>
                    <a:cubicBezTo>
                      <a:pt x="12782" y="2882"/>
                      <a:pt x="9900" y="0"/>
                      <a:pt x="6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0"/>
              <p:cNvSpPr/>
              <p:nvPr/>
            </p:nvSpPr>
            <p:spPr>
              <a:xfrm flipH="1">
                <a:off x="6983480" y="2351023"/>
                <a:ext cx="131434" cy="131414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6692" extrusionOk="0">
                    <a:moveTo>
                      <a:pt x="3334" y="0"/>
                    </a:moveTo>
                    <a:cubicBezTo>
                      <a:pt x="1479" y="0"/>
                      <a:pt x="0" y="1504"/>
                      <a:pt x="0" y="3334"/>
                    </a:cubicBezTo>
                    <a:cubicBezTo>
                      <a:pt x="0" y="5188"/>
                      <a:pt x="1479" y="6692"/>
                      <a:pt x="3334" y="6692"/>
                    </a:cubicBezTo>
                    <a:cubicBezTo>
                      <a:pt x="5188" y="6692"/>
                      <a:pt x="6692" y="5188"/>
                      <a:pt x="6692" y="3334"/>
                    </a:cubicBezTo>
                    <a:cubicBezTo>
                      <a:pt x="6692" y="1504"/>
                      <a:pt x="5188" y="0"/>
                      <a:pt x="3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0"/>
              <p:cNvSpPr/>
              <p:nvPr/>
            </p:nvSpPr>
            <p:spPr>
              <a:xfrm flipH="1">
                <a:off x="6806803" y="2489445"/>
                <a:ext cx="239204" cy="201461"/>
              </a:xfrm>
              <a:custGeom>
                <a:avLst/>
                <a:gdLst/>
                <a:ahLst/>
                <a:cxnLst/>
                <a:rect l="l" t="t" r="r" b="b"/>
                <a:pathLst>
                  <a:path w="12181" h="10259" extrusionOk="0">
                    <a:moveTo>
                      <a:pt x="7449" y="7222"/>
                    </a:moveTo>
                    <a:cubicBezTo>
                      <a:pt x="7755" y="7222"/>
                      <a:pt x="8064" y="7251"/>
                      <a:pt x="8371" y="7312"/>
                    </a:cubicBezTo>
                    <a:cubicBezTo>
                      <a:pt x="9574" y="7563"/>
                      <a:pt x="10727" y="8315"/>
                      <a:pt x="11278" y="9442"/>
                    </a:cubicBezTo>
                    <a:cubicBezTo>
                      <a:pt x="10519" y="9489"/>
                      <a:pt x="9722" y="9530"/>
                      <a:pt x="8919" y="9530"/>
                    </a:cubicBezTo>
                    <a:cubicBezTo>
                      <a:pt x="7096" y="9530"/>
                      <a:pt x="5240" y="9317"/>
                      <a:pt x="3709" y="8465"/>
                    </a:cubicBezTo>
                    <a:cubicBezTo>
                      <a:pt x="3709" y="8440"/>
                      <a:pt x="3734" y="8440"/>
                      <a:pt x="3734" y="8440"/>
                    </a:cubicBezTo>
                    <a:cubicBezTo>
                      <a:pt x="4832" y="7749"/>
                      <a:pt x="6129" y="7222"/>
                      <a:pt x="7449" y="7222"/>
                    </a:cubicBezTo>
                    <a:close/>
                    <a:moveTo>
                      <a:pt x="4582" y="0"/>
                    </a:moveTo>
                    <a:cubicBezTo>
                      <a:pt x="3124" y="0"/>
                      <a:pt x="1715" y="534"/>
                      <a:pt x="877" y="1823"/>
                    </a:cubicBezTo>
                    <a:cubicBezTo>
                      <a:pt x="0" y="3177"/>
                      <a:pt x="25" y="4931"/>
                      <a:pt x="727" y="6360"/>
                    </a:cubicBezTo>
                    <a:cubicBezTo>
                      <a:pt x="1504" y="7989"/>
                      <a:pt x="3033" y="9092"/>
                      <a:pt x="4712" y="9668"/>
                    </a:cubicBezTo>
                    <a:cubicBezTo>
                      <a:pt x="6069" y="10125"/>
                      <a:pt x="7481" y="10258"/>
                      <a:pt x="8899" y="10258"/>
                    </a:cubicBezTo>
                    <a:cubicBezTo>
                      <a:pt x="9811" y="10258"/>
                      <a:pt x="10726" y="10203"/>
                      <a:pt x="11629" y="10144"/>
                    </a:cubicBezTo>
                    <a:cubicBezTo>
                      <a:pt x="11780" y="10144"/>
                      <a:pt x="11880" y="10044"/>
                      <a:pt x="11930" y="9944"/>
                    </a:cubicBezTo>
                    <a:cubicBezTo>
                      <a:pt x="12080" y="9894"/>
                      <a:pt x="12181" y="9743"/>
                      <a:pt x="12105" y="9543"/>
                    </a:cubicBezTo>
                    <a:cubicBezTo>
                      <a:pt x="11554" y="8064"/>
                      <a:pt x="10201" y="6986"/>
                      <a:pt x="8672" y="6635"/>
                    </a:cubicBezTo>
                    <a:cubicBezTo>
                      <a:pt x="8280" y="6550"/>
                      <a:pt x="7884" y="6510"/>
                      <a:pt x="7489" y="6510"/>
                    </a:cubicBezTo>
                    <a:cubicBezTo>
                      <a:pt x="6042" y="6510"/>
                      <a:pt x="4604" y="7045"/>
                      <a:pt x="3384" y="7813"/>
                    </a:cubicBezTo>
                    <a:cubicBezTo>
                      <a:pt x="3233" y="7889"/>
                      <a:pt x="3208" y="8039"/>
                      <a:pt x="3208" y="8139"/>
                    </a:cubicBezTo>
                    <a:cubicBezTo>
                      <a:pt x="2707" y="7788"/>
                      <a:pt x="2231" y="7362"/>
                      <a:pt x="1830" y="6836"/>
                    </a:cubicBezTo>
                    <a:cubicBezTo>
                      <a:pt x="952" y="5633"/>
                      <a:pt x="602" y="4029"/>
                      <a:pt x="1253" y="2625"/>
                    </a:cubicBezTo>
                    <a:cubicBezTo>
                      <a:pt x="1891" y="1283"/>
                      <a:pt x="3187" y="713"/>
                      <a:pt x="4579" y="713"/>
                    </a:cubicBezTo>
                    <a:cubicBezTo>
                      <a:pt x="4773" y="713"/>
                      <a:pt x="4968" y="724"/>
                      <a:pt x="5163" y="746"/>
                    </a:cubicBezTo>
                    <a:cubicBezTo>
                      <a:pt x="7093" y="971"/>
                      <a:pt x="8822" y="1999"/>
                      <a:pt x="10702" y="2425"/>
                    </a:cubicBezTo>
                    <a:cubicBezTo>
                      <a:pt x="10732" y="2432"/>
                      <a:pt x="10761" y="2435"/>
                      <a:pt x="10788" y="2435"/>
                    </a:cubicBezTo>
                    <a:cubicBezTo>
                      <a:pt x="11177" y="2435"/>
                      <a:pt x="11324" y="1817"/>
                      <a:pt x="10902" y="1723"/>
                    </a:cubicBezTo>
                    <a:cubicBezTo>
                      <a:pt x="8998" y="1322"/>
                      <a:pt x="7268" y="295"/>
                      <a:pt x="5313" y="44"/>
                    </a:cubicBezTo>
                    <a:cubicBezTo>
                      <a:pt x="5070" y="15"/>
                      <a:pt x="4825" y="0"/>
                      <a:pt x="4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0"/>
              <p:cNvSpPr/>
              <p:nvPr/>
            </p:nvSpPr>
            <p:spPr>
              <a:xfrm flipH="1">
                <a:off x="6906464" y="2219847"/>
                <a:ext cx="110520" cy="97049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942" extrusionOk="0">
                    <a:moveTo>
                      <a:pt x="389" y="1"/>
                    </a:moveTo>
                    <a:cubicBezTo>
                      <a:pt x="208" y="1"/>
                      <a:pt x="26" y="114"/>
                      <a:pt x="26" y="339"/>
                    </a:cubicBezTo>
                    <a:cubicBezTo>
                      <a:pt x="1" y="1893"/>
                      <a:pt x="176" y="3698"/>
                      <a:pt x="1630" y="4600"/>
                    </a:cubicBezTo>
                    <a:cubicBezTo>
                      <a:pt x="2003" y="4824"/>
                      <a:pt x="2420" y="4941"/>
                      <a:pt x="2835" y="4941"/>
                    </a:cubicBezTo>
                    <a:cubicBezTo>
                      <a:pt x="3116" y="4941"/>
                      <a:pt x="3396" y="4887"/>
                      <a:pt x="3660" y="4775"/>
                    </a:cubicBezTo>
                    <a:cubicBezTo>
                      <a:pt x="4312" y="4500"/>
                      <a:pt x="4838" y="3948"/>
                      <a:pt x="5139" y="3297"/>
                    </a:cubicBezTo>
                    <a:cubicBezTo>
                      <a:pt x="5540" y="2420"/>
                      <a:pt x="5590" y="1467"/>
                      <a:pt x="5615" y="515"/>
                    </a:cubicBezTo>
                    <a:cubicBezTo>
                      <a:pt x="5627" y="289"/>
                      <a:pt x="5452" y="176"/>
                      <a:pt x="5273" y="176"/>
                    </a:cubicBezTo>
                    <a:cubicBezTo>
                      <a:pt x="5095" y="176"/>
                      <a:pt x="4913" y="289"/>
                      <a:pt x="4913" y="515"/>
                    </a:cubicBezTo>
                    <a:cubicBezTo>
                      <a:pt x="4863" y="1392"/>
                      <a:pt x="4838" y="2344"/>
                      <a:pt x="4412" y="3121"/>
                    </a:cubicBezTo>
                    <a:cubicBezTo>
                      <a:pt x="4093" y="3709"/>
                      <a:pt x="3536" y="4225"/>
                      <a:pt x="2833" y="4225"/>
                    </a:cubicBezTo>
                    <a:cubicBezTo>
                      <a:pt x="2816" y="4225"/>
                      <a:pt x="2799" y="4225"/>
                      <a:pt x="2783" y="4224"/>
                    </a:cubicBezTo>
                    <a:cubicBezTo>
                      <a:pt x="2056" y="4224"/>
                      <a:pt x="1454" y="3648"/>
                      <a:pt x="1154" y="3021"/>
                    </a:cubicBezTo>
                    <a:cubicBezTo>
                      <a:pt x="728" y="2219"/>
                      <a:pt x="728" y="1242"/>
                      <a:pt x="753" y="339"/>
                    </a:cubicBezTo>
                    <a:cubicBezTo>
                      <a:pt x="753" y="114"/>
                      <a:pt x="571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0"/>
              <p:cNvSpPr/>
              <p:nvPr/>
            </p:nvSpPr>
            <p:spPr>
              <a:xfrm flipH="1">
                <a:off x="6547675" y="2208536"/>
                <a:ext cx="110029" cy="97029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4941" extrusionOk="0">
                    <a:moveTo>
                      <a:pt x="373" y="1"/>
                    </a:moveTo>
                    <a:cubicBezTo>
                      <a:pt x="195" y="1"/>
                      <a:pt x="13" y="113"/>
                      <a:pt x="1" y="339"/>
                    </a:cubicBezTo>
                    <a:cubicBezTo>
                      <a:pt x="1" y="1918"/>
                      <a:pt x="151" y="3697"/>
                      <a:pt x="1630" y="4600"/>
                    </a:cubicBezTo>
                    <a:cubicBezTo>
                      <a:pt x="1988" y="4823"/>
                      <a:pt x="2399" y="4941"/>
                      <a:pt x="2811" y="4941"/>
                    </a:cubicBezTo>
                    <a:cubicBezTo>
                      <a:pt x="3091" y="4941"/>
                      <a:pt x="3371" y="4886"/>
                      <a:pt x="3635" y="4775"/>
                    </a:cubicBezTo>
                    <a:cubicBezTo>
                      <a:pt x="4286" y="4499"/>
                      <a:pt x="4813" y="3948"/>
                      <a:pt x="5113" y="3296"/>
                    </a:cubicBezTo>
                    <a:cubicBezTo>
                      <a:pt x="5514" y="2444"/>
                      <a:pt x="5565" y="1467"/>
                      <a:pt x="5590" y="514"/>
                    </a:cubicBezTo>
                    <a:cubicBezTo>
                      <a:pt x="5602" y="289"/>
                      <a:pt x="5433" y="176"/>
                      <a:pt x="5258" y="176"/>
                    </a:cubicBezTo>
                    <a:cubicBezTo>
                      <a:pt x="5082" y="176"/>
                      <a:pt x="4900" y="289"/>
                      <a:pt x="4888" y="514"/>
                    </a:cubicBezTo>
                    <a:cubicBezTo>
                      <a:pt x="4838" y="1391"/>
                      <a:pt x="4838" y="2344"/>
                      <a:pt x="4387" y="3121"/>
                    </a:cubicBezTo>
                    <a:cubicBezTo>
                      <a:pt x="4068" y="3709"/>
                      <a:pt x="3511" y="4224"/>
                      <a:pt x="2807" y="4224"/>
                    </a:cubicBezTo>
                    <a:cubicBezTo>
                      <a:pt x="2791" y="4224"/>
                      <a:pt x="2774" y="4224"/>
                      <a:pt x="2758" y="4224"/>
                    </a:cubicBezTo>
                    <a:cubicBezTo>
                      <a:pt x="2031" y="4224"/>
                      <a:pt x="1429" y="3647"/>
                      <a:pt x="1128" y="3046"/>
                    </a:cubicBezTo>
                    <a:cubicBezTo>
                      <a:pt x="702" y="2219"/>
                      <a:pt x="727" y="1241"/>
                      <a:pt x="727" y="339"/>
                    </a:cubicBezTo>
                    <a:cubicBezTo>
                      <a:pt x="727" y="113"/>
                      <a:pt x="552" y="1"/>
                      <a:pt x="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0"/>
              <p:cNvSpPr/>
              <p:nvPr/>
            </p:nvSpPr>
            <p:spPr>
              <a:xfrm flipH="1">
                <a:off x="6915085" y="2119187"/>
                <a:ext cx="126014" cy="51293"/>
              </a:xfrm>
              <a:custGeom>
                <a:avLst/>
                <a:gdLst/>
                <a:ahLst/>
                <a:cxnLst/>
                <a:rect l="l" t="t" r="r" b="b"/>
                <a:pathLst>
                  <a:path w="6417" h="2612" extrusionOk="0">
                    <a:moveTo>
                      <a:pt x="5728" y="0"/>
                    </a:moveTo>
                    <a:cubicBezTo>
                      <a:pt x="5715" y="0"/>
                      <a:pt x="5703" y="1"/>
                      <a:pt x="5690" y="2"/>
                    </a:cubicBezTo>
                    <a:cubicBezTo>
                      <a:pt x="3860" y="127"/>
                      <a:pt x="2106" y="578"/>
                      <a:pt x="427" y="1280"/>
                    </a:cubicBezTo>
                    <a:cubicBezTo>
                      <a:pt x="76" y="1430"/>
                      <a:pt x="1" y="1957"/>
                      <a:pt x="176" y="2257"/>
                    </a:cubicBezTo>
                    <a:cubicBezTo>
                      <a:pt x="309" y="2506"/>
                      <a:pt x="540" y="2612"/>
                      <a:pt x="782" y="2612"/>
                    </a:cubicBezTo>
                    <a:cubicBezTo>
                      <a:pt x="907" y="2612"/>
                      <a:pt x="1035" y="2584"/>
                      <a:pt x="1154" y="2533"/>
                    </a:cubicBezTo>
                    <a:cubicBezTo>
                      <a:pt x="2582" y="1906"/>
                      <a:pt x="4161" y="1555"/>
                      <a:pt x="5690" y="1430"/>
                    </a:cubicBezTo>
                    <a:cubicBezTo>
                      <a:pt x="6091" y="1405"/>
                      <a:pt x="6417" y="1129"/>
                      <a:pt x="6417" y="728"/>
                    </a:cubicBezTo>
                    <a:cubicBezTo>
                      <a:pt x="6417" y="364"/>
                      <a:pt x="6111" y="0"/>
                      <a:pt x="5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0"/>
              <p:cNvSpPr/>
              <p:nvPr/>
            </p:nvSpPr>
            <p:spPr>
              <a:xfrm flipH="1">
                <a:off x="6530709" y="2096820"/>
                <a:ext cx="118139" cy="43851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2233" extrusionOk="0">
                    <a:moveTo>
                      <a:pt x="1245" y="1"/>
                    </a:moveTo>
                    <a:cubicBezTo>
                      <a:pt x="1073" y="1"/>
                      <a:pt x="900" y="5"/>
                      <a:pt x="728" y="13"/>
                    </a:cubicBezTo>
                    <a:cubicBezTo>
                      <a:pt x="352" y="13"/>
                      <a:pt x="1" y="314"/>
                      <a:pt x="26" y="715"/>
                    </a:cubicBezTo>
                    <a:cubicBezTo>
                      <a:pt x="26" y="1090"/>
                      <a:pt x="327" y="1441"/>
                      <a:pt x="728" y="1441"/>
                    </a:cubicBezTo>
                    <a:cubicBezTo>
                      <a:pt x="853" y="1437"/>
                      <a:pt x="977" y="1435"/>
                      <a:pt x="1101" y="1435"/>
                    </a:cubicBezTo>
                    <a:cubicBezTo>
                      <a:pt x="2465" y="1435"/>
                      <a:pt x="3752" y="1688"/>
                      <a:pt x="5038" y="2193"/>
                    </a:cubicBezTo>
                    <a:cubicBezTo>
                      <a:pt x="5102" y="2220"/>
                      <a:pt x="5169" y="2233"/>
                      <a:pt x="5236" y="2233"/>
                    </a:cubicBezTo>
                    <a:cubicBezTo>
                      <a:pt x="5541" y="2233"/>
                      <a:pt x="5859" y="1979"/>
                      <a:pt x="5941" y="1692"/>
                    </a:cubicBezTo>
                    <a:cubicBezTo>
                      <a:pt x="6016" y="1291"/>
                      <a:pt x="5790" y="965"/>
                      <a:pt x="5439" y="815"/>
                    </a:cubicBezTo>
                    <a:cubicBezTo>
                      <a:pt x="4097" y="278"/>
                      <a:pt x="2675" y="1"/>
                      <a:pt x="12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0"/>
              <p:cNvSpPr/>
              <p:nvPr/>
            </p:nvSpPr>
            <p:spPr>
              <a:xfrm flipH="1">
                <a:off x="7200039" y="2216155"/>
                <a:ext cx="113210" cy="189757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9663" extrusionOk="0">
                    <a:moveTo>
                      <a:pt x="429" y="0"/>
                    </a:moveTo>
                    <a:cubicBezTo>
                      <a:pt x="0" y="0"/>
                      <a:pt x="8" y="703"/>
                      <a:pt x="451" y="703"/>
                    </a:cubicBezTo>
                    <a:cubicBezTo>
                      <a:pt x="2130" y="778"/>
                      <a:pt x="3659" y="1856"/>
                      <a:pt x="4286" y="3410"/>
                    </a:cubicBezTo>
                    <a:cubicBezTo>
                      <a:pt x="4987" y="5289"/>
                      <a:pt x="4536" y="7369"/>
                      <a:pt x="4812" y="9324"/>
                    </a:cubicBezTo>
                    <a:cubicBezTo>
                      <a:pt x="4837" y="9550"/>
                      <a:pt x="5031" y="9663"/>
                      <a:pt x="5210" y="9663"/>
                    </a:cubicBezTo>
                    <a:cubicBezTo>
                      <a:pt x="5388" y="9663"/>
                      <a:pt x="5551" y="9550"/>
                      <a:pt x="5514" y="9324"/>
                    </a:cubicBezTo>
                    <a:cubicBezTo>
                      <a:pt x="5238" y="7144"/>
                      <a:pt x="5764" y="4763"/>
                      <a:pt x="4737" y="2708"/>
                    </a:cubicBezTo>
                    <a:cubicBezTo>
                      <a:pt x="3935" y="1104"/>
                      <a:pt x="2231" y="76"/>
                      <a:pt x="451" y="1"/>
                    </a:cubicBezTo>
                    <a:cubicBezTo>
                      <a:pt x="443" y="1"/>
                      <a:pt x="436" y="0"/>
                      <a:pt x="4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0"/>
              <p:cNvSpPr/>
              <p:nvPr/>
            </p:nvSpPr>
            <p:spPr>
              <a:xfrm flipH="1">
                <a:off x="7205951" y="2432713"/>
                <a:ext cx="14787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753" h="2184" extrusionOk="0">
                    <a:moveTo>
                      <a:pt x="402" y="1"/>
                    </a:moveTo>
                    <a:cubicBezTo>
                      <a:pt x="201" y="26"/>
                      <a:pt x="51" y="176"/>
                      <a:pt x="26" y="377"/>
                    </a:cubicBezTo>
                    <a:cubicBezTo>
                      <a:pt x="26" y="853"/>
                      <a:pt x="26" y="1354"/>
                      <a:pt x="1" y="1830"/>
                    </a:cubicBezTo>
                    <a:cubicBezTo>
                      <a:pt x="1" y="2018"/>
                      <a:pt x="154" y="2183"/>
                      <a:pt x="338" y="2183"/>
                    </a:cubicBezTo>
                    <a:cubicBezTo>
                      <a:pt x="351" y="2183"/>
                      <a:pt x="364" y="2183"/>
                      <a:pt x="377" y="2181"/>
                    </a:cubicBezTo>
                    <a:cubicBezTo>
                      <a:pt x="577" y="2181"/>
                      <a:pt x="728" y="2031"/>
                      <a:pt x="728" y="1830"/>
                    </a:cubicBezTo>
                    <a:cubicBezTo>
                      <a:pt x="728" y="1354"/>
                      <a:pt x="753" y="853"/>
                      <a:pt x="753" y="377"/>
                    </a:cubicBezTo>
                    <a:cubicBezTo>
                      <a:pt x="753" y="176"/>
                      <a:pt x="577" y="1"/>
                      <a:pt x="4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0"/>
              <p:cNvSpPr/>
              <p:nvPr/>
            </p:nvSpPr>
            <p:spPr>
              <a:xfrm flipH="1">
                <a:off x="5880311" y="4036241"/>
                <a:ext cx="22662" cy="16212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8256" extrusionOk="0">
                    <a:moveTo>
                      <a:pt x="804" y="0"/>
                    </a:moveTo>
                    <a:cubicBezTo>
                      <a:pt x="620" y="0"/>
                      <a:pt x="427" y="119"/>
                      <a:pt x="414" y="348"/>
                    </a:cubicBezTo>
                    <a:cubicBezTo>
                      <a:pt x="289" y="2854"/>
                      <a:pt x="138" y="5386"/>
                      <a:pt x="13" y="7917"/>
                    </a:cubicBezTo>
                    <a:cubicBezTo>
                      <a:pt x="0" y="8143"/>
                      <a:pt x="170" y="8255"/>
                      <a:pt x="345" y="8255"/>
                    </a:cubicBezTo>
                    <a:cubicBezTo>
                      <a:pt x="520" y="8255"/>
                      <a:pt x="702" y="8143"/>
                      <a:pt x="715" y="7917"/>
                    </a:cubicBezTo>
                    <a:cubicBezTo>
                      <a:pt x="865" y="5386"/>
                      <a:pt x="990" y="2854"/>
                      <a:pt x="1141" y="348"/>
                    </a:cubicBezTo>
                    <a:cubicBezTo>
                      <a:pt x="1153" y="113"/>
                      <a:pt x="983" y="0"/>
                      <a:pt x="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0"/>
              <p:cNvSpPr/>
              <p:nvPr/>
            </p:nvSpPr>
            <p:spPr>
              <a:xfrm flipH="1">
                <a:off x="6507752" y="3919577"/>
                <a:ext cx="156550" cy="103195"/>
              </a:xfrm>
              <a:custGeom>
                <a:avLst/>
                <a:gdLst/>
                <a:ahLst/>
                <a:cxnLst/>
                <a:rect l="l" t="t" r="r" b="b"/>
                <a:pathLst>
                  <a:path w="7972" h="5255" extrusionOk="0">
                    <a:moveTo>
                      <a:pt x="7452" y="0"/>
                    </a:moveTo>
                    <a:cubicBezTo>
                      <a:pt x="7397" y="0"/>
                      <a:pt x="7339" y="15"/>
                      <a:pt x="7279" y="48"/>
                    </a:cubicBezTo>
                    <a:cubicBezTo>
                      <a:pt x="4873" y="1427"/>
                      <a:pt x="2542" y="2931"/>
                      <a:pt x="312" y="4560"/>
                    </a:cubicBezTo>
                    <a:cubicBezTo>
                      <a:pt x="1" y="4788"/>
                      <a:pt x="187" y="5255"/>
                      <a:pt x="472" y="5255"/>
                    </a:cubicBezTo>
                    <a:cubicBezTo>
                      <a:pt x="533" y="5255"/>
                      <a:pt x="597" y="5234"/>
                      <a:pt x="662" y="5186"/>
                    </a:cubicBezTo>
                    <a:cubicBezTo>
                      <a:pt x="2893" y="3557"/>
                      <a:pt x="5224" y="2053"/>
                      <a:pt x="7630" y="675"/>
                    </a:cubicBezTo>
                    <a:cubicBezTo>
                      <a:pt x="7971" y="483"/>
                      <a:pt x="7768" y="0"/>
                      <a:pt x="7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0"/>
              <p:cNvSpPr/>
              <p:nvPr/>
            </p:nvSpPr>
            <p:spPr>
              <a:xfrm flipH="1">
                <a:off x="6191651" y="2386821"/>
                <a:ext cx="306934" cy="141665"/>
              </a:xfrm>
              <a:custGeom>
                <a:avLst/>
                <a:gdLst/>
                <a:ahLst/>
                <a:cxnLst/>
                <a:rect l="l" t="t" r="r" b="b"/>
                <a:pathLst>
                  <a:path w="15630" h="7214" extrusionOk="0">
                    <a:moveTo>
                      <a:pt x="15036" y="0"/>
                    </a:moveTo>
                    <a:cubicBezTo>
                      <a:pt x="14986" y="0"/>
                      <a:pt x="14933" y="10"/>
                      <a:pt x="14880" y="32"/>
                    </a:cubicBezTo>
                    <a:cubicBezTo>
                      <a:pt x="10043" y="2212"/>
                      <a:pt x="5206" y="4393"/>
                      <a:pt x="369" y="6573"/>
                    </a:cubicBezTo>
                    <a:cubicBezTo>
                      <a:pt x="0" y="6725"/>
                      <a:pt x="232" y="7214"/>
                      <a:pt x="560" y="7214"/>
                    </a:cubicBezTo>
                    <a:cubicBezTo>
                      <a:pt x="612" y="7214"/>
                      <a:pt x="665" y="7202"/>
                      <a:pt x="720" y="7175"/>
                    </a:cubicBezTo>
                    <a:cubicBezTo>
                      <a:pt x="5557" y="5019"/>
                      <a:pt x="10419" y="2839"/>
                      <a:pt x="15256" y="658"/>
                    </a:cubicBezTo>
                    <a:cubicBezTo>
                      <a:pt x="15629" y="483"/>
                      <a:pt x="15388" y="0"/>
                      <a:pt x="150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0"/>
              <p:cNvSpPr/>
              <p:nvPr/>
            </p:nvSpPr>
            <p:spPr>
              <a:xfrm flipH="1">
                <a:off x="6349105" y="2573943"/>
                <a:ext cx="130432" cy="16770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854" extrusionOk="0">
                    <a:moveTo>
                      <a:pt x="6213" y="1"/>
                    </a:moveTo>
                    <a:cubicBezTo>
                      <a:pt x="6206" y="1"/>
                      <a:pt x="6198" y="1"/>
                      <a:pt x="6191" y="2"/>
                    </a:cubicBezTo>
                    <a:cubicBezTo>
                      <a:pt x="4261" y="52"/>
                      <a:pt x="2356" y="77"/>
                      <a:pt x="451" y="127"/>
                    </a:cubicBezTo>
                    <a:cubicBezTo>
                      <a:pt x="0" y="152"/>
                      <a:pt x="0" y="854"/>
                      <a:pt x="451" y="854"/>
                    </a:cubicBezTo>
                    <a:cubicBezTo>
                      <a:pt x="2356" y="804"/>
                      <a:pt x="4261" y="754"/>
                      <a:pt x="6191" y="703"/>
                    </a:cubicBezTo>
                    <a:cubicBezTo>
                      <a:pt x="6634" y="703"/>
                      <a:pt x="6642" y="1"/>
                      <a:pt x="6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0"/>
              <p:cNvSpPr/>
              <p:nvPr/>
            </p:nvSpPr>
            <p:spPr>
              <a:xfrm flipH="1">
                <a:off x="6172386" y="2631932"/>
                <a:ext cx="315064" cy="63724"/>
              </a:xfrm>
              <a:custGeom>
                <a:avLst/>
                <a:gdLst/>
                <a:ahLst/>
                <a:cxnLst/>
                <a:rect l="l" t="t" r="r" b="b"/>
                <a:pathLst>
                  <a:path w="16044" h="3245" extrusionOk="0">
                    <a:moveTo>
                      <a:pt x="559" y="0"/>
                    </a:moveTo>
                    <a:cubicBezTo>
                      <a:pt x="137" y="0"/>
                      <a:pt x="0" y="636"/>
                      <a:pt x="428" y="708"/>
                    </a:cubicBezTo>
                    <a:lnTo>
                      <a:pt x="15416" y="3239"/>
                    </a:lnTo>
                    <a:cubicBezTo>
                      <a:pt x="15440" y="3243"/>
                      <a:pt x="15463" y="3245"/>
                      <a:pt x="15485" y="3245"/>
                    </a:cubicBezTo>
                    <a:cubicBezTo>
                      <a:pt x="15886" y="3245"/>
                      <a:pt x="16044" y="2634"/>
                      <a:pt x="15616" y="2562"/>
                    </a:cubicBezTo>
                    <a:lnTo>
                      <a:pt x="629" y="6"/>
                    </a:lnTo>
                    <a:cubicBezTo>
                      <a:pt x="605" y="2"/>
                      <a:pt x="581" y="0"/>
                      <a:pt x="5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0"/>
              <p:cNvSpPr/>
              <p:nvPr/>
            </p:nvSpPr>
            <p:spPr>
              <a:xfrm flipH="1">
                <a:off x="6376008" y="2699542"/>
                <a:ext cx="119926" cy="48112"/>
              </a:xfrm>
              <a:custGeom>
                <a:avLst/>
                <a:gdLst/>
                <a:ahLst/>
                <a:cxnLst/>
                <a:rect l="l" t="t" r="r" b="b"/>
                <a:pathLst>
                  <a:path w="6107" h="2450" extrusionOk="0">
                    <a:moveTo>
                      <a:pt x="465" y="0"/>
                    </a:moveTo>
                    <a:cubicBezTo>
                      <a:pt x="125" y="0"/>
                      <a:pt x="0" y="563"/>
                      <a:pt x="384" y="698"/>
                    </a:cubicBezTo>
                    <a:cubicBezTo>
                      <a:pt x="2114" y="1275"/>
                      <a:pt x="3818" y="1851"/>
                      <a:pt x="5522" y="2428"/>
                    </a:cubicBezTo>
                    <a:cubicBezTo>
                      <a:pt x="5567" y="2443"/>
                      <a:pt x="5609" y="2449"/>
                      <a:pt x="5648" y="2449"/>
                    </a:cubicBezTo>
                    <a:cubicBezTo>
                      <a:pt x="6002" y="2449"/>
                      <a:pt x="6107" y="1887"/>
                      <a:pt x="5723" y="1751"/>
                    </a:cubicBezTo>
                    <a:cubicBezTo>
                      <a:pt x="4018" y="1175"/>
                      <a:pt x="2289" y="598"/>
                      <a:pt x="585" y="22"/>
                    </a:cubicBezTo>
                    <a:cubicBezTo>
                      <a:pt x="543" y="7"/>
                      <a:pt x="503" y="0"/>
                      <a:pt x="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0"/>
              <p:cNvSpPr/>
              <p:nvPr/>
            </p:nvSpPr>
            <p:spPr>
              <a:xfrm flipH="1">
                <a:off x="6301562" y="2779328"/>
                <a:ext cx="201304" cy="141783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7220" extrusionOk="0">
                    <a:moveTo>
                      <a:pt x="495" y="0"/>
                    </a:moveTo>
                    <a:cubicBezTo>
                      <a:pt x="203" y="0"/>
                      <a:pt x="1" y="468"/>
                      <a:pt x="311" y="696"/>
                    </a:cubicBezTo>
                    <a:cubicBezTo>
                      <a:pt x="3419" y="2851"/>
                      <a:pt x="6502" y="5006"/>
                      <a:pt x="9584" y="7162"/>
                    </a:cubicBezTo>
                    <a:cubicBezTo>
                      <a:pt x="9645" y="7202"/>
                      <a:pt x="9705" y="7220"/>
                      <a:pt x="9762" y="7220"/>
                    </a:cubicBezTo>
                    <a:cubicBezTo>
                      <a:pt x="10055" y="7220"/>
                      <a:pt x="10250" y="6745"/>
                      <a:pt x="9935" y="6535"/>
                    </a:cubicBezTo>
                    <a:cubicBezTo>
                      <a:pt x="6853" y="4380"/>
                      <a:pt x="3770" y="2224"/>
                      <a:pt x="687" y="69"/>
                    </a:cubicBezTo>
                    <a:cubicBezTo>
                      <a:pt x="622" y="21"/>
                      <a:pt x="556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0"/>
              <p:cNvSpPr/>
              <p:nvPr/>
            </p:nvSpPr>
            <p:spPr>
              <a:xfrm flipH="1">
                <a:off x="7833765" y="2534080"/>
                <a:ext cx="209375" cy="221118"/>
              </a:xfrm>
              <a:custGeom>
                <a:avLst/>
                <a:gdLst/>
                <a:ahLst/>
                <a:cxnLst/>
                <a:rect l="l" t="t" r="r" b="b"/>
                <a:pathLst>
                  <a:path w="10662" h="11260" extrusionOk="0">
                    <a:moveTo>
                      <a:pt x="9069" y="1"/>
                    </a:moveTo>
                    <a:cubicBezTo>
                      <a:pt x="6611" y="1"/>
                      <a:pt x="4178" y="1021"/>
                      <a:pt x="2532" y="2884"/>
                    </a:cubicBezTo>
                    <a:cubicBezTo>
                      <a:pt x="627" y="5089"/>
                      <a:pt x="1" y="8222"/>
                      <a:pt x="828" y="11004"/>
                    </a:cubicBezTo>
                    <a:cubicBezTo>
                      <a:pt x="888" y="11184"/>
                      <a:pt x="1031" y="11260"/>
                      <a:pt x="1174" y="11260"/>
                    </a:cubicBezTo>
                    <a:cubicBezTo>
                      <a:pt x="1390" y="11260"/>
                      <a:pt x="1605" y="11085"/>
                      <a:pt x="1530" y="10829"/>
                    </a:cubicBezTo>
                    <a:cubicBezTo>
                      <a:pt x="753" y="8297"/>
                      <a:pt x="1304" y="5415"/>
                      <a:pt x="3059" y="3410"/>
                    </a:cubicBezTo>
                    <a:cubicBezTo>
                      <a:pt x="4541" y="1709"/>
                      <a:pt x="6764" y="711"/>
                      <a:pt x="9016" y="711"/>
                    </a:cubicBezTo>
                    <a:cubicBezTo>
                      <a:pt x="9353" y="711"/>
                      <a:pt x="9690" y="733"/>
                      <a:pt x="10026" y="778"/>
                    </a:cubicBezTo>
                    <a:cubicBezTo>
                      <a:pt x="10042" y="780"/>
                      <a:pt x="10058" y="781"/>
                      <a:pt x="10073" y="781"/>
                    </a:cubicBezTo>
                    <a:cubicBezTo>
                      <a:pt x="10491" y="781"/>
                      <a:pt x="10662" y="149"/>
                      <a:pt x="10226" y="77"/>
                    </a:cubicBezTo>
                    <a:cubicBezTo>
                      <a:pt x="9842" y="26"/>
                      <a:pt x="9455" y="1"/>
                      <a:pt x="9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0"/>
              <p:cNvSpPr/>
              <p:nvPr/>
            </p:nvSpPr>
            <p:spPr>
              <a:xfrm flipH="1">
                <a:off x="7799791" y="2485714"/>
                <a:ext cx="295014" cy="293090"/>
              </a:xfrm>
              <a:custGeom>
                <a:avLst/>
                <a:gdLst/>
                <a:ahLst/>
                <a:cxnLst/>
                <a:rect l="l" t="t" r="r" b="b"/>
                <a:pathLst>
                  <a:path w="15023" h="14925" extrusionOk="0">
                    <a:moveTo>
                      <a:pt x="11316" y="1"/>
                    </a:moveTo>
                    <a:cubicBezTo>
                      <a:pt x="9222" y="1"/>
                      <a:pt x="7135" y="613"/>
                      <a:pt x="5389" y="1788"/>
                    </a:cubicBezTo>
                    <a:cubicBezTo>
                      <a:pt x="2857" y="3467"/>
                      <a:pt x="1078" y="6124"/>
                      <a:pt x="401" y="9081"/>
                    </a:cubicBezTo>
                    <a:cubicBezTo>
                      <a:pt x="0" y="10936"/>
                      <a:pt x="0" y="12815"/>
                      <a:pt x="351" y="14670"/>
                    </a:cubicBezTo>
                    <a:cubicBezTo>
                      <a:pt x="391" y="14848"/>
                      <a:pt x="520" y="14924"/>
                      <a:pt x="657" y="14924"/>
                    </a:cubicBezTo>
                    <a:cubicBezTo>
                      <a:pt x="868" y="14924"/>
                      <a:pt x="1098" y="14743"/>
                      <a:pt x="1053" y="14470"/>
                    </a:cubicBezTo>
                    <a:cubicBezTo>
                      <a:pt x="451" y="11462"/>
                      <a:pt x="928" y="8279"/>
                      <a:pt x="2582" y="5673"/>
                    </a:cubicBezTo>
                    <a:cubicBezTo>
                      <a:pt x="4085" y="3267"/>
                      <a:pt x="6517" y="1487"/>
                      <a:pt x="9299" y="911"/>
                    </a:cubicBezTo>
                    <a:cubicBezTo>
                      <a:pt x="9949" y="779"/>
                      <a:pt x="10602" y="714"/>
                      <a:pt x="11252" y="714"/>
                    </a:cubicBezTo>
                    <a:cubicBezTo>
                      <a:pt x="12333" y="714"/>
                      <a:pt x="13404" y="892"/>
                      <a:pt x="14436" y="1236"/>
                    </a:cubicBezTo>
                    <a:cubicBezTo>
                      <a:pt x="14477" y="1251"/>
                      <a:pt x="14516" y="1257"/>
                      <a:pt x="14552" y="1257"/>
                    </a:cubicBezTo>
                    <a:cubicBezTo>
                      <a:pt x="14895" y="1257"/>
                      <a:pt x="15022" y="671"/>
                      <a:pt x="14637" y="535"/>
                    </a:cubicBezTo>
                    <a:cubicBezTo>
                      <a:pt x="13562" y="176"/>
                      <a:pt x="12438" y="1"/>
                      <a:pt x="11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0"/>
              <p:cNvSpPr/>
              <p:nvPr/>
            </p:nvSpPr>
            <p:spPr>
              <a:xfrm flipH="1">
                <a:off x="7790462" y="2440254"/>
                <a:ext cx="361448" cy="350156"/>
              </a:xfrm>
              <a:custGeom>
                <a:avLst/>
                <a:gdLst/>
                <a:ahLst/>
                <a:cxnLst/>
                <a:rect l="l" t="t" r="r" b="b"/>
                <a:pathLst>
                  <a:path w="18406" h="17831" extrusionOk="0">
                    <a:moveTo>
                      <a:pt x="13626" y="0"/>
                    </a:moveTo>
                    <a:cubicBezTo>
                      <a:pt x="11149" y="0"/>
                      <a:pt x="8682" y="666"/>
                      <a:pt x="6567" y="1998"/>
                    </a:cubicBezTo>
                    <a:cubicBezTo>
                      <a:pt x="3410" y="3952"/>
                      <a:pt x="1129" y="7186"/>
                      <a:pt x="427" y="10845"/>
                    </a:cubicBezTo>
                    <a:cubicBezTo>
                      <a:pt x="1" y="13075"/>
                      <a:pt x="126" y="15406"/>
                      <a:pt x="828" y="17587"/>
                    </a:cubicBezTo>
                    <a:cubicBezTo>
                      <a:pt x="888" y="17756"/>
                      <a:pt x="1030" y="17830"/>
                      <a:pt x="1173" y="17830"/>
                    </a:cubicBezTo>
                    <a:cubicBezTo>
                      <a:pt x="1389" y="17830"/>
                      <a:pt x="1605" y="17658"/>
                      <a:pt x="1530" y="17386"/>
                    </a:cubicBezTo>
                    <a:cubicBezTo>
                      <a:pt x="377" y="13777"/>
                      <a:pt x="853" y="9767"/>
                      <a:pt x="2908" y="6584"/>
                    </a:cubicBezTo>
                    <a:cubicBezTo>
                      <a:pt x="4813" y="3602"/>
                      <a:pt x="7921" y="1521"/>
                      <a:pt x="11379" y="895"/>
                    </a:cubicBezTo>
                    <a:cubicBezTo>
                      <a:pt x="12120" y="766"/>
                      <a:pt x="12870" y="702"/>
                      <a:pt x="13618" y="702"/>
                    </a:cubicBezTo>
                    <a:cubicBezTo>
                      <a:pt x="15047" y="702"/>
                      <a:pt x="16472" y="935"/>
                      <a:pt x="17821" y="1396"/>
                    </a:cubicBezTo>
                    <a:cubicBezTo>
                      <a:pt x="17865" y="1411"/>
                      <a:pt x="17907" y="1418"/>
                      <a:pt x="17946" y="1418"/>
                    </a:cubicBezTo>
                    <a:cubicBezTo>
                      <a:pt x="18301" y="1418"/>
                      <a:pt x="18405" y="855"/>
                      <a:pt x="18021" y="719"/>
                    </a:cubicBezTo>
                    <a:cubicBezTo>
                      <a:pt x="16602" y="240"/>
                      <a:pt x="15112" y="0"/>
                      <a:pt x="13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0"/>
              <p:cNvSpPr/>
              <p:nvPr/>
            </p:nvSpPr>
            <p:spPr>
              <a:xfrm flipH="1">
                <a:off x="7884156" y="2630439"/>
                <a:ext cx="72364" cy="103018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5246" extrusionOk="0">
                    <a:moveTo>
                      <a:pt x="1122" y="0"/>
                    </a:moveTo>
                    <a:cubicBezTo>
                      <a:pt x="998" y="0"/>
                      <a:pt x="889" y="80"/>
                      <a:pt x="803" y="182"/>
                    </a:cubicBezTo>
                    <a:cubicBezTo>
                      <a:pt x="101" y="1135"/>
                      <a:pt x="1" y="2463"/>
                      <a:pt x="527" y="3516"/>
                    </a:cubicBezTo>
                    <a:cubicBezTo>
                      <a:pt x="1028" y="4518"/>
                      <a:pt x="2106" y="5195"/>
                      <a:pt x="3234" y="5245"/>
                    </a:cubicBezTo>
                    <a:cubicBezTo>
                      <a:pt x="3242" y="5245"/>
                      <a:pt x="3250" y="5246"/>
                      <a:pt x="3257" y="5246"/>
                    </a:cubicBezTo>
                    <a:cubicBezTo>
                      <a:pt x="3685" y="5246"/>
                      <a:pt x="3677" y="4568"/>
                      <a:pt x="3234" y="4543"/>
                    </a:cubicBezTo>
                    <a:cubicBezTo>
                      <a:pt x="2332" y="4493"/>
                      <a:pt x="1530" y="3942"/>
                      <a:pt x="1129" y="3140"/>
                    </a:cubicBezTo>
                    <a:cubicBezTo>
                      <a:pt x="728" y="2313"/>
                      <a:pt x="878" y="1285"/>
                      <a:pt x="1429" y="533"/>
                    </a:cubicBezTo>
                    <a:cubicBezTo>
                      <a:pt x="1555" y="383"/>
                      <a:pt x="1455" y="132"/>
                      <a:pt x="1304" y="57"/>
                    </a:cubicBezTo>
                    <a:cubicBezTo>
                      <a:pt x="1241" y="17"/>
                      <a:pt x="1180" y="0"/>
                      <a:pt x="1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0"/>
              <p:cNvSpPr/>
              <p:nvPr/>
            </p:nvSpPr>
            <p:spPr>
              <a:xfrm flipH="1">
                <a:off x="7862989" y="2716195"/>
                <a:ext cx="18224" cy="14296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28" extrusionOk="0">
                    <a:moveTo>
                      <a:pt x="477" y="1"/>
                    </a:moveTo>
                    <a:cubicBezTo>
                      <a:pt x="1" y="1"/>
                      <a:pt x="1" y="728"/>
                      <a:pt x="477" y="728"/>
                    </a:cubicBezTo>
                    <a:cubicBezTo>
                      <a:pt x="928" y="728"/>
                      <a:pt x="928" y="1"/>
                      <a:pt x="4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0"/>
              <p:cNvSpPr/>
              <p:nvPr/>
            </p:nvSpPr>
            <p:spPr>
              <a:xfrm flipH="1">
                <a:off x="6300739" y="4167162"/>
                <a:ext cx="86758" cy="145651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7417" extrusionOk="0">
                    <a:moveTo>
                      <a:pt x="3951" y="1"/>
                    </a:moveTo>
                    <a:cubicBezTo>
                      <a:pt x="3914" y="1"/>
                      <a:pt x="3876" y="8"/>
                      <a:pt x="3835" y="22"/>
                    </a:cubicBezTo>
                    <a:cubicBezTo>
                      <a:pt x="2481" y="423"/>
                      <a:pt x="1303" y="1400"/>
                      <a:pt x="677" y="2679"/>
                    </a:cubicBezTo>
                    <a:cubicBezTo>
                      <a:pt x="0" y="4107"/>
                      <a:pt x="25" y="5811"/>
                      <a:pt x="752" y="7240"/>
                    </a:cubicBezTo>
                    <a:cubicBezTo>
                      <a:pt x="814" y="7364"/>
                      <a:pt x="917" y="7416"/>
                      <a:pt x="1024" y="7416"/>
                    </a:cubicBezTo>
                    <a:cubicBezTo>
                      <a:pt x="1261" y="7416"/>
                      <a:pt x="1517" y="7158"/>
                      <a:pt x="1379" y="6864"/>
                    </a:cubicBezTo>
                    <a:cubicBezTo>
                      <a:pt x="752" y="5661"/>
                      <a:pt x="727" y="4157"/>
                      <a:pt x="1353" y="2954"/>
                    </a:cubicBezTo>
                    <a:cubicBezTo>
                      <a:pt x="1905" y="1877"/>
                      <a:pt x="2857" y="1050"/>
                      <a:pt x="4010" y="699"/>
                    </a:cubicBezTo>
                    <a:cubicBezTo>
                      <a:pt x="4418" y="585"/>
                      <a:pt x="4293" y="1"/>
                      <a:pt x="39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0"/>
              <p:cNvSpPr/>
              <p:nvPr/>
            </p:nvSpPr>
            <p:spPr>
              <a:xfrm flipH="1">
                <a:off x="6289056" y="4324337"/>
                <a:ext cx="61544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845" extrusionOk="0">
                    <a:moveTo>
                      <a:pt x="402" y="0"/>
                    </a:moveTo>
                    <a:cubicBezTo>
                      <a:pt x="308" y="0"/>
                      <a:pt x="214" y="38"/>
                      <a:pt x="151" y="113"/>
                    </a:cubicBezTo>
                    <a:cubicBezTo>
                      <a:pt x="1" y="239"/>
                      <a:pt x="26" y="489"/>
                      <a:pt x="151" y="614"/>
                    </a:cubicBezTo>
                    <a:cubicBezTo>
                      <a:pt x="853" y="1341"/>
                      <a:pt x="1780" y="1767"/>
                      <a:pt x="2758" y="1843"/>
                    </a:cubicBezTo>
                    <a:cubicBezTo>
                      <a:pt x="2769" y="1844"/>
                      <a:pt x="2781" y="1845"/>
                      <a:pt x="2792" y="1845"/>
                    </a:cubicBezTo>
                    <a:cubicBezTo>
                      <a:pt x="2978" y="1845"/>
                      <a:pt x="3134" y="1657"/>
                      <a:pt x="3134" y="1492"/>
                    </a:cubicBezTo>
                    <a:cubicBezTo>
                      <a:pt x="3109" y="1291"/>
                      <a:pt x="2958" y="1141"/>
                      <a:pt x="2758" y="1141"/>
                    </a:cubicBezTo>
                    <a:cubicBezTo>
                      <a:pt x="2582" y="1116"/>
                      <a:pt x="2407" y="1091"/>
                      <a:pt x="2206" y="1041"/>
                    </a:cubicBezTo>
                    <a:cubicBezTo>
                      <a:pt x="2106" y="1015"/>
                      <a:pt x="2006" y="965"/>
                      <a:pt x="1906" y="940"/>
                    </a:cubicBezTo>
                    <a:cubicBezTo>
                      <a:pt x="1780" y="890"/>
                      <a:pt x="1755" y="890"/>
                      <a:pt x="1655" y="815"/>
                    </a:cubicBezTo>
                    <a:cubicBezTo>
                      <a:pt x="1254" y="640"/>
                      <a:pt x="953" y="414"/>
                      <a:pt x="652" y="113"/>
                    </a:cubicBezTo>
                    <a:cubicBezTo>
                      <a:pt x="590" y="38"/>
                      <a:pt x="496" y="0"/>
                      <a:pt x="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0"/>
              <p:cNvSpPr/>
              <p:nvPr/>
            </p:nvSpPr>
            <p:spPr>
              <a:xfrm flipH="1">
                <a:off x="6682287" y="2199188"/>
                <a:ext cx="113367" cy="289849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14760" extrusionOk="0">
                    <a:moveTo>
                      <a:pt x="4576" y="0"/>
                    </a:moveTo>
                    <a:cubicBezTo>
                      <a:pt x="4363" y="0"/>
                      <a:pt x="4156" y="138"/>
                      <a:pt x="4168" y="414"/>
                    </a:cubicBezTo>
                    <a:cubicBezTo>
                      <a:pt x="4419" y="4875"/>
                      <a:pt x="4670" y="9361"/>
                      <a:pt x="4920" y="13822"/>
                    </a:cubicBezTo>
                    <a:cubicBezTo>
                      <a:pt x="3492" y="13421"/>
                      <a:pt x="2088" y="13045"/>
                      <a:pt x="685" y="12644"/>
                    </a:cubicBezTo>
                    <a:cubicBezTo>
                      <a:pt x="640" y="12632"/>
                      <a:pt x="598" y="12626"/>
                      <a:pt x="558" y="12626"/>
                    </a:cubicBezTo>
                    <a:cubicBezTo>
                      <a:pt x="129" y="12626"/>
                      <a:pt x="1" y="13309"/>
                      <a:pt x="459" y="13446"/>
                    </a:cubicBezTo>
                    <a:cubicBezTo>
                      <a:pt x="2013" y="13873"/>
                      <a:pt x="3567" y="14324"/>
                      <a:pt x="5096" y="14750"/>
                    </a:cubicBezTo>
                    <a:cubicBezTo>
                      <a:pt x="5136" y="14756"/>
                      <a:pt x="5173" y="14760"/>
                      <a:pt x="5207" y="14760"/>
                    </a:cubicBezTo>
                    <a:cubicBezTo>
                      <a:pt x="5300" y="14760"/>
                      <a:pt x="5373" y="14736"/>
                      <a:pt x="5447" y="14700"/>
                    </a:cubicBezTo>
                    <a:cubicBezTo>
                      <a:pt x="5622" y="14675"/>
                      <a:pt x="5772" y="14549"/>
                      <a:pt x="5772" y="14299"/>
                    </a:cubicBezTo>
                    <a:cubicBezTo>
                      <a:pt x="5522" y="9662"/>
                      <a:pt x="5271" y="5050"/>
                      <a:pt x="5021" y="414"/>
                    </a:cubicBezTo>
                    <a:cubicBezTo>
                      <a:pt x="5008" y="138"/>
                      <a:pt x="4789" y="0"/>
                      <a:pt x="4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4" name="Google Shape;474;p40"/>
              <p:cNvGrpSpPr/>
              <p:nvPr/>
            </p:nvGrpSpPr>
            <p:grpSpPr>
              <a:xfrm flipH="1">
                <a:off x="5181768" y="841299"/>
                <a:ext cx="1021715" cy="1128184"/>
                <a:chOff x="4549650" y="2024300"/>
                <a:chExt cx="1055600" cy="1165600"/>
              </a:xfrm>
            </p:grpSpPr>
            <p:sp>
              <p:nvSpPr>
                <p:cNvPr id="475" name="Google Shape;475;p40"/>
                <p:cNvSpPr/>
                <p:nvPr/>
              </p:nvSpPr>
              <p:spPr>
                <a:xfrm>
                  <a:off x="4549650" y="2260675"/>
                  <a:ext cx="772600" cy="9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04" h="37169" extrusionOk="0">
                      <a:moveTo>
                        <a:pt x="6843" y="1"/>
                      </a:moveTo>
                      <a:cubicBezTo>
                        <a:pt x="3058" y="1"/>
                        <a:pt x="1" y="3108"/>
                        <a:pt x="76" y="6918"/>
                      </a:cubicBezTo>
                      <a:lnTo>
                        <a:pt x="402" y="22206"/>
                      </a:lnTo>
                      <a:cubicBezTo>
                        <a:pt x="477" y="25891"/>
                        <a:pt x="3484" y="28823"/>
                        <a:pt x="7169" y="28823"/>
                      </a:cubicBezTo>
                      <a:lnTo>
                        <a:pt x="10652" y="28823"/>
                      </a:lnTo>
                      <a:cubicBezTo>
                        <a:pt x="10778" y="30703"/>
                        <a:pt x="10076" y="33835"/>
                        <a:pt x="5640" y="37169"/>
                      </a:cubicBezTo>
                      <a:cubicBezTo>
                        <a:pt x="5640" y="37169"/>
                        <a:pt x="13835" y="35991"/>
                        <a:pt x="14988" y="28823"/>
                      </a:cubicBezTo>
                      <a:lnTo>
                        <a:pt x="23560" y="28823"/>
                      </a:lnTo>
                      <a:cubicBezTo>
                        <a:pt x="27219" y="28823"/>
                        <a:pt x="30226" y="25916"/>
                        <a:pt x="30327" y="22282"/>
                      </a:cubicBezTo>
                      <a:lnTo>
                        <a:pt x="30778" y="6968"/>
                      </a:lnTo>
                      <a:cubicBezTo>
                        <a:pt x="30903" y="3159"/>
                        <a:pt x="27845" y="1"/>
                        <a:pt x="240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40"/>
                <p:cNvSpPr/>
                <p:nvPr/>
              </p:nvSpPr>
              <p:spPr>
                <a:xfrm flipH="1">
                  <a:off x="4665589" y="2384328"/>
                  <a:ext cx="540725" cy="52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9" h="20848" extrusionOk="0">
                      <a:moveTo>
                        <a:pt x="6290" y="1"/>
                      </a:moveTo>
                      <a:lnTo>
                        <a:pt x="7318" y="8848"/>
                      </a:lnTo>
                      <a:cubicBezTo>
                        <a:pt x="7318" y="8848"/>
                        <a:pt x="4502" y="7275"/>
                        <a:pt x="2470" y="7275"/>
                      </a:cubicBezTo>
                      <a:cubicBezTo>
                        <a:pt x="1041" y="7275"/>
                        <a:pt x="1" y="8053"/>
                        <a:pt x="601" y="10702"/>
                      </a:cubicBezTo>
                      <a:cubicBezTo>
                        <a:pt x="1077" y="12808"/>
                        <a:pt x="2105" y="13860"/>
                        <a:pt x="3283" y="14311"/>
                      </a:cubicBezTo>
                      <a:cubicBezTo>
                        <a:pt x="3745" y="14500"/>
                        <a:pt x="4215" y="14587"/>
                        <a:pt x="4674" y="14587"/>
                      </a:cubicBezTo>
                      <a:cubicBezTo>
                        <a:pt x="6777" y="14587"/>
                        <a:pt x="8653" y="12756"/>
                        <a:pt x="8571" y="10452"/>
                      </a:cubicBezTo>
                      <a:lnTo>
                        <a:pt x="8396" y="5264"/>
                      </a:lnTo>
                      <a:lnTo>
                        <a:pt x="8396" y="5264"/>
                      </a:lnTo>
                      <a:lnTo>
                        <a:pt x="19047" y="5615"/>
                      </a:lnTo>
                      <a:lnTo>
                        <a:pt x="19624" y="15364"/>
                      </a:lnTo>
                      <a:cubicBezTo>
                        <a:pt x="19624" y="15364"/>
                        <a:pt x="17369" y="13342"/>
                        <a:pt x="15504" y="13342"/>
                      </a:cubicBezTo>
                      <a:cubicBezTo>
                        <a:pt x="14374" y="13342"/>
                        <a:pt x="13388" y="14084"/>
                        <a:pt x="13133" y="16467"/>
                      </a:cubicBezTo>
                      <a:cubicBezTo>
                        <a:pt x="12782" y="19625"/>
                        <a:pt x="14737" y="20627"/>
                        <a:pt x="16767" y="20828"/>
                      </a:cubicBezTo>
                      <a:cubicBezTo>
                        <a:pt x="16898" y="20841"/>
                        <a:pt x="17028" y="20847"/>
                        <a:pt x="17157" y="20847"/>
                      </a:cubicBezTo>
                      <a:cubicBezTo>
                        <a:pt x="19244" y="20847"/>
                        <a:pt x="20982" y="19168"/>
                        <a:pt x="21052" y="17043"/>
                      </a:cubicBezTo>
                      <a:lnTo>
                        <a:pt x="21629" y="1755"/>
                      </a:lnTo>
                      <a:lnTo>
                        <a:pt x="629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40"/>
                <p:cNvSpPr/>
                <p:nvPr/>
              </p:nvSpPr>
              <p:spPr>
                <a:xfrm>
                  <a:off x="4603550" y="2250650"/>
                  <a:ext cx="756275" cy="68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1" h="27520" fill="none" extrusionOk="0">
                      <a:moveTo>
                        <a:pt x="26216" y="27520"/>
                      </a:moveTo>
                      <a:lnTo>
                        <a:pt x="4035" y="27520"/>
                      </a:lnTo>
                      <a:cubicBezTo>
                        <a:pt x="1805" y="27520"/>
                        <a:pt x="0" y="25690"/>
                        <a:pt x="0" y="23459"/>
                      </a:cubicBezTo>
                      <a:lnTo>
                        <a:pt x="0" y="4036"/>
                      </a:lnTo>
                      <a:cubicBezTo>
                        <a:pt x="0" y="1830"/>
                        <a:pt x="1805" y="1"/>
                        <a:pt x="4035" y="1"/>
                      </a:cubicBezTo>
                      <a:lnTo>
                        <a:pt x="26216" y="1"/>
                      </a:lnTo>
                      <a:cubicBezTo>
                        <a:pt x="28446" y="1"/>
                        <a:pt x="30251" y="1830"/>
                        <a:pt x="30251" y="4036"/>
                      </a:cubicBezTo>
                      <a:lnTo>
                        <a:pt x="30251" y="23459"/>
                      </a:lnTo>
                      <a:cubicBezTo>
                        <a:pt x="30251" y="25690"/>
                        <a:pt x="28446" y="27520"/>
                        <a:pt x="26216" y="275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0650" cap="flat" cmpd="sng">
                  <a:solidFill>
                    <a:srgbClr val="41354D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40"/>
                <p:cNvSpPr/>
                <p:nvPr/>
              </p:nvSpPr>
              <p:spPr>
                <a:xfrm>
                  <a:off x="5358250" y="2041300"/>
                  <a:ext cx="219375" cy="2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5" h="9166" extrusionOk="0">
                      <a:moveTo>
                        <a:pt x="8359" y="1"/>
                      </a:moveTo>
                      <a:cubicBezTo>
                        <a:pt x="8290" y="1"/>
                        <a:pt x="8219" y="31"/>
                        <a:pt x="8158" y="104"/>
                      </a:cubicBezTo>
                      <a:cubicBezTo>
                        <a:pt x="5602" y="3036"/>
                        <a:pt x="2945" y="5893"/>
                        <a:pt x="213" y="8650"/>
                      </a:cubicBezTo>
                      <a:cubicBezTo>
                        <a:pt x="0" y="8863"/>
                        <a:pt x="206" y="9166"/>
                        <a:pt x="437" y="9166"/>
                      </a:cubicBezTo>
                      <a:cubicBezTo>
                        <a:pt x="506" y="9166"/>
                        <a:pt x="576" y="9139"/>
                        <a:pt x="639" y="9076"/>
                      </a:cubicBezTo>
                      <a:cubicBezTo>
                        <a:pt x="3371" y="6294"/>
                        <a:pt x="6028" y="3437"/>
                        <a:pt x="8584" y="505"/>
                      </a:cubicBezTo>
                      <a:cubicBezTo>
                        <a:pt x="8774" y="296"/>
                        <a:pt x="8575" y="1"/>
                        <a:pt x="83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40"/>
                <p:cNvSpPr/>
                <p:nvPr/>
              </p:nvSpPr>
              <p:spPr>
                <a:xfrm>
                  <a:off x="5310925" y="2034100"/>
                  <a:ext cx="92200" cy="19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" h="7710" extrusionOk="0">
                      <a:moveTo>
                        <a:pt x="3321" y="0"/>
                      </a:moveTo>
                      <a:cubicBezTo>
                        <a:pt x="3207" y="0"/>
                        <a:pt x="3091" y="57"/>
                        <a:pt x="3034" y="191"/>
                      </a:cubicBezTo>
                      <a:cubicBezTo>
                        <a:pt x="2056" y="2572"/>
                        <a:pt x="1079" y="4953"/>
                        <a:pt x="76" y="7359"/>
                      </a:cubicBezTo>
                      <a:cubicBezTo>
                        <a:pt x="1" y="7571"/>
                        <a:pt x="171" y="7710"/>
                        <a:pt x="351" y="7710"/>
                      </a:cubicBezTo>
                      <a:cubicBezTo>
                        <a:pt x="470" y="7710"/>
                        <a:pt x="593" y="7649"/>
                        <a:pt x="653" y="7510"/>
                      </a:cubicBezTo>
                      <a:cubicBezTo>
                        <a:pt x="1630" y="5129"/>
                        <a:pt x="2633" y="2748"/>
                        <a:pt x="3610" y="367"/>
                      </a:cubicBezTo>
                      <a:cubicBezTo>
                        <a:pt x="3687" y="150"/>
                        <a:pt x="3506" y="0"/>
                        <a:pt x="3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40"/>
                <p:cNvSpPr/>
                <p:nvPr/>
              </p:nvSpPr>
              <p:spPr>
                <a:xfrm>
                  <a:off x="5258925" y="2024300"/>
                  <a:ext cx="16950" cy="19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7909" extrusionOk="0">
                      <a:moveTo>
                        <a:pt x="389" y="1"/>
                      </a:moveTo>
                      <a:cubicBezTo>
                        <a:pt x="245" y="1"/>
                        <a:pt x="101" y="95"/>
                        <a:pt x="101" y="283"/>
                      </a:cubicBezTo>
                      <a:cubicBezTo>
                        <a:pt x="51" y="2739"/>
                        <a:pt x="26" y="5170"/>
                        <a:pt x="1" y="7626"/>
                      </a:cubicBezTo>
                      <a:cubicBezTo>
                        <a:pt x="1" y="7814"/>
                        <a:pt x="145" y="7908"/>
                        <a:pt x="289" y="7908"/>
                      </a:cubicBezTo>
                      <a:cubicBezTo>
                        <a:pt x="433" y="7908"/>
                        <a:pt x="577" y="7814"/>
                        <a:pt x="577" y="7626"/>
                      </a:cubicBezTo>
                      <a:cubicBezTo>
                        <a:pt x="627" y="5170"/>
                        <a:pt x="652" y="2739"/>
                        <a:pt x="677" y="283"/>
                      </a:cubicBezTo>
                      <a:cubicBezTo>
                        <a:pt x="677" y="95"/>
                        <a:pt x="533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40"/>
                <p:cNvSpPr/>
                <p:nvPr/>
              </p:nvSpPr>
              <p:spPr>
                <a:xfrm>
                  <a:off x="5412475" y="2167775"/>
                  <a:ext cx="192775" cy="13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1" h="5376" extrusionOk="0">
                      <a:moveTo>
                        <a:pt x="7323" y="1"/>
                      </a:moveTo>
                      <a:cubicBezTo>
                        <a:pt x="7273" y="1"/>
                        <a:pt x="7220" y="18"/>
                        <a:pt x="7167" y="58"/>
                      </a:cubicBezTo>
                      <a:cubicBezTo>
                        <a:pt x="4861" y="1636"/>
                        <a:pt x="2556" y="3215"/>
                        <a:pt x="250" y="4819"/>
                      </a:cubicBezTo>
                      <a:cubicBezTo>
                        <a:pt x="0" y="4986"/>
                        <a:pt x="147" y="5376"/>
                        <a:pt x="390" y="5376"/>
                      </a:cubicBezTo>
                      <a:cubicBezTo>
                        <a:pt x="441" y="5376"/>
                        <a:pt x="495" y="5359"/>
                        <a:pt x="550" y="5321"/>
                      </a:cubicBezTo>
                      <a:cubicBezTo>
                        <a:pt x="2856" y="3742"/>
                        <a:pt x="5162" y="2138"/>
                        <a:pt x="7443" y="559"/>
                      </a:cubicBezTo>
                      <a:cubicBezTo>
                        <a:pt x="7711" y="373"/>
                        <a:pt x="7555" y="1"/>
                        <a:pt x="7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40"/>
                <p:cNvSpPr/>
                <p:nvPr/>
              </p:nvSpPr>
              <p:spPr>
                <a:xfrm>
                  <a:off x="5423800" y="2312875"/>
                  <a:ext cx="124975" cy="4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9" h="1835" extrusionOk="0">
                      <a:moveTo>
                        <a:pt x="4606" y="0"/>
                      </a:moveTo>
                      <a:cubicBezTo>
                        <a:pt x="4575" y="0"/>
                        <a:pt x="4543" y="6"/>
                        <a:pt x="4509" y="18"/>
                      </a:cubicBezTo>
                      <a:cubicBezTo>
                        <a:pt x="3105" y="419"/>
                        <a:pt x="1727" y="820"/>
                        <a:pt x="323" y="1246"/>
                      </a:cubicBezTo>
                      <a:cubicBezTo>
                        <a:pt x="0" y="1338"/>
                        <a:pt x="102" y="1834"/>
                        <a:pt x="394" y="1834"/>
                      </a:cubicBezTo>
                      <a:cubicBezTo>
                        <a:pt x="419" y="1834"/>
                        <a:pt x="446" y="1830"/>
                        <a:pt x="473" y="1822"/>
                      </a:cubicBezTo>
                      <a:cubicBezTo>
                        <a:pt x="1877" y="1396"/>
                        <a:pt x="3280" y="995"/>
                        <a:pt x="4659" y="569"/>
                      </a:cubicBezTo>
                      <a:cubicBezTo>
                        <a:pt x="4998" y="479"/>
                        <a:pt x="4888" y="0"/>
                        <a:pt x="46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786852-03C7-49C9-B19D-96A4766F2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95" y="822997"/>
            <a:ext cx="5249111" cy="3127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60"/>
          <p:cNvSpPr/>
          <p:nvPr/>
        </p:nvSpPr>
        <p:spPr>
          <a:xfrm>
            <a:off x="4286253" y="1587250"/>
            <a:ext cx="4144200" cy="2909700"/>
          </a:xfrm>
          <a:prstGeom prst="roundRect">
            <a:avLst>
              <a:gd name="adj" fmla="val 689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9" name="Google Shape;1539;p60"/>
          <p:cNvSpPr/>
          <p:nvPr/>
        </p:nvSpPr>
        <p:spPr>
          <a:xfrm>
            <a:off x="713213" y="1587250"/>
            <a:ext cx="2860200" cy="2909700"/>
          </a:xfrm>
          <a:prstGeom prst="roundRect">
            <a:avLst>
              <a:gd name="adj" fmla="val 6893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0" name="Google Shape;1540;p60"/>
          <p:cNvSpPr/>
          <p:nvPr/>
        </p:nvSpPr>
        <p:spPr>
          <a:xfrm>
            <a:off x="713225" y="540000"/>
            <a:ext cx="7717500" cy="564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1" name="Google Shape;1541;p60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Tập luyện</a:t>
            </a:r>
            <a:endParaRPr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D02D7C7C-F3A1-4B52-8599-1F4939110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6253" y="1844350"/>
            <a:ext cx="4144200" cy="2214694"/>
          </a:xfrm>
        </p:spPr>
        <p:txBody>
          <a:bodyPr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gương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than.</a:t>
            </a:r>
          </a:p>
        </p:txBody>
      </p:sp>
      <p:grpSp>
        <p:nvGrpSpPr>
          <p:cNvPr id="95" name="Google Shape;3814;p76">
            <a:extLst>
              <a:ext uri="{FF2B5EF4-FFF2-40B4-BE49-F238E27FC236}">
                <a16:creationId xmlns:a16="http://schemas.microsoft.com/office/drawing/2014/main" id="{D9154FBF-173B-4384-B67E-B0A04978CCFD}"/>
              </a:ext>
            </a:extLst>
          </p:cNvPr>
          <p:cNvGrpSpPr/>
          <p:nvPr/>
        </p:nvGrpSpPr>
        <p:grpSpPr>
          <a:xfrm>
            <a:off x="665329" y="2358348"/>
            <a:ext cx="2955967" cy="2138602"/>
            <a:chOff x="1320158" y="2311870"/>
            <a:chExt cx="2955967" cy="2138602"/>
          </a:xfrm>
        </p:grpSpPr>
        <p:sp>
          <p:nvSpPr>
            <p:cNvPr id="96" name="Google Shape;3815;p76">
              <a:extLst>
                <a:ext uri="{FF2B5EF4-FFF2-40B4-BE49-F238E27FC236}">
                  <a16:creationId xmlns:a16="http://schemas.microsoft.com/office/drawing/2014/main" id="{C4280EAF-1D8B-4A78-934A-1C6B52D8C134}"/>
                </a:ext>
              </a:extLst>
            </p:cNvPr>
            <p:cNvSpPr/>
            <p:nvPr/>
          </p:nvSpPr>
          <p:spPr>
            <a:xfrm flipH="1">
              <a:off x="1320158" y="2436351"/>
              <a:ext cx="2955967" cy="2014122"/>
            </a:xfrm>
            <a:custGeom>
              <a:avLst/>
              <a:gdLst/>
              <a:ahLst/>
              <a:cxnLst/>
              <a:rect l="l" t="t" r="r" b="b"/>
              <a:pathLst>
                <a:path w="185240" h="131987" extrusionOk="0">
                  <a:moveTo>
                    <a:pt x="114231" y="1"/>
                  </a:moveTo>
                  <a:cubicBezTo>
                    <a:pt x="111168" y="1"/>
                    <a:pt x="108164" y="1216"/>
                    <a:pt x="105565" y="2763"/>
                  </a:cubicBezTo>
                  <a:cubicBezTo>
                    <a:pt x="99249" y="6497"/>
                    <a:pt x="94086" y="12562"/>
                    <a:pt x="90477" y="18878"/>
                  </a:cubicBezTo>
                  <a:cubicBezTo>
                    <a:pt x="86667" y="25495"/>
                    <a:pt x="84412" y="32988"/>
                    <a:pt x="84011" y="40633"/>
                  </a:cubicBezTo>
                  <a:cubicBezTo>
                    <a:pt x="81179" y="33941"/>
                    <a:pt x="79549" y="26773"/>
                    <a:pt x="76241" y="20282"/>
                  </a:cubicBezTo>
                  <a:cubicBezTo>
                    <a:pt x="73209" y="14292"/>
                    <a:pt x="68522" y="8803"/>
                    <a:pt x="61805" y="6973"/>
                  </a:cubicBezTo>
                  <a:cubicBezTo>
                    <a:pt x="60370" y="6579"/>
                    <a:pt x="58861" y="6361"/>
                    <a:pt x="57351" y="6361"/>
                  </a:cubicBezTo>
                  <a:cubicBezTo>
                    <a:pt x="55696" y="6361"/>
                    <a:pt x="54041" y="6622"/>
                    <a:pt x="52482" y="7199"/>
                  </a:cubicBezTo>
                  <a:cubicBezTo>
                    <a:pt x="49599" y="8276"/>
                    <a:pt x="47294" y="10357"/>
                    <a:pt x="45640" y="12938"/>
                  </a:cubicBezTo>
                  <a:cubicBezTo>
                    <a:pt x="43910" y="15620"/>
                    <a:pt x="42908" y="18728"/>
                    <a:pt x="42206" y="21835"/>
                  </a:cubicBezTo>
                  <a:cubicBezTo>
                    <a:pt x="41379" y="25570"/>
                    <a:pt x="40903" y="29404"/>
                    <a:pt x="40752" y="33214"/>
                  </a:cubicBezTo>
                  <a:cubicBezTo>
                    <a:pt x="40426" y="41359"/>
                    <a:pt x="41604" y="49530"/>
                    <a:pt x="44211" y="57249"/>
                  </a:cubicBezTo>
                  <a:cubicBezTo>
                    <a:pt x="40076" y="52738"/>
                    <a:pt x="35639" y="48252"/>
                    <a:pt x="29950" y="45821"/>
                  </a:cubicBezTo>
                  <a:cubicBezTo>
                    <a:pt x="27560" y="44794"/>
                    <a:pt x="24931" y="44239"/>
                    <a:pt x="22315" y="44239"/>
                  </a:cubicBezTo>
                  <a:cubicBezTo>
                    <a:pt x="19502" y="44239"/>
                    <a:pt x="16704" y="44882"/>
                    <a:pt x="14236" y="46272"/>
                  </a:cubicBezTo>
                  <a:cubicBezTo>
                    <a:pt x="11930" y="47575"/>
                    <a:pt x="10075" y="49530"/>
                    <a:pt x="9073" y="51961"/>
                  </a:cubicBezTo>
                  <a:cubicBezTo>
                    <a:pt x="7745" y="55094"/>
                    <a:pt x="7895" y="58577"/>
                    <a:pt x="8597" y="61836"/>
                  </a:cubicBezTo>
                  <a:cubicBezTo>
                    <a:pt x="9349" y="65420"/>
                    <a:pt x="10727" y="68878"/>
                    <a:pt x="12131" y="72237"/>
                  </a:cubicBezTo>
                  <a:cubicBezTo>
                    <a:pt x="13509" y="75545"/>
                    <a:pt x="15063" y="78778"/>
                    <a:pt x="16792" y="81911"/>
                  </a:cubicBezTo>
                  <a:cubicBezTo>
                    <a:pt x="20326" y="88302"/>
                    <a:pt x="24562" y="94292"/>
                    <a:pt x="29374" y="99756"/>
                  </a:cubicBezTo>
                  <a:cubicBezTo>
                    <a:pt x="24943" y="97529"/>
                    <a:pt x="20148" y="95383"/>
                    <a:pt x="15172" y="95383"/>
                  </a:cubicBezTo>
                  <a:cubicBezTo>
                    <a:pt x="14603" y="95383"/>
                    <a:pt x="14032" y="95411"/>
                    <a:pt x="13459" y="95470"/>
                  </a:cubicBezTo>
                  <a:cubicBezTo>
                    <a:pt x="8847" y="95921"/>
                    <a:pt x="4010" y="98603"/>
                    <a:pt x="2231" y="103064"/>
                  </a:cubicBezTo>
                  <a:cubicBezTo>
                    <a:pt x="0" y="108678"/>
                    <a:pt x="3885" y="114092"/>
                    <a:pt x="7694" y="117901"/>
                  </a:cubicBezTo>
                  <a:cubicBezTo>
                    <a:pt x="11855" y="122087"/>
                    <a:pt x="16667" y="125646"/>
                    <a:pt x="21905" y="128402"/>
                  </a:cubicBezTo>
                  <a:cubicBezTo>
                    <a:pt x="24562" y="129806"/>
                    <a:pt x="27319" y="130984"/>
                    <a:pt x="30151" y="131986"/>
                  </a:cubicBezTo>
                  <a:lnTo>
                    <a:pt x="180327" y="131986"/>
                  </a:lnTo>
                  <a:cubicBezTo>
                    <a:pt x="180853" y="131084"/>
                    <a:pt x="181329" y="130157"/>
                    <a:pt x="181730" y="129129"/>
                  </a:cubicBezTo>
                  <a:cubicBezTo>
                    <a:pt x="185239" y="120082"/>
                    <a:pt x="178522" y="111335"/>
                    <a:pt x="170552" y="107625"/>
                  </a:cubicBezTo>
                  <a:cubicBezTo>
                    <a:pt x="165590" y="105320"/>
                    <a:pt x="160126" y="104442"/>
                    <a:pt x="154738" y="103691"/>
                  </a:cubicBezTo>
                  <a:cubicBezTo>
                    <a:pt x="162933" y="100307"/>
                    <a:pt x="171856" y="95896"/>
                    <a:pt x="174262" y="86623"/>
                  </a:cubicBezTo>
                  <a:cubicBezTo>
                    <a:pt x="175339" y="82487"/>
                    <a:pt x="174663" y="78051"/>
                    <a:pt x="171806" y="74793"/>
                  </a:cubicBezTo>
                  <a:cubicBezTo>
                    <a:pt x="168999" y="71635"/>
                    <a:pt x="164738" y="70031"/>
                    <a:pt x="160603" y="69755"/>
                  </a:cubicBezTo>
                  <a:cubicBezTo>
                    <a:pt x="160112" y="69721"/>
                    <a:pt x="159623" y="69704"/>
                    <a:pt x="159135" y="69704"/>
                  </a:cubicBezTo>
                  <a:cubicBezTo>
                    <a:pt x="154019" y="69704"/>
                    <a:pt x="149076" y="71540"/>
                    <a:pt x="144362" y="73440"/>
                  </a:cubicBezTo>
                  <a:cubicBezTo>
                    <a:pt x="148898" y="68427"/>
                    <a:pt x="152808" y="62863"/>
                    <a:pt x="155966" y="56898"/>
                  </a:cubicBezTo>
                  <a:cubicBezTo>
                    <a:pt x="157645" y="53715"/>
                    <a:pt x="159124" y="50407"/>
                    <a:pt x="160377" y="47024"/>
                  </a:cubicBezTo>
                  <a:cubicBezTo>
                    <a:pt x="161605" y="43765"/>
                    <a:pt x="162858" y="40257"/>
                    <a:pt x="162733" y="36723"/>
                  </a:cubicBezTo>
                  <a:cubicBezTo>
                    <a:pt x="162633" y="33790"/>
                    <a:pt x="161329" y="30983"/>
                    <a:pt x="158698" y="29505"/>
                  </a:cubicBezTo>
                  <a:cubicBezTo>
                    <a:pt x="157042" y="28548"/>
                    <a:pt x="155141" y="28197"/>
                    <a:pt x="153234" y="28197"/>
                  </a:cubicBezTo>
                  <a:cubicBezTo>
                    <a:pt x="152342" y="28197"/>
                    <a:pt x="151448" y="28274"/>
                    <a:pt x="150577" y="28402"/>
                  </a:cubicBezTo>
                  <a:cubicBezTo>
                    <a:pt x="147445" y="28853"/>
                    <a:pt x="144437" y="30056"/>
                    <a:pt x="141605" y="31460"/>
                  </a:cubicBezTo>
                  <a:cubicBezTo>
                    <a:pt x="138748" y="32888"/>
                    <a:pt x="136041" y="34617"/>
                    <a:pt x="133560" y="36648"/>
                  </a:cubicBezTo>
                  <a:cubicBezTo>
                    <a:pt x="129048" y="40282"/>
                    <a:pt x="125289" y="44843"/>
                    <a:pt x="122557" y="49931"/>
                  </a:cubicBezTo>
                  <a:cubicBezTo>
                    <a:pt x="124337" y="42537"/>
                    <a:pt x="125439" y="34968"/>
                    <a:pt x="125790" y="27349"/>
                  </a:cubicBezTo>
                  <a:cubicBezTo>
                    <a:pt x="125991" y="23139"/>
                    <a:pt x="126041" y="18878"/>
                    <a:pt x="125665" y="14693"/>
                  </a:cubicBezTo>
                  <a:cubicBezTo>
                    <a:pt x="125389" y="11484"/>
                    <a:pt x="124788" y="8176"/>
                    <a:pt x="123159" y="5344"/>
                  </a:cubicBezTo>
                  <a:cubicBezTo>
                    <a:pt x="121580" y="2587"/>
                    <a:pt x="118948" y="557"/>
                    <a:pt x="115765" y="106"/>
                  </a:cubicBezTo>
                  <a:cubicBezTo>
                    <a:pt x="115253" y="34"/>
                    <a:pt x="114741" y="1"/>
                    <a:pt x="11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816;p76">
              <a:extLst>
                <a:ext uri="{FF2B5EF4-FFF2-40B4-BE49-F238E27FC236}">
                  <a16:creationId xmlns:a16="http://schemas.microsoft.com/office/drawing/2014/main" id="{BF75287A-7C1C-49A5-9D1D-211E3522938D}"/>
                </a:ext>
              </a:extLst>
            </p:cNvPr>
            <p:cNvSpPr/>
            <p:nvPr/>
          </p:nvSpPr>
          <p:spPr>
            <a:xfrm>
              <a:off x="1870000" y="2617707"/>
              <a:ext cx="771326" cy="679806"/>
            </a:xfrm>
            <a:custGeom>
              <a:avLst/>
              <a:gdLst/>
              <a:ahLst/>
              <a:cxnLst/>
              <a:rect l="l" t="t" r="r" b="b"/>
              <a:pathLst>
                <a:path w="24087" h="21229" extrusionOk="0">
                  <a:moveTo>
                    <a:pt x="22507" y="1"/>
                  </a:moveTo>
                  <a:cubicBezTo>
                    <a:pt x="22507" y="1"/>
                    <a:pt x="5139" y="276"/>
                    <a:pt x="928" y="452"/>
                  </a:cubicBezTo>
                  <a:cubicBezTo>
                    <a:pt x="627" y="878"/>
                    <a:pt x="352" y="1329"/>
                    <a:pt x="76" y="1755"/>
                  </a:cubicBezTo>
                  <a:cubicBezTo>
                    <a:pt x="76" y="1780"/>
                    <a:pt x="76" y="1780"/>
                    <a:pt x="51" y="1805"/>
                  </a:cubicBezTo>
                  <a:cubicBezTo>
                    <a:pt x="26" y="1830"/>
                    <a:pt x="26" y="1855"/>
                    <a:pt x="1" y="1905"/>
                  </a:cubicBezTo>
                  <a:lnTo>
                    <a:pt x="1" y="20978"/>
                  </a:lnTo>
                  <a:lnTo>
                    <a:pt x="402" y="21078"/>
                  </a:lnTo>
                  <a:lnTo>
                    <a:pt x="527" y="21103"/>
                  </a:lnTo>
                  <a:lnTo>
                    <a:pt x="928" y="21229"/>
                  </a:lnTo>
                  <a:lnTo>
                    <a:pt x="978" y="21229"/>
                  </a:lnTo>
                  <a:lnTo>
                    <a:pt x="24086" y="20502"/>
                  </a:lnTo>
                  <a:lnTo>
                    <a:pt x="225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817;p76">
              <a:extLst>
                <a:ext uri="{FF2B5EF4-FFF2-40B4-BE49-F238E27FC236}">
                  <a16:creationId xmlns:a16="http://schemas.microsoft.com/office/drawing/2014/main" id="{790A08EB-81B2-44CB-B344-0141138DE15C}"/>
                </a:ext>
              </a:extLst>
            </p:cNvPr>
            <p:cNvSpPr/>
            <p:nvPr/>
          </p:nvSpPr>
          <p:spPr>
            <a:xfrm>
              <a:off x="1937436" y="2788637"/>
              <a:ext cx="660528" cy="463942"/>
            </a:xfrm>
            <a:custGeom>
              <a:avLst/>
              <a:gdLst/>
              <a:ahLst/>
              <a:cxnLst/>
              <a:rect l="l" t="t" r="r" b="b"/>
              <a:pathLst>
                <a:path w="20627" h="14488" extrusionOk="0">
                  <a:moveTo>
                    <a:pt x="18847" y="176"/>
                  </a:moveTo>
                  <a:lnTo>
                    <a:pt x="19173" y="2808"/>
                  </a:lnTo>
                  <a:lnTo>
                    <a:pt x="19198" y="3009"/>
                  </a:lnTo>
                  <a:lnTo>
                    <a:pt x="19474" y="5490"/>
                  </a:lnTo>
                  <a:lnTo>
                    <a:pt x="19499" y="5690"/>
                  </a:lnTo>
                  <a:lnTo>
                    <a:pt x="19775" y="8146"/>
                  </a:lnTo>
                  <a:lnTo>
                    <a:pt x="19800" y="8347"/>
                  </a:lnTo>
                  <a:lnTo>
                    <a:pt x="20100" y="10828"/>
                  </a:lnTo>
                  <a:lnTo>
                    <a:pt x="20126" y="11029"/>
                  </a:lnTo>
                  <a:lnTo>
                    <a:pt x="20426" y="13735"/>
                  </a:lnTo>
                  <a:lnTo>
                    <a:pt x="17845" y="13811"/>
                  </a:lnTo>
                  <a:lnTo>
                    <a:pt x="17644" y="13836"/>
                  </a:lnTo>
                  <a:lnTo>
                    <a:pt x="14461" y="13911"/>
                  </a:lnTo>
                  <a:lnTo>
                    <a:pt x="14261" y="13911"/>
                  </a:lnTo>
                  <a:lnTo>
                    <a:pt x="11604" y="13986"/>
                  </a:lnTo>
                  <a:lnTo>
                    <a:pt x="11404" y="13986"/>
                  </a:lnTo>
                  <a:lnTo>
                    <a:pt x="8772" y="14061"/>
                  </a:lnTo>
                  <a:lnTo>
                    <a:pt x="8572" y="14086"/>
                  </a:lnTo>
                  <a:lnTo>
                    <a:pt x="5915" y="14136"/>
                  </a:lnTo>
                  <a:lnTo>
                    <a:pt x="5714" y="14161"/>
                  </a:lnTo>
                  <a:lnTo>
                    <a:pt x="3058" y="14237"/>
                  </a:lnTo>
                  <a:lnTo>
                    <a:pt x="2857" y="14237"/>
                  </a:lnTo>
                  <a:lnTo>
                    <a:pt x="551" y="14287"/>
                  </a:lnTo>
                  <a:lnTo>
                    <a:pt x="476" y="11580"/>
                  </a:lnTo>
                  <a:lnTo>
                    <a:pt x="476" y="11380"/>
                  </a:lnTo>
                  <a:lnTo>
                    <a:pt x="401" y="8898"/>
                  </a:lnTo>
                  <a:lnTo>
                    <a:pt x="401" y="8698"/>
                  </a:lnTo>
                  <a:lnTo>
                    <a:pt x="326" y="6217"/>
                  </a:lnTo>
                  <a:lnTo>
                    <a:pt x="326" y="6016"/>
                  </a:lnTo>
                  <a:lnTo>
                    <a:pt x="251" y="3535"/>
                  </a:lnTo>
                  <a:lnTo>
                    <a:pt x="251" y="3334"/>
                  </a:lnTo>
                  <a:lnTo>
                    <a:pt x="176" y="828"/>
                  </a:lnTo>
                  <a:cubicBezTo>
                    <a:pt x="426" y="803"/>
                    <a:pt x="1278" y="778"/>
                    <a:pt x="2481" y="728"/>
                  </a:cubicBezTo>
                  <a:lnTo>
                    <a:pt x="2682" y="728"/>
                  </a:lnTo>
                  <a:cubicBezTo>
                    <a:pt x="3459" y="678"/>
                    <a:pt x="4336" y="653"/>
                    <a:pt x="5338" y="628"/>
                  </a:cubicBezTo>
                  <a:lnTo>
                    <a:pt x="5539" y="628"/>
                  </a:lnTo>
                  <a:cubicBezTo>
                    <a:pt x="6366" y="577"/>
                    <a:pt x="7268" y="552"/>
                    <a:pt x="8196" y="527"/>
                  </a:cubicBezTo>
                  <a:lnTo>
                    <a:pt x="8396" y="527"/>
                  </a:lnTo>
                  <a:cubicBezTo>
                    <a:pt x="9248" y="502"/>
                    <a:pt x="10151" y="452"/>
                    <a:pt x="11028" y="427"/>
                  </a:cubicBezTo>
                  <a:lnTo>
                    <a:pt x="11228" y="427"/>
                  </a:lnTo>
                  <a:cubicBezTo>
                    <a:pt x="12005" y="402"/>
                    <a:pt x="12782" y="377"/>
                    <a:pt x="13534" y="352"/>
                  </a:cubicBezTo>
                  <a:lnTo>
                    <a:pt x="13735" y="352"/>
                  </a:lnTo>
                  <a:cubicBezTo>
                    <a:pt x="14662" y="327"/>
                    <a:pt x="15564" y="302"/>
                    <a:pt x="16441" y="277"/>
                  </a:cubicBezTo>
                  <a:lnTo>
                    <a:pt x="16642" y="252"/>
                  </a:lnTo>
                  <a:cubicBezTo>
                    <a:pt x="17419" y="227"/>
                    <a:pt x="18171" y="201"/>
                    <a:pt x="18847" y="176"/>
                  </a:cubicBezTo>
                  <a:close/>
                  <a:moveTo>
                    <a:pt x="18948" y="1"/>
                  </a:moveTo>
                  <a:cubicBezTo>
                    <a:pt x="18948" y="1"/>
                    <a:pt x="14236" y="151"/>
                    <a:pt x="9524" y="302"/>
                  </a:cubicBezTo>
                  <a:cubicBezTo>
                    <a:pt x="9098" y="327"/>
                    <a:pt x="8697" y="327"/>
                    <a:pt x="8296" y="352"/>
                  </a:cubicBezTo>
                  <a:lnTo>
                    <a:pt x="8246" y="352"/>
                  </a:lnTo>
                  <a:cubicBezTo>
                    <a:pt x="7193" y="377"/>
                    <a:pt x="6291" y="402"/>
                    <a:pt x="5489" y="427"/>
                  </a:cubicBezTo>
                  <a:cubicBezTo>
                    <a:pt x="5439" y="427"/>
                    <a:pt x="5414" y="427"/>
                    <a:pt x="5364" y="452"/>
                  </a:cubicBezTo>
                  <a:cubicBezTo>
                    <a:pt x="4236" y="477"/>
                    <a:pt x="3359" y="502"/>
                    <a:pt x="2657" y="527"/>
                  </a:cubicBezTo>
                  <a:lnTo>
                    <a:pt x="2506" y="552"/>
                  </a:lnTo>
                  <a:cubicBezTo>
                    <a:pt x="50" y="653"/>
                    <a:pt x="25" y="678"/>
                    <a:pt x="0" y="728"/>
                  </a:cubicBezTo>
                  <a:cubicBezTo>
                    <a:pt x="0" y="728"/>
                    <a:pt x="0" y="753"/>
                    <a:pt x="0" y="753"/>
                  </a:cubicBezTo>
                  <a:lnTo>
                    <a:pt x="75" y="3334"/>
                  </a:lnTo>
                  <a:lnTo>
                    <a:pt x="75" y="3535"/>
                  </a:lnTo>
                  <a:lnTo>
                    <a:pt x="150" y="6016"/>
                  </a:lnTo>
                  <a:lnTo>
                    <a:pt x="150" y="6217"/>
                  </a:lnTo>
                  <a:lnTo>
                    <a:pt x="226" y="8698"/>
                  </a:lnTo>
                  <a:lnTo>
                    <a:pt x="226" y="8898"/>
                  </a:lnTo>
                  <a:lnTo>
                    <a:pt x="301" y="11380"/>
                  </a:lnTo>
                  <a:lnTo>
                    <a:pt x="301" y="11580"/>
                  </a:lnTo>
                  <a:lnTo>
                    <a:pt x="376" y="14387"/>
                  </a:lnTo>
                  <a:cubicBezTo>
                    <a:pt x="376" y="14437"/>
                    <a:pt x="426" y="14487"/>
                    <a:pt x="476" y="14487"/>
                  </a:cubicBezTo>
                  <a:lnTo>
                    <a:pt x="2882" y="14412"/>
                  </a:lnTo>
                  <a:lnTo>
                    <a:pt x="3058" y="14412"/>
                  </a:lnTo>
                  <a:lnTo>
                    <a:pt x="5739" y="14337"/>
                  </a:lnTo>
                  <a:lnTo>
                    <a:pt x="5915" y="14337"/>
                  </a:lnTo>
                  <a:lnTo>
                    <a:pt x="8572" y="14262"/>
                  </a:lnTo>
                  <a:lnTo>
                    <a:pt x="8747" y="14262"/>
                  </a:lnTo>
                  <a:lnTo>
                    <a:pt x="11429" y="14187"/>
                  </a:lnTo>
                  <a:lnTo>
                    <a:pt x="11604" y="14187"/>
                  </a:lnTo>
                  <a:lnTo>
                    <a:pt x="14286" y="14111"/>
                  </a:lnTo>
                  <a:lnTo>
                    <a:pt x="14461" y="14086"/>
                  </a:lnTo>
                  <a:lnTo>
                    <a:pt x="17719" y="14011"/>
                  </a:lnTo>
                  <a:lnTo>
                    <a:pt x="17795" y="14011"/>
                  </a:lnTo>
                  <a:lnTo>
                    <a:pt x="20552" y="13936"/>
                  </a:lnTo>
                  <a:cubicBezTo>
                    <a:pt x="20577" y="13936"/>
                    <a:pt x="20602" y="13911"/>
                    <a:pt x="20602" y="13886"/>
                  </a:cubicBezTo>
                  <a:cubicBezTo>
                    <a:pt x="20627" y="13886"/>
                    <a:pt x="20627" y="13861"/>
                    <a:pt x="20627" y="13836"/>
                  </a:cubicBezTo>
                  <a:lnTo>
                    <a:pt x="20301" y="11029"/>
                  </a:lnTo>
                  <a:lnTo>
                    <a:pt x="20276" y="10828"/>
                  </a:lnTo>
                  <a:lnTo>
                    <a:pt x="20000" y="8347"/>
                  </a:lnTo>
                  <a:lnTo>
                    <a:pt x="19975" y="8146"/>
                  </a:lnTo>
                  <a:lnTo>
                    <a:pt x="19674" y="5690"/>
                  </a:lnTo>
                  <a:lnTo>
                    <a:pt x="19649" y="5490"/>
                  </a:lnTo>
                  <a:lnTo>
                    <a:pt x="19374" y="3009"/>
                  </a:lnTo>
                  <a:lnTo>
                    <a:pt x="19349" y="2808"/>
                  </a:lnTo>
                  <a:lnTo>
                    <a:pt x="19023" y="76"/>
                  </a:lnTo>
                  <a:cubicBezTo>
                    <a:pt x="19023" y="26"/>
                    <a:pt x="18998" y="1"/>
                    <a:pt x="18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818;p76">
              <a:extLst>
                <a:ext uri="{FF2B5EF4-FFF2-40B4-BE49-F238E27FC236}">
                  <a16:creationId xmlns:a16="http://schemas.microsoft.com/office/drawing/2014/main" id="{2F0F44AD-263D-4118-A0C1-40DA226197B6}"/>
                </a:ext>
              </a:extLst>
            </p:cNvPr>
            <p:cNvSpPr/>
            <p:nvPr/>
          </p:nvSpPr>
          <p:spPr>
            <a:xfrm>
              <a:off x="2016881" y="2804712"/>
              <a:ext cx="18477" cy="447066"/>
            </a:xfrm>
            <a:custGeom>
              <a:avLst/>
              <a:gdLst/>
              <a:ahLst/>
              <a:cxnLst/>
              <a:rect l="l" t="t" r="r" b="b"/>
              <a:pathLst>
                <a:path w="577" h="13961" extrusionOk="0">
                  <a:moveTo>
                    <a:pt x="101" y="0"/>
                  </a:moveTo>
                  <a:cubicBezTo>
                    <a:pt x="50" y="0"/>
                    <a:pt x="0" y="50"/>
                    <a:pt x="0" y="101"/>
                  </a:cubicBezTo>
                  <a:lnTo>
                    <a:pt x="376" y="13860"/>
                  </a:lnTo>
                  <a:cubicBezTo>
                    <a:pt x="376" y="13935"/>
                    <a:pt x="426" y="13960"/>
                    <a:pt x="477" y="13960"/>
                  </a:cubicBezTo>
                  <a:cubicBezTo>
                    <a:pt x="527" y="13960"/>
                    <a:pt x="577" y="13910"/>
                    <a:pt x="577" y="13860"/>
                  </a:cubicBezTo>
                  <a:lnTo>
                    <a:pt x="201" y="101"/>
                  </a:lnTo>
                  <a:cubicBezTo>
                    <a:pt x="201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819;p76">
              <a:extLst>
                <a:ext uri="{FF2B5EF4-FFF2-40B4-BE49-F238E27FC236}">
                  <a16:creationId xmlns:a16="http://schemas.microsoft.com/office/drawing/2014/main" id="{03D94F07-7D7A-498F-96CD-71F5AF7D16D7}"/>
                </a:ext>
              </a:extLst>
            </p:cNvPr>
            <p:cNvSpPr/>
            <p:nvPr/>
          </p:nvSpPr>
          <p:spPr>
            <a:xfrm>
              <a:off x="2108366" y="2802310"/>
              <a:ext cx="18477" cy="447066"/>
            </a:xfrm>
            <a:custGeom>
              <a:avLst/>
              <a:gdLst/>
              <a:ahLst/>
              <a:cxnLst/>
              <a:rect l="l" t="t" r="r" b="b"/>
              <a:pathLst>
                <a:path w="577" h="13961" extrusionOk="0">
                  <a:moveTo>
                    <a:pt x="101" y="0"/>
                  </a:moveTo>
                  <a:cubicBezTo>
                    <a:pt x="26" y="0"/>
                    <a:pt x="0" y="25"/>
                    <a:pt x="0" y="100"/>
                  </a:cubicBezTo>
                  <a:lnTo>
                    <a:pt x="376" y="13860"/>
                  </a:lnTo>
                  <a:cubicBezTo>
                    <a:pt x="376" y="13910"/>
                    <a:pt x="427" y="13960"/>
                    <a:pt x="477" y="13960"/>
                  </a:cubicBezTo>
                  <a:cubicBezTo>
                    <a:pt x="527" y="13960"/>
                    <a:pt x="577" y="13910"/>
                    <a:pt x="577" y="13860"/>
                  </a:cubicBezTo>
                  <a:lnTo>
                    <a:pt x="201" y="75"/>
                  </a:lnTo>
                  <a:cubicBezTo>
                    <a:pt x="201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820;p76">
              <a:extLst>
                <a:ext uri="{FF2B5EF4-FFF2-40B4-BE49-F238E27FC236}">
                  <a16:creationId xmlns:a16="http://schemas.microsoft.com/office/drawing/2014/main" id="{1A4719AB-AF32-47EB-A608-B4A48957E79F}"/>
                </a:ext>
              </a:extLst>
            </p:cNvPr>
            <p:cNvSpPr/>
            <p:nvPr/>
          </p:nvSpPr>
          <p:spPr>
            <a:xfrm>
              <a:off x="2199050" y="2799076"/>
              <a:ext cx="19310" cy="447867"/>
            </a:xfrm>
            <a:custGeom>
              <a:avLst/>
              <a:gdLst/>
              <a:ahLst/>
              <a:cxnLst/>
              <a:rect l="l" t="t" r="r" b="b"/>
              <a:pathLst>
                <a:path w="603" h="13986" extrusionOk="0">
                  <a:moveTo>
                    <a:pt x="101" y="1"/>
                  </a:moveTo>
                  <a:cubicBezTo>
                    <a:pt x="51" y="1"/>
                    <a:pt x="1" y="51"/>
                    <a:pt x="26" y="126"/>
                  </a:cubicBezTo>
                  <a:lnTo>
                    <a:pt x="402" y="13886"/>
                  </a:lnTo>
                  <a:cubicBezTo>
                    <a:pt x="402" y="13936"/>
                    <a:pt x="452" y="13986"/>
                    <a:pt x="502" y="13986"/>
                  </a:cubicBezTo>
                  <a:cubicBezTo>
                    <a:pt x="552" y="13986"/>
                    <a:pt x="602" y="13936"/>
                    <a:pt x="602" y="13886"/>
                  </a:cubicBezTo>
                  <a:lnTo>
                    <a:pt x="201" y="101"/>
                  </a:lnTo>
                  <a:cubicBezTo>
                    <a:pt x="201" y="51"/>
                    <a:pt x="17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821;p76">
              <a:extLst>
                <a:ext uri="{FF2B5EF4-FFF2-40B4-BE49-F238E27FC236}">
                  <a16:creationId xmlns:a16="http://schemas.microsoft.com/office/drawing/2014/main" id="{2070261C-E261-411A-97CA-28D7C91FDDD9}"/>
                </a:ext>
              </a:extLst>
            </p:cNvPr>
            <p:cNvSpPr/>
            <p:nvPr/>
          </p:nvSpPr>
          <p:spPr>
            <a:xfrm>
              <a:off x="2290535" y="2796675"/>
              <a:ext cx="19310" cy="447867"/>
            </a:xfrm>
            <a:custGeom>
              <a:avLst/>
              <a:gdLst/>
              <a:ahLst/>
              <a:cxnLst/>
              <a:rect l="l" t="t" r="r" b="b"/>
              <a:pathLst>
                <a:path w="603" h="13986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lnTo>
                    <a:pt x="402" y="13885"/>
                  </a:lnTo>
                  <a:cubicBezTo>
                    <a:pt x="402" y="13936"/>
                    <a:pt x="427" y="13986"/>
                    <a:pt x="502" y="13986"/>
                  </a:cubicBezTo>
                  <a:cubicBezTo>
                    <a:pt x="552" y="13986"/>
                    <a:pt x="602" y="13936"/>
                    <a:pt x="577" y="13885"/>
                  </a:cubicBezTo>
                  <a:lnTo>
                    <a:pt x="201" y="101"/>
                  </a:lnTo>
                  <a:cubicBezTo>
                    <a:pt x="201" y="51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822;p76">
              <a:extLst>
                <a:ext uri="{FF2B5EF4-FFF2-40B4-BE49-F238E27FC236}">
                  <a16:creationId xmlns:a16="http://schemas.microsoft.com/office/drawing/2014/main" id="{66EF777D-DD65-4A94-8CF9-32F81FF96A0A}"/>
                </a:ext>
              </a:extLst>
            </p:cNvPr>
            <p:cNvSpPr/>
            <p:nvPr/>
          </p:nvSpPr>
          <p:spPr>
            <a:xfrm>
              <a:off x="2370813" y="2795874"/>
              <a:ext cx="29717" cy="446266"/>
            </a:xfrm>
            <a:custGeom>
              <a:avLst/>
              <a:gdLst/>
              <a:ahLst/>
              <a:cxnLst/>
              <a:rect l="l" t="t" r="r" b="b"/>
              <a:pathLst>
                <a:path w="928" h="13936" extrusionOk="0"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lnTo>
                    <a:pt x="727" y="13835"/>
                  </a:lnTo>
                  <a:cubicBezTo>
                    <a:pt x="727" y="13885"/>
                    <a:pt x="777" y="13935"/>
                    <a:pt x="827" y="13935"/>
                  </a:cubicBezTo>
                  <a:cubicBezTo>
                    <a:pt x="902" y="13935"/>
                    <a:pt x="927" y="13885"/>
                    <a:pt x="927" y="13810"/>
                  </a:cubicBezTo>
                  <a:lnTo>
                    <a:pt x="201" y="101"/>
                  </a:lnTo>
                  <a:cubicBezTo>
                    <a:pt x="201" y="26"/>
                    <a:pt x="150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823;p76">
              <a:extLst>
                <a:ext uri="{FF2B5EF4-FFF2-40B4-BE49-F238E27FC236}">
                  <a16:creationId xmlns:a16="http://schemas.microsoft.com/office/drawing/2014/main" id="{56142FCE-4B1D-499F-8D40-8EC1EFA70DA1}"/>
                </a:ext>
              </a:extLst>
            </p:cNvPr>
            <p:cNvSpPr/>
            <p:nvPr/>
          </p:nvSpPr>
          <p:spPr>
            <a:xfrm>
              <a:off x="2463098" y="2791871"/>
              <a:ext cx="45760" cy="445465"/>
            </a:xfrm>
            <a:custGeom>
              <a:avLst/>
              <a:gdLst/>
              <a:ahLst/>
              <a:cxnLst/>
              <a:rect l="l" t="t" r="r" b="b"/>
              <a:pathLst>
                <a:path w="1429" h="13911" extrusionOk="0">
                  <a:moveTo>
                    <a:pt x="100" y="0"/>
                  </a:moveTo>
                  <a:cubicBezTo>
                    <a:pt x="50" y="25"/>
                    <a:pt x="0" y="50"/>
                    <a:pt x="0" y="126"/>
                  </a:cubicBezTo>
                  <a:lnTo>
                    <a:pt x="1228" y="13810"/>
                  </a:lnTo>
                  <a:cubicBezTo>
                    <a:pt x="1253" y="13860"/>
                    <a:pt x="1278" y="13910"/>
                    <a:pt x="1329" y="13910"/>
                  </a:cubicBezTo>
                  <a:lnTo>
                    <a:pt x="1354" y="13910"/>
                  </a:lnTo>
                  <a:cubicBezTo>
                    <a:pt x="1404" y="13910"/>
                    <a:pt x="1429" y="13860"/>
                    <a:pt x="1429" y="13810"/>
                  </a:cubicBezTo>
                  <a:lnTo>
                    <a:pt x="201" y="100"/>
                  </a:lnTo>
                  <a:cubicBezTo>
                    <a:pt x="201" y="50"/>
                    <a:pt x="151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824;p76">
              <a:extLst>
                <a:ext uri="{FF2B5EF4-FFF2-40B4-BE49-F238E27FC236}">
                  <a16:creationId xmlns:a16="http://schemas.microsoft.com/office/drawing/2014/main" id="{E6946B26-B537-4D17-9C1F-C3FF54964128}"/>
                </a:ext>
              </a:extLst>
            </p:cNvPr>
            <p:cNvSpPr/>
            <p:nvPr/>
          </p:nvSpPr>
          <p:spPr>
            <a:xfrm>
              <a:off x="1939838" y="2878553"/>
              <a:ext cx="618002" cy="23280"/>
            </a:xfrm>
            <a:custGeom>
              <a:avLst/>
              <a:gdLst/>
              <a:ahLst/>
              <a:cxnLst/>
              <a:rect l="l" t="t" r="r" b="b"/>
              <a:pathLst>
                <a:path w="19299" h="727" extrusionOk="0">
                  <a:moveTo>
                    <a:pt x="19274" y="0"/>
                  </a:moveTo>
                  <a:lnTo>
                    <a:pt x="0" y="526"/>
                  </a:lnTo>
                  <a:lnTo>
                    <a:pt x="0" y="727"/>
                  </a:lnTo>
                  <a:lnTo>
                    <a:pt x="19299" y="201"/>
                  </a:lnTo>
                  <a:lnTo>
                    <a:pt x="192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825;p76">
              <a:extLst>
                <a:ext uri="{FF2B5EF4-FFF2-40B4-BE49-F238E27FC236}">
                  <a16:creationId xmlns:a16="http://schemas.microsoft.com/office/drawing/2014/main" id="{2C46BFDF-0F77-4334-9F7D-15766B83190F}"/>
                </a:ext>
              </a:extLst>
            </p:cNvPr>
            <p:cNvSpPr/>
            <p:nvPr/>
          </p:nvSpPr>
          <p:spPr>
            <a:xfrm>
              <a:off x="1942240" y="2964403"/>
              <a:ext cx="625239" cy="23312"/>
            </a:xfrm>
            <a:custGeom>
              <a:avLst/>
              <a:gdLst/>
              <a:ahLst/>
              <a:cxnLst/>
              <a:rect l="l" t="t" r="r" b="b"/>
              <a:pathLst>
                <a:path w="19525" h="728" extrusionOk="0">
                  <a:moveTo>
                    <a:pt x="19499" y="1"/>
                  </a:moveTo>
                  <a:lnTo>
                    <a:pt x="0" y="527"/>
                  </a:lnTo>
                  <a:lnTo>
                    <a:pt x="0" y="728"/>
                  </a:lnTo>
                  <a:lnTo>
                    <a:pt x="19524" y="201"/>
                  </a:lnTo>
                  <a:lnTo>
                    <a:pt x="194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826;p76">
              <a:extLst>
                <a:ext uri="{FF2B5EF4-FFF2-40B4-BE49-F238E27FC236}">
                  <a16:creationId xmlns:a16="http://schemas.microsoft.com/office/drawing/2014/main" id="{B8269031-2B2E-499A-87DB-A6BC5F87B6DE}"/>
                </a:ext>
              </a:extLst>
            </p:cNvPr>
            <p:cNvSpPr/>
            <p:nvPr/>
          </p:nvSpPr>
          <p:spPr>
            <a:xfrm>
              <a:off x="1944641" y="3049484"/>
              <a:ext cx="633277" cy="24113"/>
            </a:xfrm>
            <a:custGeom>
              <a:avLst/>
              <a:gdLst/>
              <a:ahLst/>
              <a:cxnLst/>
              <a:rect l="l" t="t" r="r" b="b"/>
              <a:pathLst>
                <a:path w="19776" h="753" extrusionOk="0">
                  <a:moveTo>
                    <a:pt x="19750" y="0"/>
                  </a:moveTo>
                  <a:lnTo>
                    <a:pt x="1" y="552"/>
                  </a:lnTo>
                  <a:lnTo>
                    <a:pt x="1" y="752"/>
                  </a:lnTo>
                  <a:lnTo>
                    <a:pt x="19775" y="201"/>
                  </a:lnTo>
                  <a:lnTo>
                    <a:pt x="197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827;p76">
              <a:extLst>
                <a:ext uri="{FF2B5EF4-FFF2-40B4-BE49-F238E27FC236}">
                  <a16:creationId xmlns:a16="http://schemas.microsoft.com/office/drawing/2014/main" id="{3028687B-105D-4344-8E47-317CF72A05F1}"/>
                </a:ext>
              </a:extLst>
            </p:cNvPr>
            <p:cNvSpPr/>
            <p:nvPr/>
          </p:nvSpPr>
          <p:spPr>
            <a:xfrm>
              <a:off x="1947043" y="3135365"/>
              <a:ext cx="640482" cy="24113"/>
            </a:xfrm>
            <a:custGeom>
              <a:avLst/>
              <a:gdLst/>
              <a:ahLst/>
              <a:cxnLst/>
              <a:rect l="l" t="t" r="r" b="b"/>
              <a:pathLst>
                <a:path w="20001" h="753" extrusionOk="0">
                  <a:moveTo>
                    <a:pt x="19976" y="0"/>
                  </a:moveTo>
                  <a:lnTo>
                    <a:pt x="1" y="552"/>
                  </a:lnTo>
                  <a:lnTo>
                    <a:pt x="1" y="752"/>
                  </a:lnTo>
                  <a:lnTo>
                    <a:pt x="20001" y="201"/>
                  </a:lnTo>
                  <a:lnTo>
                    <a:pt x="199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828;p76">
              <a:extLst>
                <a:ext uri="{FF2B5EF4-FFF2-40B4-BE49-F238E27FC236}">
                  <a16:creationId xmlns:a16="http://schemas.microsoft.com/office/drawing/2014/main" id="{96BAE260-F9EA-418B-8918-DD5CD1470999}"/>
                </a:ext>
              </a:extLst>
            </p:cNvPr>
            <p:cNvSpPr/>
            <p:nvPr/>
          </p:nvSpPr>
          <p:spPr>
            <a:xfrm>
              <a:off x="2211090" y="2665067"/>
              <a:ext cx="52997" cy="52997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828" y="0"/>
                  </a:moveTo>
                  <a:cubicBezTo>
                    <a:pt x="376" y="0"/>
                    <a:pt x="1" y="376"/>
                    <a:pt x="1" y="827"/>
                  </a:cubicBezTo>
                  <a:cubicBezTo>
                    <a:pt x="1" y="1279"/>
                    <a:pt x="376" y="1654"/>
                    <a:pt x="828" y="1654"/>
                  </a:cubicBezTo>
                  <a:cubicBezTo>
                    <a:pt x="1279" y="1654"/>
                    <a:pt x="1655" y="1279"/>
                    <a:pt x="1655" y="827"/>
                  </a:cubicBezTo>
                  <a:cubicBezTo>
                    <a:pt x="1655" y="376"/>
                    <a:pt x="1279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829;p76">
              <a:extLst>
                <a:ext uri="{FF2B5EF4-FFF2-40B4-BE49-F238E27FC236}">
                  <a16:creationId xmlns:a16="http://schemas.microsoft.com/office/drawing/2014/main" id="{8B7F4C2D-BA4F-43EF-AAED-6B1923298839}"/>
                </a:ext>
              </a:extLst>
            </p:cNvPr>
            <p:cNvSpPr/>
            <p:nvPr/>
          </p:nvSpPr>
          <p:spPr>
            <a:xfrm>
              <a:off x="1844319" y="2675506"/>
              <a:ext cx="57032" cy="622005"/>
            </a:xfrm>
            <a:custGeom>
              <a:avLst/>
              <a:gdLst/>
              <a:ahLst/>
              <a:cxnLst/>
              <a:rect l="l" t="t" r="r" b="b"/>
              <a:pathLst>
                <a:path w="1781" h="19424" extrusionOk="0">
                  <a:moveTo>
                    <a:pt x="853" y="0"/>
                  </a:moveTo>
                  <a:cubicBezTo>
                    <a:pt x="828" y="25"/>
                    <a:pt x="828" y="50"/>
                    <a:pt x="803" y="100"/>
                  </a:cubicBezTo>
                  <a:cubicBezTo>
                    <a:pt x="778" y="125"/>
                    <a:pt x="753" y="151"/>
                    <a:pt x="753" y="201"/>
                  </a:cubicBezTo>
                  <a:lnTo>
                    <a:pt x="703" y="1053"/>
                  </a:lnTo>
                  <a:lnTo>
                    <a:pt x="1" y="18872"/>
                  </a:lnTo>
                  <a:lnTo>
                    <a:pt x="402" y="19023"/>
                  </a:lnTo>
                  <a:lnTo>
                    <a:pt x="502" y="19073"/>
                  </a:lnTo>
                  <a:lnTo>
                    <a:pt x="803" y="19173"/>
                  </a:lnTo>
                  <a:lnTo>
                    <a:pt x="1204" y="19273"/>
                  </a:lnTo>
                  <a:lnTo>
                    <a:pt x="1329" y="19298"/>
                  </a:lnTo>
                  <a:lnTo>
                    <a:pt x="1730" y="19424"/>
                  </a:lnTo>
                  <a:lnTo>
                    <a:pt x="1780" y="19424"/>
                  </a:lnTo>
                  <a:lnTo>
                    <a:pt x="903" y="777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830;p76">
              <a:extLst>
                <a:ext uri="{FF2B5EF4-FFF2-40B4-BE49-F238E27FC236}">
                  <a16:creationId xmlns:a16="http://schemas.microsoft.com/office/drawing/2014/main" id="{27202984-426A-4999-AB6E-4A70F38A8A1A}"/>
                </a:ext>
              </a:extLst>
            </p:cNvPr>
            <p:cNvSpPr/>
            <p:nvPr/>
          </p:nvSpPr>
          <p:spPr>
            <a:xfrm>
              <a:off x="1857159" y="2673904"/>
              <a:ext cx="29749" cy="622005"/>
            </a:xfrm>
            <a:custGeom>
              <a:avLst/>
              <a:gdLst/>
              <a:ahLst/>
              <a:cxnLst/>
              <a:rect l="l" t="t" r="r" b="b"/>
              <a:pathLst>
                <a:path w="929" h="19424" extrusionOk="0">
                  <a:moveTo>
                    <a:pt x="477" y="0"/>
                  </a:moveTo>
                  <a:cubicBezTo>
                    <a:pt x="477" y="25"/>
                    <a:pt x="477" y="25"/>
                    <a:pt x="452" y="50"/>
                  </a:cubicBezTo>
                  <a:cubicBezTo>
                    <a:pt x="427" y="75"/>
                    <a:pt x="427" y="100"/>
                    <a:pt x="402" y="150"/>
                  </a:cubicBezTo>
                  <a:cubicBezTo>
                    <a:pt x="377" y="175"/>
                    <a:pt x="352" y="201"/>
                    <a:pt x="352" y="251"/>
                  </a:cubicBezTo>
                  <a:cubicBezTo>
                    <a:pt x="327" y="251"/>
                    <a:pt x="327" y="251"/>
                    <a:pt x="327" y="276"/>
                  </a:cubicBezTo>
                  <a:lnTo>
                    <a:pt x="302" y="1103"/>
                  </a:lnTo>
                  <a:lnTo>
                    <a:pt x="1" y="19073"/>
                  </a:lnTo>
                  <a:lnTo>
                    <a:pt x="1" y="19148"/>
                  </a:lnTo>
                  <a:lnTo>
                    <a:pt x="101" y="19148"/>
                  </a:lnTo>
                  <a:lnTo>
                    <a:pt x="101" y="19123"/>
                  </a:lnTo>
                  <a:lnTo>
                    <a:pt x="402" y="1855"/>
                  </a:lnTo>
                  <a:lnTo>
                    <a:pt x="402" y="1378"/>
                  </a:lnTo>
                  <a:lnTo>
                    <a:pt x="803" y="19323"/>
                  </a:lnTo>
                  <a:lnTo>
                    <a:pt x="828" y="19424"/>
                  </a:lnTo>
                  <a:lnTo>
                    <a:pt x="928" y="19424"/>
                  </a:lnTo>
                  <a:lnTo>
                    <a:pt x="928" y="19348"/>
                  </a:lnTo>
                  <a:lnTo>
                    <a:pt x="502" y="82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831;p76">
              <a:extLst>
                <a:ext uri="{FF2B5EF4-FFF2-40B4-BE49-F238E27FC236}">
                  <a16:creationId xmlns:a16="http://schemas.microsoft.com/office/drawing/2014/main" id="{40DE5277-0E47-4980-B06D-7F294D1D47EF}"/>
                </a:ext>
              </a:extLst>
            </p:cNvPr>
            <p:cNvSpPr/>
            <p:nvPr/>
          </p:nvSpPr>
          <p:spPr>
            <a:xfrm>
              <a:off x="1738392" y="4092805"/>
              <a:ext cx="778531" cy="317023"/>
            </a:xfrm>
            <a:custGeom>
              <a:avLst/>
              <a:gdLst/>
              <a:ahLst/>
              <a:cxnLst/>
              <a:rect l="l" t="t" r="r" b="b"/>
              <a:pathLst>
                <a:path w="24312" h="9900" extrusionOk="0">
                  <a:moveTo>
                    <a:pt x="8" y="9892"/>
                  </a:moveTo>
                  <a:cubicBezTo>
                    <a:pt x="3" y="9894"/>
                    <a:pt x="1" y="9897"/>
                    <a:pt x="1" y="9900"/>
                  </a:cubicBezTo>
                  <a:lnTo>
                    <a:pt x="8" y="9892"/>
                  </a:lnTo>
                  <a:close/>
                  <a:moveTo>
                    <a:pt x="9023" y="0"/>
                  </a:moveTo>
                  <a:lnTo>
                    <a:pt x="8" y="9892"/>
                  </a:lnTo>
                  <a:lnTo>
                    <a:pt x="8" y="9892"/>
                  </a:lnTo>
                  <a:cubicBezTo>
                    <a:pt x="136" y="9823"/>
                    <a:pt x="1923" y="9800"/>
                    <a:pt x="4276" y="9800"/>
                  </a:cubicBezTo>
                  <a:cubicBezTo>
                    <a:pt x="9162" y="9800"/>
                    <a:pt x="16492" y="9900"/>
                    <a:pt x="16492" y="9900"/>
                  </a:cubicBezTo>
                  <a:lnTo>
                    <a:pt x="24311" y="75"/>
                  </a:lnTo>
                  <a:lnTo>
                    <a:pt x="90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32;p76">
              <a:extLst>
                <a:ext uri="{FF2B5EF4-FFF2-40B4-BE49-F238E27FC236}">
                  <a16:creationId xmlns:a16="http://schemas.microsoft.com/office/drawing/2014/main" id="{343B228D-A069-4140-820E-B14028DA6F1E}"/>
                </a:ext>
              </a:extLst>
            </p:cNvPr>
            <p:cNvSpPr/>
            <p:nvPr/>
          </p:nvSpPr>
          <p:spPr>
            <a:xfrm>
              <a:off x="2031323" y="3205972"/>
              <a:ext cx="667765" cy="898103"/>
            </a:xfrm>
            <a:custGeom>
              <a:avLst/>
              <a:gdLst/>
              <a:ahLst/>
              <a:cxnLst/>
              <a:rect l="l" t="t" r="r" b="b"/>
              <a:pathLst>
                <a:path w="20853" h="28046" extrusionOk="0">
                  <a:moveTo>
                    <a:pt x="20853" y="1"/>
                  </a:moveTo>
                  <a:lnTo>
                    <a:pt x="20853" y="1"/>
                  </a:lnTo>
                  <a:cubicBezTo>
                    <a:pt x="20852" y="1"/>
                    <a:pt x="17444" y="1454"/>
                    <a:pt x="15590" y="4311"/>
                  </a:cubicBezTo>
                  <a:cubicBezTo>
                    <a:pt x="13735" y="7144"/>
                    <a:pt x="5915" y="16968"/>
                    <a:pt x="5915" y="16968"/>
                  </a:cubicBezTo>
                  <a:cubicBezTo>
                    <a:pt x="5915" y="16968"/>
                    <a:pt x="401" y="22131"/>
                    <a:pt x="151" y="23334"/>
                  </a:cubicBezTo>
                  <a:cubicBezTo>
                    <a:pt x="0" y="24036"/>
                    <a:pt x="652" y="24562"/>
                    <a:pt x="652" y="24562"/>
                  </a:cubicBezTo>
                  <a:lnTo>
                    <a:pt x="76" y="25289"/>
                  </a:lnTo>
                  <a:cubicBezTo>
                    <a:pt x="76" y="25289"/>
                    <a:pt x="3509" y="26492"/>
                    <a:pt x="3935" y="28046"/>
                  </a:cubicBezTo>
                  <a:lnTo>
                    <a:pt x="4913" y="27695"/>
                  </a:lnTo>
                  <a:cubicBezTo>
                    <a:pt x="4913" y="27695"/>
                    <a:pt x="5732" y="28019"/>
                    <a:pt x="6457" y="28019"/>
                  </a:cubicBezTo>
                  <a:cubicBezTo>
                    <a:pt x="6563" y="28019"/>
                    <a:pt x="6668" y="28012"/>
                    <a:pt x="6767" y="27996"/>
                  </a:cubicBezTo>
                  <a:cubicBezTo>
                    <a:pt x="7544" y="27845"/>
                    <a:pt x="13309" y="24211"/>
                    <a:pt x="15865" y="21379"/>
                  </a:cubicBezTo>
                  <a:cubicBezTo>
                    <a:pt x="18422" y="18522"/>
                    <a:pt x="20853" y="1"/>
                    <a:pt x="20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33;p76">
              <a:extLst>
                <a:ext uri="{FF2B5EF4-FFF2-40B4-BE49-F238E27FC236}">
                  <a16:creationId xmlns:a16="http://schemas.microsoft.com/office/drawing/2014/main" id="{A52822DA-39F6-49A2-A60D-9503F760A0B3}"/>
                </a:ext>
              </a:extLst>
            </p:cNvPr>
            <p:cNvSpPr/>
            <p:nvPr/>
          </p:nvSpPr>
          <p:spPr>
            <a:xfrm>
              <a:off x="1761672" y="4009870"/>
              <a:ext cx="429614" cy="308024"/>
            </a:xfrm>
            <a:custGeom>
              <a:avLst/>
              <a:gdLst/>
              <a:ahLst/>
              <a:cxnLst/>
              <a:rect l="l" t="t" r="r" b="b"/>
              <a:pathLst>
                <a:path w="13416" h="9619" extrusionOk="0">
                  <a:moveTo>
                    <a:pt x="9343" y="0"/>
                  </a:moveTo>
                  <a:cubicBezTo>
                    <a:pt x="9015" y="0"/>
                    <a:pt x="8722" y="57"/>
                    <a:pt x="8497" y="184"/>
                  </a:cubicBezTo>
                  <a:cubicBezTo>
                    <a:pt x="8497" y="184"/>
                    <a:pt x="7344" y="385"/>
                    <a:pt x="5439" y="886"/>
                  </a:cubicBezTo>
                  <a:cubicBezTo>
                    <a:pt x="3559" y="1387"/>
                    <a:pt x="1755" y="2415"/>
                    <a:pt x="1654" y="2991"/>
                  </a:cubicBezTo>
                  <a:cubicBezTo>
                    <a:pt x="1529" y="3567"/>
                    <a:pt x="1604" y="3994"/>
                    <a:pt x="1604" y="3994"/>
                  </a:cubicBezTo>
                  <a:cubicBezTo>
                    <a:pt x="1604" y="3994"/>
                    <a:pt x="752" y="4369"/>
                    <a:pt x="652" y="4796"/>
                  </a:cubicBezTo>
                  <a:cubicBezTo>
                    <a:pt x="552" y="5222"/>
                    <a:pt x="752" y="6324"/>
                    <a:pt x="752" y="6324"/>
                  </a:cubicBezTo>
                  <a:cubicBezTo>
                    <a:pt x="752" y="6324"/>
                    <a:pt x="0" y="6851"/>
                    <a:pt x="0" y="7352"/>
                  </a:cubicBezTo>
                  <a:cubicBezTo>
                    <a:pt x="0" y="7853"/>
                    <a:pt x="928" y="9432"/>
                    <a:pt x="2381" y="9557"/>
                  </a:cubicBezTo>
                  <a:cubicBezTo>
                    <a:pt x="2765" y="9597"/>
                    <a:pt x="3068" y="9619"/>
                    <a:pt x="3306" y="9619"/>
                  </a:cubicBezTo>
                  <a:cubicBezTo>
                    <a:pt x="3985" y="9619"/>
                    <a:pt x="4136" y="9438"/>
                    <a:pt x="4136" y="8956"/>
                  </a:cubicBezTo>
                  <a:cubicBezTo>
                    <a:pt x="4136" y="8956"/>
                    <a:pt x="4154" y="8962"/>
                    <a:pt x="4187" y="8962"/>
                  </a:cubicBezTo>
                  <a:cubicBezTo>
                    <a:pt x="4274" y="8962"/>
                    <a:pt x="4462" y="8922"/>
                    <a:pt x="4662" y="8630"/>
                  </a:cubicBezTo>
                  <a:cubicBezTo>
                    <a:pt x="4963" y="8254"/>
                    <a:pt x="4737" y="7753"/>
                    <a:pt x="4737" y="7753"/>
                  </a:cubicBezTo>
                  <a:lnTo>
                    <a:pt x="4737" y="7753"/>
                  </a:lnTo>
                  <a:cubicBezTo>
                    <a:pt x="4737" y="7753"/>
                    <a:pt x="4932" y="8017"/>
                    <a:pt x="5221" y="8017"/>
                  </a:cubicBezTo>
                  <a:cubicBezTo>
                    <a:pt x="5360" y="8017"/>
                    <a:pt x="5519" y="7956"/>
                    <a:pt x="5690" y="7778"/>
                  </a:cubicBezTo>
                  <a:cubicBezTo>
                    <a:pt x="5690" y="7778"/>
                    <a:pt x="6150" y="8429"/>
                    <a:pt x="6680" y="8429"/>
                  </a:cubicBezTo>
                  <a:cubicBezTo>
                    <a:pt x="6815" y="8429"/>
                    <a:pt x="6955" y="8387"/>
                    <a:pt x="7093" y="8279"/>
                  </a:cubicBezTo>
                  <a:cubicBezTo>
                    <a:pt x="7770" y="7753"/>
                    <a:pt x="8196" y="5948"/>
                    <a:pt x="8797" y="5472"/>
                  </a:cubicBezTo>
                  <a:cubicBezTo>
                    <a:pt x="9374" y="5021"/>
                    <a:pt x="12181" y="3492"/>
                    <a:pt x="12883" y="2390"/>
                  </a:cubicBezTo>
                  <a:cubicBezTo>
                    <a:pt x="12908" y="2364"/>
                    <a:pt x="12933" y="2314"/>
                    <a:pt x="12958" y="2264"/>
                  </a:cubicBezTo>
                  <a:cubicBezTo>
                    <a:pt x="13416" y="1348"/>
                    <a:pt x="10952" y="0"/>
                    <a:pt x="9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34;p76">
              <a:extLst>
                <a:ext uri="{FF2B5EF4-FFF2-40B4-BE49-F238E27FC236}">
                  <a16:creationId xmlns:a16="http://schemas.microsoft.com/office/drawing/2014/main" id="{63A99F8F-0B5A-46B3-A772-43551988AAC7}"/>
                </a:ext>
              </a:extLst>
            </p:cNvPr>
            <p:cNvSpPr/>
            <p:nvPr/>
          </p:nvSpPr>
          <p:spPr>
            <a:xfrm>
              <a:off x="1807398" y="4049448"/>
              <a:ext cx="152523" cy="225566"/>
            </a:xfrm>
            <a:custGeom>
              <a:avLst/>
              <a:gdLst/>
              <a:ahLst/>
              <a:cxnLst/>
              <a:rect l="l" t="t" r="r" b="b"/>
              <a:pathLst>
                <a:path w="4763" h="7044" fill="none" extrusionOk="0">
                  <a:moveTo>
                    <a:pt x="2783" y="1"/>
                  </a:moveTo>
                  <a:cubicBezTo>
                    <a:pt x="2783" y="1"/>
                    <a:pt x="502" y="903"/>
                    <a:pt x="226" y="1755"/>
                  </a:cubicBezTo>
                  <a:cubicBezTo>
                    <a:pt x="1" y="2432"/>
                    <a:pt x="101" y="2682"/>
                    <a:pt x="352" y="3234"/>
                  </a:cubicBezTo>
                  <a:cubicBezTo>
                    <a:pt x="602" y="3785"/>
                    <a:pt x="1580" y="5088"/>
                    <a:pt x="2181" y="5615"/>
                  </a:cubicBezTo>
                  <a:cubicBezTo>
                    <a:pt x="2783" y="6166"/>
                    <a:pt x="3535" y="7043"/>
                    <a:pt x="4136" y="6642"/>
                  </a:cubicBezTo>
                  <a:cubicBezTo>
                    <a:pt x="4763" y="6241"/>
                    <a:pt x="4086" y="3359"/>
                    <a:pt x="4086" y="3359"/>
                  </a:cubicBezTo>
                </a:path>
              </a:pathLst>
            </a:custGeom>
            <a:noFill/>
            <a:ln w="50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35;p76">
              <a:extLst>
                <a:ext uri="{FF2B5EF4-FFF2-40B4-BE49-F238E27FC236}">
                  <a16:creationId xmlns:a16="http://schemas.microsoft.com/office/drawing/2014/main" id="{6846EB44-7AED-4C9C-BC4F-A6452FCBD327}"/>
                </a:ext>
              </a:extLst>
            </p:cNvPr>
            <p:cNvSpPr/>
            <p:nvPr/>
          </p:nvSpPr>
          <p:spPr>
            <a:xfrm>
              <a:off x="1850755" y="3814315"/>
              <a:ext cx="127642" cy="479953"/>
            </a:xfrm>
            <a:custGeom>
              <a:avLst/>
              <a:gdLst/>
              <a:ahLst/>
              <a:cxnLst/>
              <a:rect l="l" t="t" r="r" b="b"/>
              <a:pathLst>
                <a:path w="3986" h="14988" extrusionOk="0">
                  <a:moveTo>
                    <a:pt x="1078" y="0"/>
                  </a:moveTo>
                  <a:lnTo>
                    <a:pt x="802" y="75"/>
                  </a:lnTo>
                  <a:lnTo>
                    <a:pt x="702" y="100"/>
                  </a:lnTo>
                  <a:lnTo>
                    <a:pt x="502" y="151"/>
                  </a:lnTo>
                  <a:lnTo>
                    <a:pt x="326" y="226"/>
                  </a:lnTo>
                  <a:lnTo>
                    <a:pt x="201" y="251"/>
                  </a:lnTo>
                  <a:lnTo>
                    <a:pt x="0" y="301"/>
                  </a:lnTo>
                  <a:lnTo>
                    <a:pt x="2908" y="14988"/>
                  </a:lnTo>
                  <a:lnTo>
                    <a:pt x="3108" y="14938"/>
                  </a:lnTo>
                  <a:lnTo>
                    <a:pt x="3233" y="14888"/>
                  </a:lnTo>
                  <a:lnTo>
                    <a:pt x="3409" y="14837"/>
                  </a:lnTo>
                  <a:lnTo>
                    <a:pt x="3609" y="14787"/>
                  </a:lnTo>
                  <a:lnTo>
                    <a:pt x="3710" y="14762"/>
                  </a:lnTo>
                  <a:lnTo>
                    <a:pt x="3985" y="14687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836;p76">
              <a:extLst>
                <a:ext uri="{FF2B5EF4-FFF2-40B4-BE49-F238E27FC236}">
                  <a16:creationId xmlns:a16="http://schemas.microsoft.com/office/drawing/2014/main" id="{59EE2961-524F-4BCC-9BDB-6C0056CB10B8}"/>
                </a:ext>
              </a:extLst>
            </p:cNvPr>
            <p:cNvSpPr/>
            <p:nvPr/>
          </p:nvSpPr>
          <p:spPr>
            <a:xfrm>
              <a:off x="1943841" y="4284613"/>
              <a:ext cx="34552" cy="61003"/>
            </a:xfrm>
            <a:custGeom>
              <a:avLst/>
              <a:gdLst/>
              <a:ahLst/>
              <a:cxnLst/>
              <a:rect l="l" t="t" r="r" b="b"/>
              <a:pathLst>
                <a:path w="1079" h="1905" extrusionOk="0">
                  <a:moveTo>
                    <a:pt x="1078" y="0"/>
                  </a:moveTo>
                  <a:lnTo>
                    <a:pt x="1" y="301"/>
                  </a:lnTo>
                  <a:lnTo>
                    <a:pt x="502" y="1178"/>
                  </a:lnTo>
                  <a:lnTo>
                    <a:pt x="928" y="1905"/>
                  </a:lnTo>
                  <a:lnTo>
                    <a:pt x="1003" y="1028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837;p76">
              <a:extLst>
                <a:ext uri="{FF2B5EF4-FFF2-40B4-BE49-F238E27FC236}">
                  <a16:creationId xmlns:a16="http://schemas.microsoft.com/office/drawing/2014/main" id="{9E82D70E-1918-4107-A6DE-FBB490C0665F}"/>
                </a:ext>
              </a:extLst>
            </p:cNvPr>
            <p:cNvSpPr/>
            <p:nvPr/>
          </p:nvSpPr>
          <p:spPr>
            <a:xfrm>
              <a:off x="1959883" y="4317499"/>
              <a:ext cx="16107" cy="28116"/>
            </a:xfrm>
            <a:custGeom>
              <a:avLst/>
              <a:gdLst/>
              <a:ahLst/>
              <a:cxnLst/>
              <a:rect l="l" t="t" r="r" b="b"/>
              <a:pathLst>
                <a:path w="503" h="878" extrusionOk="0">
                  <a:moveTo>
                    <a:pt x="502" y="1"/>
                  </a:moveTo>
                  <a:lnTo>
                    <a:pt x="502" y="1"/>
                  </a:lnTo>
                  <a:cubicBezTo>
                    <a:pt x="327" y="26"/>
                    <a:pt x="176" y="76"/>
                    <a:pt x="1" y="151"/>
                  </a:cubicBezTo>
                  <a:lnTo>
                    <a:pt x="427" y="878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838;p76">
              <a:extLst>
                <a:ext uri="{FF2B5EF4-FFF2-40B4-BE49-F238E27FC236}">
                  <a16:creationId xmlns:a16="http://schemas.microsoft.com/office/drawing/2014/main" id="{2E18E3BD-C2E8-417F-94E9-BFB5409ED3CD}"/>
                </a:ext>
              </a:extLst>
            </p:cNvPr>
            <p:cNvSpPr/>
            <p:nvPr/>
          </p:nvSpPr>
          <p:spPr>
            <a:xfrm>
              <a:off x="1850755" y="3814315"/>
              <a:ext cx="34552" cy="21167"/>
            </a:xfrm>
            <a:custGeom>
              <a:avLst/>
              <a:gdLst/>
              <a:ahLst/>
              <a:cxnLst/>
              <a:rect l="l" t="t" r="r" b="b"/>
              <a:pathLst>
                <a:path w="1079" h="661" extrusionOk="0">
                  <a:moveTo>
                    <a:pt x="1078" y="0"/>
                  </a:moveTo>
                  <a:lnTo>
                    <a:pt x="0" y="301"/>
                  </a:lnTo>
                  <a:cubicBezTo>
                    <a:pt x="0" y="301"/>
                    <a:pt x="297" y="661"/>
                    <a:pt x="597" y="661"/>
                  </a:cubicBezTo>
                  <a:cubicBezTo>
                    <a:pt x="624" y="661"/>
                    <a:pt x="651" y="658"/>
                    <a:pt x="677" y="652"/>
                  </a:cubicBezTo>
                  <a:cubicBezTo>
                    <a:pt x="1003" y="552"/>
                    <a:pt x="1078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839;p76">
              <a:extLst>
                <a:ext uri="{FF2B5EF4-FFF2-40B4-BE49-F238E27FC236}">
                  <a16:creationId xmlns:a16="http://schemas.microsoft.com/office/drawing/2014/main" id="{0AC03B0F-B1CE-4B99-B091-8F6DC8B9797D}"/>
                </a:ext>
              </a:extLst>
            </p:cNvPr>
            <p:cNvSpPr/>
            <p:nvPr/>
          </p:nvSpPr>
          <p:spPr>
            <a:xfrm>
              <a:off x="1780116" y="4137731"/>
              <a:ext cx="136480" cy="159760"/>
            </a:xfrm>
            <a:custGeom>
              <a:avLst/>
              <a:gdLst/>
              <a:ahLst/>
              <a:cxnLst/>
              <a:rect l="l" t="t" r="r" b="b"/>
              <a:pathLst>
                <a:path w="4262" h="4989" fill="none" extrusionOk="0">
                  <a:moveTo>
                    <a:pt x="953" y="1"/>
                  </a:moveTo>
                  <a:cubicBezTo>
                    <a:pt x="953" y="1"/>
                    <a:pt x="1" y="326"/>
                    <a:pt x="26" y="1078"/>
                  </a:cubicBezTo>
                  <a:cubicBezTo>
                    <a:pt x="76" y="1830"/>
                    <a:pt x="101" y="2432"/>
                    <a:pt x="452" y="2933"/>
                  </a:cubicBezTo>
                  <a:cubicBezTo>
                    <a:pt x="828" y="3459"/>
                    <a:pt x="2883" y="4988"/>
                    <a:pt x="3560" y="4963"/>
                  </a:cubicBezTo>
                  <a:cubicBezTo>
                    <a:pt x="4236" y="4938"/>
                    <a:pt x="4261" y="3960"/>
                    <a:pt x="4261" y="3960"/>
                  </a:cubicBezTo>
                </a:path>
              </a:pathLst>
            </a:custGeom>
            <a:noFill/>
            <a:ln w="50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840;p76">
              <a:extLst>
                <a:ext uri="{FF2B5EF4-FFF2-40B4-BE49-F238E27FC236}">
                  <a16:creationId xmlns:a16="http://schemas.microsoft.com/office/drawing/2014/main" id="{0784EDBC-A0CD-42CE-9ECD-1FBB045EDF0A}"/>
                </a:ext>
              </a:extLst>
            </p:cNvPr>
            <p:cNvSpPr/>
            <p:nvPr/>
          </p:nvSpPr>
          <p:spPr>
            <a:xfrm>
              <a:off x="1750432" y="4212373"/>
              <a:ext cx="143685" cy="109165"/>
            </a:xfrm>
            <a:custGeom>
              <a:avLst/>
              <a:gdLst/>
              <a:ahLst/>
              <a:cxnLst/>
              <a:rect l="l" t="t" r="r" b="b"/>
              <a:pathLst>
                <a:path w="4487" h="3409" fill="none" extrusionOk="0">
                  <a:moveTo>
                    <a:pt x="1103" y="0"/>
                  </a:moveTo>
                  <a:cubicBezTo>
                    <a:pt x="1103" y="0"/>
                    <a:pt x="0" y="602"/>
                    <a:pt x="427" y="1504"/>
                  </a:cubicBezTo>
                  <a:cubicBezTo>
                    <a:pt x="853" y="2431"/>
                    <a:pt x="1705" y="3208"/>
                    <a:pt x="2983" y="3309"/>
                  </a:cubicBezTo>
                  <a:cubicBezTo>
                    <a:pt x="4261" y="3409"/>
                    <a:pt x="4412" y="3133"/>
                    <a:pt x="4487" y="2732"/>
                  </a:cubicBezTo>
                </a:path>
              </a:pathLst>
            </a:custGeom>
            <a:noFill/>
            <a:ln w="50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841;p76">
              <a:extLst>
                <a:ext uri="{FF2B5EF4-FFF2-40B4-BE49-F238E27FC236}">
                  <a16:creationId xmlns:a16="http://schemas.microsoft.com/office/drawing/2014/main" id="{52070CED-045B-4294-BDDE-E61AE71C148A}"/>
                </a:ext>
              </a:extLst>
            </p:cNvPr>
            <p:cNvSpPr/>
            <p:nvPr/>
          </p:nvSpPr>
          <p:spPr>
            <a:xfrm>
              <a:off x="2495183" y="3076766"/>
              <a:ext cx="1442261" cy="1241608"/>
            </a:xfrm>
            <a:custGeom>
              <a:avLst/>
              <a:gdLst/>
              <a:ahLst/>
              <a:cxnLst/>
              <a:rect l="l" t="t" r="r" b="b"/>
              <a:pathLst>
                <a:path w="45039" h="38773" extrusionOk="0">
                  <a:moveTo>
                    <a:pt x="24136" y="1"/>
                  </a:moveTo>
                  <a:lnTo>
                    <a:pt x="16342" y="3008"/>
                  </a:lnTo>
                  <a:lnTo>
                    <a:pt x="12783" y="1930"/>
                  </a:lnTo>
                  <a:cubicBezTo>
                    <a:pt x="12783" y="1930"/>
                    <a:pt x="6317" y="2983"/>
                    <a:pt x="3309" y="6291"/>
                  </a:cubicBezTo>
                  <a:cubicBezTo>
                    <a:pt x="1" y="9875"/>
                    <a:pt x="2156" y="30026"/>
                    <a:pt x="2156" y="30026"/>
                  </a:cubicBezTo>
                  <a:lnTo>
                    <a:pt x="13961" y="30251"/>
                  </a:lnTo>
                  <a:lnTo>
                    <a:pt x="13961" y="38773"/>
                  </a:lnTo>
                  <a:cubicBezTo>
                    <a:pt x="13961" y="38773"/>
                    <a:pt x="42482" y="36492"/>
                    <a:pt x="43760" y="34236"/>
                  </a:cubicBezTo>
                  <a:cubicBezTo>
                    <a:pt x="45039" y="31956"/>
                    <a:pt x="44036" y="27895"/>
                    <a:pt x="43610" y="23334"/>
                  </a:cubicBezTo>
                  <a:cubicBezTo>
                    <a:pt x="43184" y="18798"/>
                    <a:pt x="43059" y="10702"/>
                    <a:pt x="37795" y="5915"/>
                  </a:cubicBezTo>
                  <a:cubicBezTo>
                    <a:pt x="32532" y="1153"/>
                    <a:pt x="24136" y="1"/>
                    <a:pt x="24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842;p76">
              <a:extLst>
                <a:ext uri="{FF2B5EF4-FFF2-40B4-BE49-F238E27FC236}">
                  <a16:creationId xmlns:a16="http://schemas.microsoft.com/office/drawing/2014/main" id="{0761E44D-3F11-4DAF-9E7B-AC326ECE06AD}"/>
                </a:ext>
              </a:extLst>
            </p:cNvPr>
            <p:cNvSpPr/>
            <p:nvPr/>
          </p:nvSpPr>
          <p:spPr>
            <a:xfrm>
              <a:off x="3130806" y="2524621"/>
              <a:ext cx="227168" cy="424586"/>
            </a:xfrm>
            <a:custGeom>
              <a:avLst/>
              <a:gdLst/>
              <a:ahLst/>
              <a:cxnLst/>
              <a:rect l="l" t="t" r="r" b="b"/>
              <a:pathLst>
                <a:path w="7094" h="13259" extrusionOk="0">
                  <a:moveTo>
                    <a:pt x="5063" y="0"/>
                  </a:moveTo>
                  <a:cubicBezTo>
                    <a:pt x="3559" y="1930"/>
                    <a:pt x="1755" y="3810"/>
                    <a:pt x="878" y="6091"/>
                  </a:cubicBezTo>
                  <a:cubicBezTo>
                    <a:pt x="0" y="8396"/>
                    <a:pt x="477" y="10903"/>
                    <a:pt x="1203" y="13259"/>
                  </a:cubicBezTo>
                  <a:cubicBezTo>
                    <a:pt x="2457" y="13158"/>
                    <a:pt x="3710" y="12782"/>
                    <a:pt x="4762" y="12056"/>
                  </a:cubicBezTo>
                  <a:cubicBezTo>
                    <a:pt x="5815" y="11329"/>
                    <a:pt x="6617" y="10251"/>
                    <a:pt x="6843" y="8998"/>
                  </a:cubicBezTo>
                  <a:cubicBezTo>
                    <a:pt x="7093" y="7745"/>
                    <a:pt x="6717" y="6366"/>
                    <a:pt x="5765" y="5514"/>
                  </a:cubicBezTo>
                  <a:cubicBezTo>
                    <a:pt x="6366" y="4637"/>
                    <a:pt x="6742" y="3609"/>
                    <a:pt x="6692" y="2557"/>
                  </a:cubicBezTo>
                  <a:cubicBezTo>
                    <a:pt x="6617" y="1504"/>
                    <a:pt x="6016" y="451"/>
                    <a:pt x="5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843;p76">
              <a:extLst>
                <a:ext uri="{FF2B5EF4-FFF2-40B4-BE49-F238E27FC236}">
                  <a16:creationId xmlns:a16="http://schemas.microsoft.com/office/drawing/2014/main" id="{79511A1E-B4F7-44E9-B444-9A1F98FE78C5}"/>
                </a:ext>
              </a:extLst>
            </p:cNvPr>
            <p:cNvSpPr/>
            <p:nvPr/>
          </p:nvSpPr>
          <p:spPr>
            <a:xfrm>
              <a:off x="2560186" y="2311870"/>
              <a:ext cx="569072" cy="443928"/>
            </a:xfrm>
            <a:custGeom>
              <a:avLst/>
              <a:gdLst/>
              <a:ahLst/>
              <a:cxnLst/>
              <a:rect l="l" t="t" r="r" b="b"/>
              <a:pathLst>
                <a:path w="17771" h="13863" extrusionOk="0">
                  <a:moveTo>
                    <a:pt x="12464" y="1"/>
                  </a:moveTo>
                  <a:cubicBezTo>
                    <a:pt x="10281" y="1"/>
                    <a:pt x="8092" y="319"/>
                    <a:pt x="5991" y="930"/>
                  </a:cubicBezTo>
                  <a:cubicBezTo>
                    <a:pt x="4863" y="1231"/>
                    <a:pt x="3735" y="1657"/>
                    <a:pt x="2908" y="2484"/>
                  </a:cubicBezTo>
                  <a:cubicBezTo>
                    <a:pt x="2081" y="3311"/>
                    <a:pt x="1630" y="4614"/>
                    <a:pt x="2131" y="5667"/>
                  </a:cubicBezTo>
                  <a:cubicBezTo>
                    <a:pt x="1179" y="6143"/>
                    <a:pt x="176" y="7196"/>
                    <a:pt x="76" y="8248"/>
                  </a:cubicBezTo>
                  <a:cubicBezTo>
                    <a:pt x="1" y="9301"/>
                    <a:pt x="602" y="10404"/>
                    <a:pt x="1605" y="10805"/>
                  </a:cubicBezTo>
                  <a:cubicBezTo>
                    <a:pt x="1154" y="11406"/>
                    <a:pt x="1404" y="12484"/>
                    <a:pt x="1956" y="13010"/>
                  </a:cubicBezTo>
                  <a:cubicBezTo>
                    <a:pt x="2482" y="13537"/>
                    <a:pt x="3259" y="13762"/>
                    <a:pt x="4011" y="13837"/>
                  </a:cubicBezTo>
                  <a:cubicBezTo>
                    <a:pt x="4216" y="13855"/>
                    <a:pt x="4420" y="13863"/>
                    <a:pt x="4624" y="13863"/>
                  </a:cubicBezTo>
                  <a:cubicBezTo>
                    <a:pt x="6490" y="13863"/>
                    <a:pt x="8306" y="13170"/>
                    <a:pt x="10001" y="12334"/>
                  </a:cubicBezTo>
                  <a:cubicBezTo>
                    <a:pt x="12457" y="11131"/>
                    <a:pt x="14838" y="9527"/>
                    <a:pt x="16191" y="7146"/>
                  </a:cubicBezTo>
                  <a:cubicBezTo>
                    <a:pt x="17369" y="5065"/>
                    <a:pt x="17770" y="2835"/>
                    <a:pt x="17069" y="554"/>
                  </a:cubicBezTo>
                  <a:lnTo>
                    <a:pt x="17069" y="554"/>
                  </a:lnTo>
                  <a:cubicBezTo>
                    <a:pt x="17056" y="560"/>
                    <a:pt x="17045" y="563"/>
                    <a:pt x="17036" y="563"/>
                  </a:cubicBezTo>
                  <a:cubicBezTo>
                    <a:pt x="16978" y="563"/>
                    <a:pt x="16980" y="451"/>
                    <a:pt x="16912" y="451"/>
                  </a:cubicBezTo>
                  <a:cubicBezTo>
                    <a:pt x="16906" y="451"/>
                    <a:pt x="16900" y="452"/>
                    <a:pt x="16893" y="454"/>
                  </a:cubicBezTo>
                  <a:cubicBezTo>
                    <a:pt x="15440" y="149"/>
                    <a:pt x="13953" y="1"/>
                    <a:pt x="12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844;p76">
              <a:extLst>
                <a:ext uri="{FF2B5EF4-FFF2-40B4-BE49-F238E27FC236}">
                  <a16:creationId xmlns:a16="http://schemas.microsoft.com/office/drawing/2014/main" id="{91E08A3A-A230-43D1-870B-AEBCB20106D7}"/>
                </a:ext>
              </a:extLst>
            </p:cNvPr>
            <p:cNvSpPr/>
            <p:nvPr/>
          </p:nvSpPr>
          <p:spPr>
            <a:xfrm>
              <a:off x="2694228" y="2348567"/>
              <a:ext cx="651722" cy="853496"/>
            </a:xfrm>
            <a:custGeom>
              <a:avLst/>
              <a:gdLst/>
              <a:ahLst/>
              <a:cxnLst/>
              <a:rect l="l" t="t" r="r" b="b"/>
              <a:pathLst>
                <a:path w="20352" h="26653" extrusionOk="0">
                  <a:moveTo>
                    <a:pt x="9002" y="1"/>
                  </a:moveTo>
                  <a:cubicBezTo>
                    <a:pt x="8744" y="1"/>
                    <a:pt x="8483" y="12"/>
                    <a:pt x="8221" y="35"/>
                  </a:cubicBezTo>
                  <a:cubicBezTo>
                    <a:pt x="7795" y="60"/>
                    <a:pt x="7394" y="135"/>
                    <a:pt x="6993" y="235"/>
                  </a:cubicBezTo>
                  <a:cubicBezTo>
                    <a:pt x="6842" y="260"/>
                    <a:pt x="6692" y="285"/>
                    <a:pt x="6542" y="335"/>
                  </a:cubicBezTo>
                  <a:cubicBezTo>
                    <a:pt x="5840" y="536"/>
                    <a:pt x="5163" y="812"/>
                    <a:pt x="4562" y="1188"/>
                  </a:cubicBezTo>
                  <a:cubicBezTo>
                    <a:pt x="2181" y="2516"/>
                    <a:pt x="527" y="4897"/>
                    <a:pt x="126" y="7654"/>
                  </a:cubicBezTo>
                  <a:cubicBezTo>
                    <a:pt x="50" y="8005"/>
                    <a:pt x="25" y="8381"/>
                    <a:pt x="25" y="8731"/>
                  </a:cubicBezTo>
                  <a:lnTo>
                    <a:pt x="0" y="8731"/>
                  </a:lnTo>
                  <a:cubicBezTo>
                    <a:pt x="0" y="8731"/>
                    <a:pt x="25" y="10461"/>
                    <a:pt x="201" y="12566"/>
                  </a:cubicBezTo>
                  <a:cubicBezTo>
                    <a:pt x="326" y="14020"/>
                    <a:pt x="527" y="15674"/>
                    <a:pt x="903" y="17052"/>
                  </a:cubicBezTo>
                  <a:cubicBezTo>
                    <a:pt x="1228" y="18356"/>
                    <a:pt x="1680" y="19433"/>
                    <a:pt x="2331" y="19909"/>
                  </a:cubicBezTo>
                  <a:cubicBezTo>
                    <a:pt x="3052" y="20450"/>
                    <a:pt x="4928" y="20748"/>
                    <a:pt x="6647" y="20748"/>
                  </a:cubicBezTo>
                  <a:cubicBezTo>
                    <a:pt x="6840" y="20748"/>
                    <a:pt x="7031" y="20744"/>
                    <a:pt x="7218" y="20737"/>
                  </a:cubicBezTo>
                  <a:lnTo>
                    <a:pt x="7243" y="20862"/>
                  </a:lnTo>
                  <a:lnTo>
                    <a:pt x="7444" y="22917"/>
                  </a:lnTo>
                  <a:lnTo>
                    <a:pt x="7670" y="24972"/>
                  </a:lnTo>
                  <a:cubicBezTo>
                    <a:pt x="7670" y="24972"/>
                    <a:pt x="8717" y="26652"/>
                    <a:pt x="11675" y="26652"/>
                  </a:cubicBezTo>
                  <a:cubicBezTo>
                    <a:pt x="11718" y="26652"/>
                    <a:pt x="11761" y="26652"/>
                    <a:pt x="11805" y="26651"/>
                  </a:cubicBezTo>
                  <a:cubicBezTo>
                    <a:pt x="14863" y="26601"/>
                    <a:pt x="16341" y="23143"/>
                    <a:pt x="16341" y="23143"/>
                  </a:cubicBezTo>
                  <a:cubicBezTo>
                    <a:pt x="16341" y="23143"/>
                    <a:pt x="16166" y="18356"/>
                    <a:pt x="15965" y="17178"/>
                  </a:cubicBezTo>
                  <a:lnTo>
                    <a:pt x="15965" y="17178"/>
                  </a:lnTo>
                  <a:cubicBezTo>
                    <a:pt x="16111" y="17194"/>
                    <a:pt x="16257" y="17201"/>
                    <a:pt x="16403" y="17201"/>
                  </a:cubicBezTo>
                  <a:cubicBezTo>
                    <a:pt x="18096" y="17201"/>
                    <a:pt x="19780" y="16149"/>
                    <a:pt x="20126" y="14396"/>
                  </a:cubicBezTo>
                  <a:cubicBezTo>
                    <a:pt x="20351" y="13293"/>
                    <a:pt x="20025" y="11939"/>
                    <a:pt x="19023" y="11288"/>
                  </a:cubicBezTo>
                  <a:cubicBezTo>
                    <a:pt x="18948" y="11238"/>
                    <a:pt x="18271" y="10912"/>
                    <a:pt x="17970" y="10736"/>
                  </a:cubicBezTo>
                  <a:cubicBezTo>
                    <a:pt x="17870" y="10686"/>
                    <a:pt x="17795" y="10661"/>
                    <a:pt x="17795" y="10661"/>
                  </a:cubicBezTo>
                  <a:cubicBezTo>
                    <a:pt x="17945" y="9859"/>
                    <a:pt x="18020" y="9057"/>
                    <a:pt x="17945" y="8205"/>
                  </a:cubicBezTo>
                  <a:cubicBezTo>
                    <a:pt x="17542" y="3530"/>
                    <a:pt x="13610" y="1"/>
                    <a:pt x="9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845;p76">
              <a:extLst>
                <a:ext uri="{FF2B5EF4-FFF2-40B4-BE49-F238E27FC236}">
                  <a16:creationId xmlns:a16="http://schemas.microsoft.com/office/drawing/2014/main" id="{E8FE2811-9B49-4DCC-8278-341DB75BE4D0}"/>
                </a:ext>
              </a:extLst>
            </p:cNvPr>
            <p:cNvSpPr/>
            <p:nvPr/>
          </p:nvSpPr>
          <p:spPr>
            <a:xfrm>
              <a:off x="2687791" y="2618379"/>
              <a:ext cx="101159" cy="70097"/>
            </a:xfrm>
            <a:custGeom>
              <a:avLst/>
              <a:gdLst/>
              <a:ahLst/>
              <a:cxnLst/>
              <a:rect l="l" t="t" r="r" b="b"/>
              <a:pathLst>
                <a:path w="3159" h="2189" extrusionOk="0">
                  <a:moveTo>
                    <a:pt x="1930" y="1"/>
                  </a:moveTo>
                  <a:cubicBezTo>
                    <a:pt x="1813" y="1"/>
                    <a:pt x="1695" y="12"/>
                    <a:pt x="1580" y="30"/>
                  </a:cubicBezTo>
                  <a:cubicBezTo>
                    <a:pt x="1279" y="80"/>
                    <a:pt x="903" y="155"/>
                    <a:pt x="627" y="331"/>
                  </a:cubicBezTo>
                  <a:cubicBezTo>
                    <a:pt x="352" y="481"/>
                    <a:pt x="151" y="732"/>
                    <a:pt x="76" y="1057"/>
                  </a:cubicBezTo>
                  <a:cubicBezTo>
                    <a:pt x="1" y="1333"/>
                    <a:pt x="26" y="1634"/>
                    <a:pt x="201" y="1859"/>
                  </a:cubicBezTo>
                  <a:cubicBezTo>
                    <a:pt x="376" y="2121"/>
                    <a:pt x="659" y="2188"/>
                    <a:pt x="942" y="2188"/>
                  </a:cubicBezTo>
                  <a:cubicBezTo>
                    <a:pt x="1066" y="2188"/>
                    <a:pt x="1190" y="2175"/>
                    <a:pt x="1304" y="2160"/>
                  </a:cubicBezTo>
                  <a:cubicBezTo>
                    <a:pt x="1805" y="2135"/>
                    <a:pt x="2582" y="2010"/>
                    <a:pt x="2908" y="1534"/>
                  </a:cubicBezTo>
                  <a:cubicBezTo>
                    <a:pt x="3159" y="1233"/>
                    <a:pt x="3134" y="732"/>
                    <a:pt x="2908" y="431"/>
                  </a:cubicBezTo>
                  <a:cubicBezTo>
                    <a:pt x="2661" y="108"/>
                    <a:pt x="2299" y="1"/>
                    <a:pt x="1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846;p76">
              <a:extLst>
                <a:ext uri="{FF2B5EF4-FFF2-40B4-BE49-F238E27FC236}">
                  <a16:creationId xmlns:a16="http://schemas.microsoft.com/office/drawing/2014/main" id="{B5187D0F-336D-4D7D-9394-84A22982BA98}"/>
                </a:ext>
              </a:extLst>
            </p:cNvPr>
            <p:cNvSpPr/>
            <p:nvPr/>
          </p:nvSpPr>
          <p:spPr>
            <a:xfrm>
              <a:off x="2860354" y="2606820"/>
              <a:ext cx="103561" cy="67183"/>
            </a:xfrm>
            <a:custGeom>
              <a:avLst/>
              <a:gdLst/>
              <a:ahLst/>
              <a:cxnLst/>
              <a:rect l="l" t="t" r="r" b="b"/>
              <a:pathLst>
                <a:path w="3234" h="2098" extrusionOk="0">
                  <a:moveTo>
                    <a:pt x="1693" y="1"/>
                  </a:moveTo>
                  <a:cubicBezTo>
                    <a:pt x="1576" y="1"/>
                    <a:pt x="1462" y="6"/>
                    <a:pt x="1354" y="15"/>
                  </a:cubicBezTo>
                  <a:cubicBezTo>
                    <a:pt x="903" y="40"/>
                    <a:pt x="401" y="215"/>
                    <a:pt x="176" y="692"/>
                  </a:cubicBezTo>
                  <a:cubicBezTo>
                    <a:pt x="0" y="1042"/>
                    <a:pt x="101" y="1544"/>
                    <a:pt x="401" y="1794"/>
                  </a:cubicBezTo>
                  <a:cubicBezTo>
                    <a:pt x="668" y="2029"/>
                    <a:pt x="1071" y="2098"/>
                    <a:pt x="1458" y="2098"/>
                  </a:cubicBezTo>
                  <a:cubicBezTo>
                    <a:pt x="1691" y="2098"/>
                    <a:pt x="1918" y="2073"/>
                    <a:pt x="2106" y="2045"/>
                  </a:cubicBezTo>
                  <a:cubicBezTo>
                    <a:pt x="2507" y="1995"/>
                    <a:pt x="2958" y="1920"/>
                    <a:pt x="3133" y="1494"/>
                  </a:cubicBezTo>
                  <a:cubicBezTo>
                    <a:pt x="3233" y="1243"/>
                    <a:pt x="3208" y="917"/>
                    <a:pt x="3058" y="666"/>
                  </a:cubicBezTo>
                  <a:cubicBezTo>
                    <a:pt x="2908" y="391"/>
                    <a:pt x="2657" y="190"/>
                    <a:pt x="2381" y="90"/>
                  </a:cubicBezTo>
                  <a:cubicBezTo>
                    <a:pt x="2164" y="23"/>
                    <a:pt x="1925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847;p76">
              <a:extLst>
                <a:ext uri="{FF2B5EF4-FFF2-40B4-BE49-F238E27FC236}">
                  <a16:creationId xmlns:a16="http://schemas.microsoft.com/office/drawing/2014/main" id="{4B59338E-E03E-4B74-BCE7-7A6E52233F80}"/>
                </a:ext>
              </a:extLst>
            </p:cNvPr>
            <p:cNvSpPr/>
            <p:nvPr/>
          </p:nvSpPr>
          <p:spPr>
            <a:xfrm>
              <a:off x="2953839" y="2765648"/>
              <a:ext cx="93920" cy="90204"/>
            </a:xfrm>
            <a:custGeom>
              <a:avLst/>
              <a:gdLst/>
              <a:ahLst/>
              <a:cxnLst/>
              <a:rect l="l" t="t" r="r" b="b"/>
              <a:pathLst>
                <a:path w="5164" h="4959" extrusionOk="0">
                  <a:moveTo>
                    <a:pt x="2584" y="0"/>
                  </a:moveTo>
                  <a:cubicBezTo>
                    <a:pt x="2509" y="0"/>
                    <a:pt x="2433" y="4"/>
                    <a:pt x="2357" y="11"/>
                  </a:cubicBezTo>
                  <a:cubicBezTo>
                    <a:pt x="1003" y="136"/>
                    <a:pt x="1" y="1339"/>
                    <a:pt x="101" y="2692"/>
                  </a:cubicBezTo>
                  <a:cubicBezTo>
                    <a:pt x="219" y="3993"/>
                    <a:pt x="1297" y="4958"/>
                    <a:pt x="2576" y="4958"/>
                  </a:cubicBezTo>
                  <a:cubicBezTo>
                    <a:pt x="2652" y="4958"/>
                    <a:pt x="2730" y="4955"/>
                    <a:pt x="2808" y="4948"/>
                  </a:cubicBezTo>
                  <a:cubicBezTo>
                    <a:pt x="4161" y="4848"/>
                    <a:pt x="5164" y="3645"/>
                    <a:pt x="5064" y="2266"/>
                  </a:cubicBezTo>
                  <a:cubicBezTo>
                    <a:pt x="4945" y="988"/>
                    <a:pt x="3865" y="0"/>
                    <a:pt x="2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848;p76">
              <a:extLst>
                <a:ext uri="{FF2B5EF4-FFF2-40B4-BE49-F238E27FC236}">
                  <a16:creationId xmlns:a16="http://schemas.microsoft.com/office/drawing/2014/main" id="{A1006D19-1C76-4829-A03A-8EAB1E1F6493}"/>
                </a:ext>
              </a:extLst>
            </p:cNvPr>
            <p:cNvSpPr/>
            <p:nvPr/>
          </p:nvSpPr>
          <p:spPr>
            <a:xfrm>
              <a:off x="2701467" y="2806466"/>
              <a:ext cx="47399" cy="71966"/>
            </a:xfrm>
            <a:custGeom>
              <a:avLst/>
              <a:gdLst/>
              <a:ahLst/>
              <a:cxnLst/>
              <a:rect l="l" t="t" r="r" b="b"/>
              <a:pathLst>
                <a:path w="3009" h="4570" extrusionOk="0">
                  <a:moveTo>
                    <a:pt x="612" y="0"/>
                  </a:moveTo>
                  <a:cubicBezTo>
                    <a:pt x="551" y="0"/>
                    <a:pt x="489" y="3"/>
                    <a:pt x="427" y="8"/>
                  </a:cubicBezTo>
                  <a:cubicBezTo>
                    <a:pt x="277" y="33"/>
                    <a:pt x="126" y="58"/>
                    <a:pt x="1" y="83"/>
                  </a:cubicBezTo>
                  <a:cubicBezTo>
                    <a:pt x="126" y="1537"/>
                    <a:pt x="327" y="3191"/>
                    <a:pt x="703" y="4569"/>
                  </a:cubicBezTo>
                  <a:lnTo>
                    <a:pt x="828" y="4569"/>
                  </a:lnTo>
                  <a:cubicBezTo>
                    <a:pt x="2081" y="4444"/>
                    <a:pt x="3008" y="3341"/>
                    <a:pt x="2908" y="2088"/>
                  </a:cubicBezTo>
                  <a:cubicBezTo>
                    <a:pt x="2789" y="897"/>
                    <a:pt x="1787" y="0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849;p76">
              <a:extLst>
                <a:ext uri="{FF2B5EF4-FFF2-40B4-BE49-F238E27FC236}">
                  <a16:creationId xmlns:a16="http://schemas.microsoft.com/office/drawing/2014/main" id="{C56A783E-952C-4EC9-B43B-9C9DB6DC89C8}"/>
                </a:ext>
              </a:extLst>
            </p:cNvPr>
            <p:cNvSpPr/>
            <p:nvPr/>
          </p:nvSpPr>
          <p:spPr>
            <a:xfrm>
              <a:off x="2898876" y="2686553"/>
              <a:ext cx="47393" cy="50948"/>
            </a:xfrm>
            <a:custGeom>
              <a:avLst/>
              <a:gdLst/>
              <a:ahLst/>
              <a:cxnLst/>
              <a:rect l="l" t="t" r="r" b="b"/>
              <a:pathLst>
                <a:path w="1480" h="1591" extrusionOk="0">
                  <a:moveTo>
                    <a:pt x="729" y="1"/>
                  </a:moveTo>
                  <a:cubicBezTo>
                    <a:pt x="703" y="1"/>
                    <a:pt x="678" y="3"/>
                    <a:pt x="652" y="6"/>
                  </a:cubicBezTo>
                  <a:cubicBezTo>
                    <a:pt x="276" y="31"/>
                    <a:pt x="0" y="432"/>
                    <a:pt x="50" y="858"/>
                  </a:cubicBezTo>
                  <a:cubicBezTo>
                    <a:pt x="97" y="1279"/>
                    <a:pt x="405" y="1590"/>
                    <a:pt x="751" y="1590"/>
                  </a:cubicBezTo>
                  <a:cubicBezTo>
                    <a:pt x="776" y="1590"/>
                    <a:pt x="802" y="1588"/>
                    <a:pt x="827" y="1585"/>
                  </a:cubicBezTo>
                  <a:cubicBezTo>
                    <a:pt x="1228" y="1535"/>
                    <a:pt x="1479" y="1134"/>
                    <a:pt x="1429" y="708"/>
                  </a:cubicBezTo>
                  <a:cubicBezTo>
                    <a:pt x="1382" y="311"/>
                    <a:pt x="1074" y="1"/>
                    <a:pt x="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850;p76">
              <a:extLst>
                <a:ext uri="{FF2B5EF4-FFF2-40B4-BE49-F238E27FC236}">
                  <a16:creationId xmlns:a16="http://schemas.microsoft.com/office/drawing/2014/main" id="{7D1DB4BE-4717-496C-A95D-C3EE816D2B5C}"/>
                </a:ext>
              </a:extLst>
            </p:cNvPr>
            <p:cNvSpPr/>
            <p:nvPr/>
          </p:nvSpPr>
          <p:spPr>
            <a:xfrm>
              <a:off x="2731949" y="2693790"/>
              <a:ext cx="43358" cy="50788"/>
            </a:xfrm>
            <a:custGeom>
              <a:avLst/>
              <a:gdLst/>
              <a:ahLst/>
              <a:cxnLst/>
              <a:rect l="l" t="t" r="r" b="b"/>
              <a:pathLst>
                <a:path w="1354" h="1586" extrusionOk="0">
                  <a:moveTo>
                    <a:pt x="669" y="0"/>
                  </a:moveTo>
                  <a:cubicBezTo>
                    <a:pt x="646" y="0"/>
                    <a:pt x="624" y="2"/>
                    <a:pt x="602" y="6"/>
                  </a:cubicBezTo>
                  <a:cubicBezTo>
                    <a:pt x="251" y="31"/>
                    <a:pt x="0" y="432"/>
                    <a:pt x="50" y="858"/>
                  </a:cubicBezTo>
                  <a:cubicBezTo>
                    <a:pt x="99" y="1268"/>
                    <a:pt x="403" y="1586"/>
                    <a:pt x="739" y="1586"/>
                  </a:cubicBezTo>
                  <a:cubicBezTo>
                    <a:pt x="752" y="1586"/>
                    <a:pt x="765" y="1585"/>
                    <a:pt x="777" y="1585"/>
                  </a:cubicBezTo>
                  <a:cubicBezTo>
                    <a:pt x="1103" y="1534"/>
                    <a:pt x="1354" y="1158"/>
                    <a:pt x="1304" y="707"/>
                  </a:cubicBezTo>
                  <a:cubicBezTo>
                    <a:pt x="1257" y="310"/>
                    <a:pt x="971" y="0"/>
                    <a:pt x="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851;p76">
              <a:extLst>
                <a:ext uri="{FF2B5EF4-FFF2-40B4-BE49-F238E27FC236}">
                  <a16:creationId xmlns:a16="http://schemas.microsoft.com/office/drawing/2014/main" id="{F19A47E3-CB02-4AB7-899E-33CE8FDDD8AC}"/>
                </a:ext>
              </a:extLst>
            </p:cNvPr>
            <p:cNvSpPr/>
            <p:nvPr/>
          </p:nvSpPr>
          <p:spPr>
            <a:xfrm>
              <a:off x="3202245" y="2710793"/>
              <a:ext cx="101127" cy="158159"/>
            </a:xfrm>
            <a:custGeom>
              <a:avLst/>
              <a:gdLst/>
              <a:ahLst/>
              <a:cxnLst/>
              <a:rect l="l" t="t" r="r" b="b"/>
              <a:pathLst>
                <a:path w="3158" h="4939" fill="none" extrusionOk="0">
                  <a:moveTo>
                    <a:pt x="3158" y="1"/>
                  </a:moveTo>
                  <a:cubicBezTo>
                    <a:pt x="2306" y="76"/>
                    <a:pt x="1604" y="678"/>
                    <a:pt x="1103" y="1379"/>
                  </a:cubicBezTo>
                  <a:cubicBezTo>
                    <a:pt x="376" y="2407"/>
                    <a:pt x="0" y="3685"/>
                    <a:pt x="25" y="4938"/>
                  </a:cubicBezTo>
                </a:path>
              </a:pathLst>
            </a:custGeom>
            <a:solidFill>
              <a:schemeClr val="dk1"/>
            </a:solidFill>
            <a:ln w="5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852;p76">
              <a:extLst>
                <a:ext uri="{FF2B5EF4-FFF2-40B4-BE49-F238E27FC236}">
                  <a16:creationId xmlns:a16="http://schemas.microsoft.com/office/drawing/2014/main" id="{E1B09918-BE5B-4ED5-A4BB-52019C01AC2B}"/>
                </a:ext>
              </a:extLst>
            </p:cNvPr>
            <p:cNvSpPr/>
            <p:nvPr/>
          </p:nvSpPr>
          <p:spPr>
            <a:xfrm>
              <a:off x="2808992" y="2827191"/>
              <a:ext cx="74676" cy="30517"/>
            </a:xfrm>
            <a:custGeom>
              <a:avLst/>
              <a:gdLst/>
              <a:ahLst/>
              <a:cxnLst/>
              <a:rect l="l" t="t" r="r" b="b"/>
              <a:pathLst>
                <a:path w="2332" h="953" fill="none" extrusionOk="0">
                  <a:moveTo>
                    <a:pt x="2331" y="0"/>
                  </a:moveTo>
                  <a:cubicBezTo>
                    <a:pt x="2231" y="175"/>
                    <a:pt x="2131" y="376"/>
                    <a:pt x="1980" y="526"/>
                  </a:cubicBezTo>
                  <a:cubicBezTo>
                    <a:pt x="1705" y="802"/>
                    <a:pt x="1278" y="952"/>
                    <a:pt x="877" y="877"/>
                  </a:cubicBezTo>
                  <a:cubicBezTo>
                    <a:pt x="476" y="777"/>
                    <a:pt x="151" y="501"/>
                    <a:pt x="0" y="125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853;p76">
              <a:extLst>
                <a:ext uri="{FF2B5EF4-FFF2-40B4-BE49-F238E27FC236}">
                  <a16:creationId xmlns:a16="http://schemas.microsoft.com/office/drawing/2014/main" id="{2BFA231D-F942-40F5-9147-065EABD57E8D}"/>
                </a:ext>
              </a:extLst>
            </p:cNvPr>
            <p:cNvSpPr/>
            <p:nvPr/>
          </p:nvSpPr>
          <p:spPr>
            <a:xfrm>
              <a:off x="2812194" y="2737275"/>
              <a:ext cx="29717" cy="63437"/>
            </a:xfrm>
            <a:custGeom>
              <a:avLst/>
              <a:gdLst/>
              <a:ahLst/>
              <a:cxnLst/>
              <a:rect l="l" t="t" r="r" b="b"/>
              <a:pathLst>
                <a:path w="928" h="1981" fill="none" extrusionOk="0">
                  <a:moveTo>
                    <a:pt x="276" y="1"/>
                  </a:moveTo>
                  <a:cubicBezTo>
                    <a:pt x="151" y="327"/>
                    <a:pt x="1" y="653"/>
                    <a:pt x="26" y="1003"/>
                  </a:cubicBezTo>
                  <a:cubicBezTo>
                    <a:pt x="76" y="1480"/>
                    <a:pt x="452" y="1881"/>
                    <a:pt x="928" y="198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854;p76">
              <a:extLst>
                <a:ext uri="{FF2B5EF4-FFF2-40B4-BE49-F238E27FC236}">
                  <a16:creationId xmlns:a16="http://schemas.microsoft.com/office/drawing/2014/main" id="{B0534550-EDA5-49CD-82E0-E598C9C67A6B}"/>
                </a:ext>
              </a:extLst>
            </p:cNvPr>
            <p:cNvSpPr/>
            <p:nvPr/>
          </p:nvSpPr>
          <p:spPr>
            <a:xfrm>
              <a:off x="2793750" y="2327625"/>
              <a:ext cx="545759" cy="424939"/>
            </a:xfrm>
            <a:custGeom>
              <a:avLst/>
              <a:gdLst/>
              <a:ahLst/>
              <a:cxnLst/>
              <a:rect l="l" t="t" r="r" b="b"/>
              <a:pathLst>
                <a:path w="17043" h="13270" extrusionOk="0">
                  <a:moveTo>
                    <a:pt x="9404" y="1"/>
                  </a:moveTo>
                  <a:cubicBezTo>
                    <a:pt x="9236" y="1"/>
                    <a:pt x="9067" y="6"/>
                    <a:pt x="8897" y="12"/>
                  </a:cubicBezTo>
                  <a:cubicBezTo>
                    <a:pt x="5915" y="87"/>
                    <a:pt x="2983" y="588"/>
                    <a:pt x="125" y="1516"/>
                  </a:cubicBezTo>
                  <a:cubicBezTo>
                    <a:pt x="0" y="2568"/>
                    <a:pt x="426" y="4223"/>
                    <a:pt x="1078" y="5025"/>
                  </a:cubicBezTo>
                  <a:cubicBezTo>
                    <a:pt x="1729" y="5852"/>
                    <a:pt x="2732" y="6378"/>
                    <a:pt x="3785" y="6453"/>
                  </a:cubicBezTo>
                  <a:cubicBezTo>
                    <a:pt x="3484" y="7581"/>
                    <a:pt x="4110" y="8834"/>
                    <a:pt x="5063" y="9461"/>
                  </a:cubicBezTo>
                  <a:cubicBezTo>
                    <a:pt x="5705" y="9872"/>
                    <a:pt x="6477" y="10057"/>
                    <a:pt x="7250" y="10057"/>
                  </a:cubicBezTo>
                  <a:cubicBezTo>
                    <a:pt x="7655" y="10057"/>
                    <a:pt x="8059" y="10006"/>
                    <a:pt x="8446" y="9912"/>
                  </a:cubicBezTo>
                  <a:lnTo>
                    <a:pt x="8446" y="9912"/>
                  </a:lnTo>
                  <a:cubicBezTo>
                    <a:pt x="8296" y="10814"/>
                    <a:pt x="8622" y="11791"/>
                    <a:pt x="9298" y="12443"/>
                  </a:cubicBezTo>
                  <a:cubicBezTo>
                    <a:pt x="9827" y="12972"/>
                    <a:pt x="10586" y="13269"/>
                    <a:pt x="11336" y="13269"/>
                  </a:cubicBezTo>
                  <a:cubicBezTo>
                    <a:pt x="11510" y="13269"/>
                    <a:pt x="11684" y="13253"/>
                    <a:pt x="11855" y="13220"/>
                  </a:cubicBezTo>
                  <a:cubicBezTo>
                    <a:pt x="12281" y="12142"/>
                    <a:pt x="13584" y="11390"/>
                    <a:pt x="14737" y="11290"/>
                  </a:cubicBezTo>
                  <a:cubicBezTo>
                    <a:pt x="15364" y="10814"/>
                    <a:pt x="15940" y="10413"/>
                    <a:pt x="16391" y="9786"/>
                  </a:cubicBezTo>
                  <a:cubicBezTo>
                    <a:pt x="16817" y="9135"/>
                    <a:pt x="17043" y="8333"/>
                    <a:pt x="16792" y="7581"/>
                  </a:cubicBezTo>
                  <a:cubicBezTo>
                    <a:pt x="16617" y="6979"/>
                    <a:pt x="16141" y="6503"/>
                    <a:pt x="15614" y="6127"/>
                  </a:cubicBezTo>
                  <a:cubicBezTo>
                    <a:pt x="16191" y="5100"/>
                    <a:pt x="16090" y="3721"/>
                    <a:pt x="15389" y="2769"/>
                  </a:cubicBezTo>
                  <a:cubicBezTo>
                    <a:pt x="14812" y="1986"/>
                    <a:pt x="13828" y="1525"/>
                    <a:pt x="12856" y="1525"/>
                  </a:cubicBezTo>
                  <a:cubicBezTo>
                    <a:pt x="12646" y="1525"/>
                    <a:pt x="12436" y="1546"/>
                    <a:pt x="12231" y="1591"/>
                  </a:cubicBezTo>
                  <a:cubicBezTo>
                    <a:pt x="12080" y="939"/>
                    <a:pt x="11504" y="438"/>
                    <a:pt x="10877" y="212"/>
                  </a:cubicBezTo>
                  <a:cubicBezTo>
                    <a:pt x="10407" y="43"/>
                    <a:pt x="9909" y="1"/>
                    <a:pt x="9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855;p76">
              <a:extLst>
                <a:ext uri="{FF2B5EF4-FFF2-40B4-BE49-F238E27FC236}">
                  <a16:creationId xmlns:a16="http://schemas.microsoft.com/office/drawing/2014/main" id="{11A195E2-610B-4237-A5B3-F95CE950479F}"/>
                </a:ext>
              </a:extLst>
            </p:cNvPr>
            <p:cNvSpPr/>
            <p:nvPr/>
          </p:nvSpPr>
          <p:spPr>
            <a:xfrm>
              <a:off x="2904479" y="2982879"/>
              <a:ext cx="363615" cy="349942"/>
            </a:xfrm>
            <a:custGeom>
              <a:avLst/>
              <a:gdLst/>
              <a:ahLst/>
              <a:cxnLst/>
              <a:rect l="l" t="t" r="r" b="b"/>
              <a:pathLst>
                <a:path w="11355" h="10928" extrusionOk="0">
                  <a:moveTo>
                    <a:pt x="9600" y="0"/>
                  </a:moveTo>
                  <a:lnTo>
                    <a:pt x="3610" y="5664"/>
                  </a:lnTo>
                  <a:lnTo>
                    <a:pt x="928" y="3258"/>
                  </a:lnTo>
                  <a:lnTo>
                    <a:pt x="1" y="4862"/>
                  </a:lnTo>
                  <a:lnTo>
                    <a:pt x="1956" y="10827"/>
                  </a:lnTo>
                  <a:lnTo>
                    <a:pt x="3510" y="6241"/>
                  </a:lnTo>
                  <a:lnTo>
                    <a:pt x="5916" y="10928"/>
                  </a:lnTo>
                  <a:lnTo>
                    <a:pt x="11354" y="2933"/>
                  </a:lnTo>
                  <a:lnTo>
                    <a:pt x="9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856;p76">
              <a:extLst>
                <a:ext uri="{FF2B5EF4-FFF2-40B4-BE49-F238E27FC236}">
                  <a16:creationId xmlns:a16="http://schemas.microsoft.com/office/drawing/2014/main" id="{A6AF0B33-782B-4979-A8A4-6561A9A39888}"/>
                </a:ext>
              </a:extLst>
            </p:cNvPr>
            <p:cNvSpPr/>
            <p:nvPr/>
          </p:nvSpPr>
          <p:spPr>
            <a:xfrm>
              <a:off x="2540942" y="3652191"/>
              <a:ext cx="1328293" cy="758453"/>
            </a:xfrm>
            <a:custGeom>
              <a:avLst/>
              <a:gdLst/>
              <a:ahLst/>
              <a:cxnLst/>
              <a:rect l="l" t="t" r="r" b="b"/>
              <a:pathLst>
                <a:path w="41480" h="23685" extrusionOk="0">
                  <a:moveTo>
                    <a:pt x="41479" y="1"/>
                  </a:moveTo>
                  <a:lnTo>
                    <a:pt x="41479" y="1"/>
                  </a:lnTo>
                  <a:cubicBezTo>
                    <a:pt x="41478" y="1"/>
                    <a:pt x="101" y="752"/>
                    <a:pt x="0" y="752"/>
                  </a:cubicBezTo>
                  <a:lnTo>
                    <a:pt x="4035" y="23685"/>
                  </a:lnTo>
                  <a:lnTo>
                    <a:pt x="37093" y="23685"/>
                  </a:lnTo>
                  <a:lnTo>
                    <a:pt x="414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857;p76">
              <a:extLst>
                <a:ext uri="{FF2B5EF4-FFF2-40B4-BE49-F238E27FC236}">
                  <a16:creationId xmlns:a16="http://schemas.microsoft.com/office/drawing/2014/main" id="{2CAD9D60-1AF7-4464-977F-9AF3BEE24269}"/>
                </a:ext>
              </a:extLst>
            </p:cNvPr>
            <p:cNvSpPr/>
            <p:nvPr/>
          </p:nvSpPr>
          <p:spPr>
            <a:xfrm>
              <a:off x="3138043" y="3942721"/>
              <a:ext cx="118803" cy="220731"/>
            </a:xfrm>
            <a:custGeom>
              <a:avLst/>
              <a:gdLst/>
              <a:ahLst/>
              <a:cxnLst/>
              <a:rect l="l" t="t" r="r" b="b"/>
              <a:pathLst>
                <a:path w="3710" h="6893" extrusionOk="0">
                  <a:moveTo>
                    <a:pt x="1855" y="0"/>
                  </a:moveTo>
                  <a:cubicBezTo>
                    <a:pt x="827" y="0"/>
                    <a:pt x="0" y="1554"/>
                    <a:pt x="0" y="3459"/>
                  </a:cubicBezTo>
                  <a:cubicBezTo>
                    <a:pt x="0" y="5364"/>
                    <a:pt x="827" y="6893"/>
                    <a:pt x="1855" y="6893"/>
                  </a:cubicBezTo>
                  <a:cubicBezTo>
                    <a:pt x="2882" y="6893"/>
                    <a:pt x="3709" y="5364"/>
                    <a:pt x="3709" y="3459"/>
                  </a:cubicBezTo>
                  <a:cubicBezTo>
                    <a:pt x="3709" y="1554"/>
                    <a:pt x="2882" y="0"/>
                    <a:pt x="1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858;p76">
              <a:extLst>
                <a:ext uri="{FF2B5EF4-FFF2-40B4-BE49-F238E27FC236}">
                  <a16:creationId xmlns:a16="http://schemas.microsoft.com/office/drawing/2014/main" id="{E8781F55-1428-48BB-93CA-5EE5261A3DEB}"/>
                </a:ext>
              </a:extLst>
            </p:cNvPr>
            <p:cNvSpPr/>
            <p:nvPr/>
          </p:nvSpPr>
          <p:spPr>
            <a:xfrm>
              <a:off x="3459056" y="2358494"/>
              <a:ext cx="679806" cy="679005"/>
            </a:xfrm>
            <a:custGeom>
              <a:avLst/>
              <a:gdLst/>
              <a:ahLst/>
              <a:cxnLst/>
              <a:rect l="l" t="t" r="r" b="b"/>
              <a:pathLst>
                <a:path w="21229" h="21204" extrusionOk="0">
                  <a:moveTo>
                    <a:pt x="0" y="0"/>
                  </a:moveTo>
                  <a:lnTo>
                    <a:pt x="0" y="21203"/>
                  </a:lnTo>
                  <a:lnTo>
                    <a:pt x="21228" y="21203"/>
                  </a:lnTo>
                  <a:lnTo>
                    <a:pt x="212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859;p76">
              <a:extLst>
                <a:ext uri="{FF2B5EF4-FFF2-40B4-BE49-F238E27FC236}">
                  <a16:creationId xmlns:a16="http://schemas.microsoft.com/office/drawing/2014/main" id="{D45589D1-73CF-490B-8B31-31C7446DCEB3}"/>
                </a:ext>
              </a:extLst>
            </p:cNvPr>
            <p:cNvSpPr/>
            <p:nvPr/>
          </p:nvSpPr>
          <p:spPr>
            <a:xfrm>
              <a:off x="3537700" y="2436338"/>
              <a:ext cx="522511" cy="522511"/>
            </a:xfrm>
            <a:custGeom>
              <a:avLst/>
              <a:gdLst/>
              <a:ahLst/>
              <a:cxnLst/>
              <a:rect l="l" t="t" r="r" b="b"/>
              <a:pathLst>
                <a:path w="16317" h="16317" extrusionOk="0">
                  <a:moveTo>
                    <a:pt x="0" y="0"/>
                  </a:moveTo>
                  <a:lnTo>
                    <a:pt x="0" y="16316"/>
                  </a:lnTo>
                  <a:lnTo>
                    <a:pt x="16316" y="16316"/>
                  </a:lnTo>
                  <a:lnTo>
                    <a:pt x="16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860;p76">
              <a:extLst>
                <a:ext uri="{FF2B5EF4-FFF2-40B4-BE49-F238E27FC236}">
                  <a16:creationId xmlns:a16="http://schemas.microsoft.com/office/drawing/2014/main" id="{69A2049B-3A2B-45B4-B38A-100E4E399B27}"/>
                </a:ext>
              </a:extLst>
            </p:cNvPr>
            <p:cNvSpPr/>
            <p:nvPr/>
          </p:nvSpPr>
          <p:spPr>
            <a:xfrm>
              <a:off x="3605897" y="2524632"/>
              <a:ext cx="196662" cy="189560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861;p76">
              <a:extLst>
                <a:ext uri="{FF2B5EF4-FFF2-40B4-BE49-F238E27FC236}">
                  <a16:creationId xmlns:a16="http://schemas.microsoft.com/office/drawing/2014/main" id="{D07CC1A4-D2BE-4952-85C9-FD0B9659095E}"/>
                </a:ext>
              </a:extLst>
            </p:cNvPr>
            <p:cNvSpPr/>
            <p:nvPr/>
          </p:nvSpPr>
          <p:spPr>
            <a:xfrm rot="808180">
              <a:off x="3809363" y="2746757"/>
              <a:ext cx="152516" cy="147009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1802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" grpId="0" animBg="1"/>
      <p:bldP spid="1539" grpId="0" animBg="1"/>
      <p:bldP spid="15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p49"/>
          <p:cNvGrpSpPr/>
          <p:nvPr/>
        </p:nvGrpSpPr>
        <p:grpSpPr>
          <a:xfrm rot="-6559041">
            <a:off x="863772" y="1935429"/>
            <a:ext cx="607853" cy="842954"/>
            <a:chOff x="13164556" y="2520729"/>
            <a:chExt cx="607854" cy="842955"/>
          </a:xfrm>
        </p:grpSpPr>
        <p:sp>
          <p:nvSpPr>
            <p:cNvPr id="934" name="Google Shape;934;p49"/>
            <p:cNvSpPr/>
            <p:nvPr/>
          </p:nvSpPr>
          <p:spPr>
            <a:xfrm flipH="1">
              <a:off x="13164556" y="2751897"/>
              <a:ext cx="354378" cy="611787"/>
            </a:xfrm>
            <a:custGeom>
              <a:avLst/>
              <a:gdLst/>
              <a:ahLst/>
              <a:cxnLst/>
              <a:rect l="l" t="t" r="r" b="b"/>
              <a:pathLst>
                <a:path w="18046" h="31154" extrusionOk="0">
                  <a:moveTo>
                    <a:pt x="677" y="0"/>
                  </a:moveTo>
                  <a:lnTo>
                    <a:pt x="0" y="827"/>
                  </a:lnTo>
                  <a:lnTo>
                    <a:pt x="9649" y="8471"/>
                  </a:lnTo>
                  <a:lnTo>
                    <a:pt x="8221" y="15188"/>
                  </a:lnTo>
                  <a:lnTo>
                    <a:pt x="17093" y="31153"/>
                  </a:lnTo>
                  <a:lnTo>
                    <a:pt x="18046" y="30627"/>
                  </a:lnTo>
                  <a:lnTo>
                    <a:pt x="9374" y="15013"/>
                  </a:lnTo>
                  <a:lnTo>
                    <a:pt x="10827" y="802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5" name="Google Shape;935;p49"/>
            <p:cNvSpPr/>
            <p:nvPr/>
          </p:nvSpPr>
          <p:spPr>
            <a:xfrm flipH="1">
              <a:off x="13436730" y="2679043"/>
              <a:ext cx="153074" cy="153094"/>
            </a:xfrm>
            <a:custGeom>
              <a:avLst/>
              <a:gdLst/>
              <a:ahLst/>
              <a:cxnLst/>
              <a:rect l="l" t="t" r="r" b="b"/>
              <a:pathLst>
                <a:path w="7795" h="7796" extrusionOk="0">
                  <a:moveTo>
                    <a:pt x="3885" y="1"/>
                  </a:moveTo>
                  <a:cubicBezTo>
                    <a:pt x="1755" y="1"/>
                    <a:pt x="0" y="1755"/>
                    <a:pt x="0" y="3911"/>
                  </a:cubicBezTo>
                  <a:cubicBezTo>
                    <a:pt x="0" y="6066"/>
                    <a:pt x="1755" y="7795"/>
                    <a:pt x="3885" y="7795"/>
                  </a:cubicBezTo>
                  <a:cubicBezTo>
                    <a:pt x="6040" y="7795"/>
                    <a:pt x="7795" y="6066"/>
                    <a:pt x="7795" y="3911"/>
                  </a:cubicBezTo>
                  <a:cubicBezTo>
                    <a:pt x="7795" y="1755"/>
                    <a:pt x="6040" y="1"/>
                    <a:pt x="3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6" name="Google Shape;936;p49"/>
            <p:cNvSpPr/>
            <p:nvPr/>
          </p:nvSpPr>
          <p:spPr>
            <a:xfrm flipH="1">
              <a:off x="13454265" y="2614555"/>
              <a:ext cx="209375" cy="221118"/>
            </a:xfrm>
            <a:custGeom>
              <a:avLst/>
              <a:gdLst/>
              <a:ahLst/>
              <a:cxnLst/>
              <a:rect l="l" t="t" r="r" b="b"/>
              <a:pathLst>
                <a:path w="10662" h="11260" extrusionOk="0">
                  <a:moveTo>
                    <a:pt x="9069" y="1"/>
                  </a:moveTo>
                  <a:cubicBezTo>
                    <a:pt x="6611" y="1"/>
                    <a:pt x="4178" y="1021"/>
                    <a:pt x="2532" y="2884"/>
                  </a:cubicBezTo>
                  <a:cubicBezTo>
                    <a:pt x="627" y="5089"/>
                    <a:pt x="1" y="8222"/>
                    <a:pt x="828" y="11004"/>
                  </a:cubicBezTo>
                  <a:cubicBezTo>
                    <a:pt x="888" y="11184"/>
                    <a:pt x="1031" y="11260"/>
                    <a:pt x="1174" y="11260"/>
                  </a:cubicBezTo>
                  <a:cubicBezTo>
                    <a:pt x="1390" y="11260"/>
                    <a:pt x="1605" y="11085"/>
                    <a:pt x="1530" y="10829"/>
                  </a:cubicBezTo>
                  <a:cubicBezTo>
                    <a:pt x="753" y="8297"/>
                    <a:pt x="1304" y="5415"/>
                    <a:pt x="3059" y="3410"/>
                  </a:cubicBezTo>
                  <a:cubicBezTo>
                    <a:pt x="4541" y="1709"/>
                    <a:pt x="6764" y="711"/>
                    <a:pt x="9016" y="711"/>
                  </a:cubicBezTo>
                  <a:cubicBezTo>
                    <a:pt x="9353" y="711"/>
                    <a:pt x="9690" y="733"/>
                    <a:pt x="10026" y="778"/>
                  </a:cubicBezTo>
                  <a:cubicBezTo>
                    <a:pt x="10042" y="780"/>
                    <a:pt x="10058" y="781"/>
                    <a:pt x="10073" y="781"/>
                  </a:cubicBezTo>
                  <a:cubicBezTo>
                    <a:pt x="10491" y="781"/>
                    <a:pt x="10662" y="149"/>
                    <a:pt x="10226" y="77"/>
                  </a:cubicBezTo>
                  <a:cubicBezTo>
                    <a:pt x="9842" y="26"/>
                    <a:pt x="9455" y="1"/>
                    <a:pt x="9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7" name="Google Shape;937;p49"/>
            <p:cNvSpPr/>
            <p:nvPr/>
          </p:nvSpPr>
          <p:spPr>
            <a:xfrm flipH="1">
              <a:off x="13420291" y="2566189"/>
              <a:ext cx="295014" cy="293090"/>
            </a:xfrm>
            <a:custGeom>
              <a:avLst/>
              <a:gdLst/>
              <a:ahLst/>
              <a:cxnLst/>
              <a:rect l="l" t="t" r="r" b="b"/>
              <a:pathLst>
                <a:path w="15023" h="14925" extrusionOk="0">
                  <a:moveTo>
                    <a:pt x="11316" y="1"/>
                  </a:moveTo>
                  <a:cubicBezTo>
                    <a:pt x="9222" y="1"/>
                    <a:pt x="7135" y="613"/>
                    <a:pt x="5389" y="1788"/>
                  </a:cubicBezTo>
                  <a:cubicBezTo>
                    <a:pt x="2857" y="3467"/>
                    <a:pt x="1078" y="6124"/>
                    <a:pt x="401" y="9081"/>
                  </a:cubicBezTo>
                  <a:cubicBezTo>
                    <a:pt x="0" y="10936"/>
                    <a:pt x="0" y="12815"/>
                    <a:pt x="351" y="14670"/>
                  </a:cubicBezTo>
                  <a:cubicBezTo>
                    <a:pt x="391" y="14848"/>
                    <a:pt x="520" y="14924"/>
                    <a:pt x="657" y="14924"/>
                  </a:cubicBezTo>
                  <a:cubicBezTo>
                    <a:pt x="868" y="14924"/>
                    <a:pt x="1098" y="14743"/>
                    <a:pt x="1053" y="14470"/>
                  </a:cubicBezTo>
                  <a:cubicBezTo>
                    <a:pt x="451" y="11462"/>
                    <a:pt x="928" y="8279"/>
                    <a:pt x="2582" y="5673"/>
                  </a:cubicBezTo>
                  <a:cubicBezTo>
                    <a:pt x="4085" y="3267"/>
                    <a:pt x="6517" y="1487"/>
                    <a:pt x="9299" y="911"/>
                  </a:cubicBezTo>
                  <a:cubicBezTo>
                    <a:pt x="9949" y="779"/>
                    <a:pt x="10602" y="714"/>
                    <a:pt x="11252" y="714"/>
                  </a:cubicBezTo>
                  <a:cubicBezTo>
                    <a:pt x="12333" y="714"/>
                    <a:pt x="13404" y="892"/>
                    <a:pt x="14436" y="1236"/>
                  </a:cubicBezTo>
                  <a:cubicBezTo>
                    <a:pt x="14477" y="1251"/>
                    <a:pt x="14516" y="1257"/>
                    <a:pt x="14552" y="1257"/>
                  </a:cubicBezTo>
                  <a:cubicBezTo>
                    <a:pt x="14895" y="1257"/>
                    <a:pt x="15022" y="671"/>
                    <a:pt x="14637" y="535"/>
                  </a:cubicBezTo>
                  <a:cubicBezTo>
                    <a:pt x="13562" y="176"/>
                    <a:pt x="12438" y="1"/>
                    <a:pt x="11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 flipH="1">
              <a:off x="13410962" y="2520729"/>
              <a:ext cx="361448" cy="350156"/>
            </a:xfrm>
            <a:custGeom>
              <a:avLst/>
              <a:gdLst/>
              <a:ahLst/>
              <a:cxnLst/>
              <a:rect l="l" t="t" r="r" b="b"/>
              <a:pathLst>
                <a:path w="18406" h="17831" extrusionOk="0">
                  <a:moveTo>
                    <a:pt x="13626" y="0"/>
                  </a:moveTo>
                  <a:cubicBezTo>
                    <a:pt x="11149" y="0"/>
                    <a:pt x="8682" y="666"/>
                    <a:pt x="6567" y="1998"/>
                  </a:cubicBezTo>
                  <a:cubicBezTo>
                    <a:pt x="3410" y="3952"/>
                    <a:pt x="1129" y="7186"/>
                    <a:pt x="427" y="10845"/>
                  </a:cubicBezTo>
                  <a:cubicBezTo>
                    <a:pt x="1" y="13075"/>
                    <a:pt x="126" y="15406"/>
                    <a:pt x="828" y="17587"/>
                  </a:cubicBezTo>
                  <a:cubicBezTo>
                    <a:pt x="888" y="17756"/>
                    <a:pt x="1030" y="17830"/>
                    <a:pt x="1173" y="17830"/>
                  </a:cubicBezTo>
                  <a:cubicBezTo>
                    <a:pt x="1389" y="17830"/>
                    <a:pt x="1605" y="17658"/>
                    <a:pt x="1530" y="17386"/>
                  </a:cubicBezTo>
                  <a:cubicBezTo>
                    <a:pt x="377" y="13777"/>
                    <a:pt x="853" y="9767"/>
                    <a:pt x="2908" y="6584"/>
                  </a:cubicBezTo>
                  <a:cubicBezTo>
                    <a:pt x="4813" y="3602"/>
                    <a:pt x="7921" y="1521"/>
                    <a:pt x="11379" y="895"/>
                  </a:cubicBezTo>
                  <a:cubicBezTo>
                    <a:pt x="12120" y="766"/>
                    <a:pt x="12870" y="702"/>
                    <a:pt x="13618" y="702"/>
                  </a:cubicBezTo>
                  <a:cubicBezTo>
                    <a:pt x="15047" y="702"/>
                    <a:pt x="16472" y="935"/>
                    <a:pt x="17821" y="1396"/>
                  </a:cubicBezTo>
                  <a:cubicBezTo>
                    <a:pt x="17865" y="1411"/>
                    <a:pt x="17907" y="1418"/>
                    <a:pt x="17946" y="1418"/>
                  </a:cubicBezTo>
                  <a:cubicBezTo>
                    <a:pt x="18301" y="1418"/>
                    <a:pt x="18405" y="855"/>
                    <a:pt x="18021" y="719"/>
                  </a:cubicBezTo>
                  <a:cubicBezTo>
                    <a:pt x="16602" y="240"/>
                    <a:pt x="15112" y="0"/>
                    <a:pt x="13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 flipH="1">
              <a:off x="13504656" y="2710914"/>
              <a:ext cx="72364" cy="103018"/>
            </a:xfrm>
            <a:custGeom>
              <a:avLst/>
              <a:gdLst/>
              <a:ahLst/>
              <a:cxnLst/>
              <a:rect l="l" t="t" r="r" b="b"/>
              <a:pathLst>
                <a:path w="3685" h="5246" extrusionOk="0">
                  <a:moveTo>
                    <a:pt x="1122" y="0"/>
                  </a:moveTo>
                  <a:cubicBezTo>
                    <a:pt x="998" y="0"/>
                    <a:pt x="889" y="80"/>
                    <a:pt x="803" y="182"/>
                  </a:cubicBezTo>
                  <a:cubicBezTo>
                    <a:pt x="101" y="1135"/>
                    <a:pt x="1" y="2463"/>
                    <a:pt x="527" y="3516"/>
                  </a:cubicBezTo>
                  <a:cubicBezTo>
                    <a:pt x="1028" y="4518"/>
                    <a:pt x="2106" y="5195"/>
                    <a:pt x="3234" y="5245"/>
                  </a:cubicBezTo>
                  <a:cubicBezTo>
                    <a:pt x="3242" y="5245"/>
                    <a:pt x="3250" y="5246"/>
                    <a:pt x="3257" y="5246"/>
                  </a:cubicBezTo>
                  <a:cubicBezTo>
                    <a:pt x="3685" y="5246"/>
                    <a:pt x="3677" y="4568"/>
                    <a:pt x="3234" y="4543"/>
                  </a:cubicBezTo>
                  <a:cubicBezTo>
                    <a:pt x="2332" y="4493"/>
                    <a:pt x="1530" y="3942"/>
                    <a:pt x="1129" y="3140"/>
                  </a:cubicBezTo>
                  <a:cubicBezTo>
                    <a:pt x="728" y="2313"/>
                    <a:pt x="878" y="1285"/>
                    <a:pt x="1429" y="533"/>
                  </a:cubicBezTo>
                  <a:cubicBezTo>
                    <a:pt x="1555" y="383"/>
                    <a:pt x="1455" y="132"/>
                    <a:pt x="1304" y="57"/>
                  </a:cubicBezTo>
                  <a:cubicBezTo>
                    <a:pt x="1241" y="17"/>
                    <a:pt x="1180" y="0"/>
                    <a:pt x="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0" name="Google Shape;940;p49"/>
            <p:cNvSpPr/>
            <p:nvPr/>
          </p:nvSpPr>
          <p:spPr>
            <a:xfrm flipH="1">
              <a:off x="13483489" y="2796670"/>
              <a:ext cx="18224" cy="14296"/>
            </a:xfrm>
            <a:custGeom>
              <a:avLst/>
              <a:gdLst/>
              <a:ahLst/>
              <a:cxnLst/>
              <a:rect l="l" t="t" r="r" b="b"/>
              <a:pathLst>
                <a:path w="928" h="728" extrusionOk="0">
                  <a:moveTo>
                    <a:pt x="477" y="1"/>
                  </a:moveTo>
                  <a:cubicBezTo>
                    <a:pt x="1" y="1"/>
                    <a:pt x="1" y="728"/>
                    <a:pt x="477" y="728"/>
                  </a:cubicBezTo>
                  <a:cubicBezTo>
                    <a:pt x="928" y="728"/>
                    <a:pt x="928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41" name="Google Shape;941;p49"/>
          <p:cNvGrpSpPr/>
          <p:nvPr/>
        </p:nvGrpSpPr>
        <p:grpSpPr>
          <a:xfrm rot="6559041" flipH="1">
            <a:off x="7636097" y="1935429"/>
            <a:ext cx="607853" cy="842954"/>
            <a:chOff x="13164556" y="2520729"/>
            <a:chExt cx="607854" cy="842955"/>
          </a:xfrm>
        </p:grpSpPr>
        <p:sp>
          <p:nvSpPr>
            <p:cNvPr id="942" name="Google Shape;942;p49"/>
            <p:cNvSpPr/>
            <p:nvPr/>
          </p:nvSpPr>
          <p:spPr>
            <a:xfrm flipH="1">
              <a:off x="13164556" y="2751897"/>
              <a:ext cx="354378" cy="611787"/>
            </a:xfrm>
            <a:custGeom>
              <a:avLst/>
              <a:gdLst/>
              <a:ahLst/>
              <a:cxnLst/>
              <a:rect l="l" t="t" r="r" b="b"/>
              <a:pathLst>
                <a:path w="18046" h="31154" extrusionOk="0">
                  <a:moveTo>
                    <a:pt x="677" y="0"/>
                  </a:moveTo>
                  <a:lnTo>
                    <a:pt x="0" y="827"/>
                  </a:lnTo>
                  <a:lnTo>
                    <a:pt x="9649" y="8471"/>
                  </a:lnTo>
                  <a:lnTo>
                    <a:pt x="8221" y="15188"/>
                  </a:lnTo>
                  <a:lnTo>
                    <a:pt x="17093" y="31153"/>
                  </a:lnTo>
                  <a:lnTo>
                    <a:pt x="18046" y="30627"/>
                  </a:lnTo>
                  <a:lnTo>
                    <a:pt x="9374" y="15013"/>
                  </a:lnTo>
                  <a:lnTo>
                    <a:pt x="10827" y="802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3" name="Google Shape;943;p49"/>
            <p:cNvSpPr/>
            <p:nvPr/>
          </p:nvSpPr>
          <p:spPr>
            <a:xfrm flipH="1">
              <a:off x="13436730" y="2679043"/>
              <a:ext cx="153074" cy="153094"/>
            </a:xfrm>
            <a:custGeom>
              <a:avLst/>
              <a:gdLst/>
              <a:ahLst/>
              <a:cxnLst/>
              <a:rect l="l" t="t" r="r" b="b"/>
              <a:pathLst>
                <a:path w="7795" h="7796" extrusionOk="0">
                  <a:moveTo>
                    <a:pt x="3885" y="1"/>
                  </a:moveTo>
                  <a:cubicBezTo>
                    <a:pt x="1755" y="1"/>
                    <a:pt x="0" y="1755"/>
                    <a:pt x="0" y="3911"/>
                  </a:cubicBezTo>
                  <a:cubicBezTo>
                    <a:pt x="0" y="6066"/>
                    <a:pt x="1755" y="7795"/>
                    <a:pt x="3885" y="7795"/>
                  </a:cubicBezTo>
                  <a:cubicBezTo>
                    <a:pt x="6040" y="7795"/>
                    <a:pt x="7795" y="6066"/>
                    <a:pt x="7795" y="3911"/>
                  </a:cubicBezTo>
                  <a:cubicBezTo>
                    <a:pt x="7795" y="1755"/>
                    <a:pt x="6040" y="1"/>
                    <a:pt x="3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4" name="Google Shape;944;p49"/>
            <p:cNvSpPr/>
            <p:nvPr/>
          </p:nvSpPr>
          <p:spPr>
            <a:xfrm flipH="1">
              <a:off x="13454265" y="2614555"/>
              <a:ext cx="209375" cy="221118"/>
            </a:xfrm>
            <a:custGeom>
              <a:avLst/>
              <a:gdLst/>
              <a:ahLst/>
              <a:cxnLst/>
              <a:rect l="l" t="t" r="r" b="b"/>
              <a:pathLst>
                <a:path w="10662" h="11260" extrusionOk="0">
                  <a:moveTo>
                    <a:pt x="9069" y="1"/>
                  </a:moveTo>
                  <a:cubicBezTo>
                    <a:pt x="6611" y="1"/>
                    <a:pt x="4178" y="1021"/>
                    <a:pt x="2532" y="2884"/>
                  </a:cubicBezTo>
                  <a:cubicBezTo>
                    <a:pt x="627" y="5089"/>
                    <a:pt x="1" y="8222"/>
                    <a:pt x="828" y="11004"/>
                  </a:cubicBezTo>
                  <a:cubicBezTo>
                    <a:pt x="888" y="11184"/>
                    <a:pt x="1031" y="11260"/>
                    <a:pt x="1174" y="11260"/>
                  </a:cubicBezTo>
                  <a:cubicBezTo>
                    <a:pt x="1390" y="11260"/>
                    <a:pt x="1605" y="11085"/>
                    <a:pt x="1530" y="10829"/>
                  </a:cubicBezTo>
                  <a:cubicBezTo>
                    <a:pt x="753" y="8297"/>
                    <a:pt x="1304" y="5415"/>
                    <a:pt x="3059" y="3410"/>
                  </a:cubicBezTo>
                  <a:cubicBezTo>
                    <a:pt x="4541" y="1709"/>
                    <a:pt x="6764" y="711"/>
                    <a:pt x="9016" y="711"/>
                  </a:cubicBezTo>
                  <a:cubicBezTo>
                    <a:pt x="9353" y="711"/>
                    <a:pt x="9690" y="733"/>
                    <a:pt x="10026" y="778"/>
                  </a:cubicBezTo>
                  <a:cubicBezTo>
                    <a:pt x="10042" y="780"/>
                    <a:pt x="10058" y="781"/>
                    <a:pt x="10073" y="781"/>
                  </a:cubicBezTo>
                  <a:cubicBezTo>
                    <a:pt x="10491" y="781"/>
                    <a:pt x="10662" y="149"/>
                    <a:pt x="10226" y="77"/>
                  </a:cubicBezTo>
                  <a:cubicBezTo>
                    <a:pt x="9842" y="26"/>
                    <a:pt x="9455" y="1"/>
                    <a:pt x="9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5" name="Google Shape;945;p49"/>
            <p:cNvSpPr/>
            <p:nvPr/>
          </p:nvSpPr>
          <p:spPr>
            <a:xfrm flipH="1">
              <a:off x="13420291" y="2566189"/>
              <a:ext cx="295014" cy="293090"/>
            </a:xfrm>
            <a:custGeom>
              <a:avLst/>
              <a:gdLst/>
              <a:ahLst/>
              <a:cxnLst/>
              <a:rect l="l" t="t" r="r" b="b"/>
              <a:pathLst>
                <a:path w="15023" h="14925" extrusionOk="0">
                  <a:moveTo>
                    <a:pt x="11316" y="1"/>
                  </a:moveTo>
                  <a:cubicBezTo>
                    <a:pt x="9222" y="1"/>
                    <a:pt x="7135" y="613"/>
                    <a:pt x="5389" y="1788"/>
                  </a:cubicBezTo>
                  <a:cubicBezTo>
                    <a:pt x="2857" y="3467"/>
                    <a:pt x="1078" y="6124"/>
                    <a:pt x="401" y="9081"/>
                  </a:cubicBezTo>
                  <a:cubicBezTo>
                    <a:pt x="0" y="10936"/>
                    <a:pt x="0" y="12815"/>
                    <a:pt x="351" y="14670"/>
                  </a:cubicBezTo>
                  <a:cubicBezTo>
                    <a:pt x="391" y="14848"/>
                    <a:pt x="520" y="14924"/>
                    <a:pt x="657" y="14924"/>
                  </a:cubicBezTo>
                  <a:cubicBezTo>
                    <a:pt x="868" y="14924"/>
                    <a:pt x="1098" y="14743"/>
                    <a:pt x="1053" y="14470"/>
                  </a:cubicBezTo>
                  <a:cubicBezTo>
                    <a:pt x="451" y="11462"/>
                    <a:pt x="928" y="8279"/>
                    <a:pt x="2582" y="5673"/>
                  </a:cubicBezTo>
                  <a:cubicBezTo>
                    <a:pt x="4085" y="3267"/>
                    <a:pt x="6517" y="1487"/>
                    <a:pt x="9299" y="911"/>
                  </a:cubicBezTo>
                  <a:cubicBezTo>
                    <a:pt x="9949" y="779"/>
                    <a:pt x="10602" y="714"/>
                    <a:pt x="11252" y="714"/>
                  </a:cubicBezTo>
                  <a:cubicBezTo>
                    <a:pt x="12333" y="714"/>
                    <a:pt x="13404" y="892"/>
                    <a:pt x="14436" y="1236"/>
                  </a:cubicBezTo>
                  <a:cubicBezTo>
                    <a:pt x="14477" y="1251"/>
                    <a:pt x="14516" y="1257"/>
                    <a:pt x="14552" y="1257"/>
                  </a:cubicBezTo>
                  <a:cubicBezTo>
                    <a:pt x="14895" y="1257"/>
                    <a:pt x="15022" y="671"/>
                    <a:pt x="14637" y="535"/>
                  </a:cubicBezTo>
                  <a:cubicBezTo>
                    <a:pt x="13562" y="176"/>
                    <a:pt x="12438" y="1"/>
                    <a:pt x="11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6" name="Google Shape;946;p49"/>
            <p:cNvSpPr/>
            <p:nvPr/>
          </p:nvSpPr>
          <p:spPr>
            <a:xfrm flipH="1">
              <a:off x="13410962" y="2520729"/>
              <a:ext cx="361448" cy="350156"/>
            </a:xfrm>
            <a:custGeom>
              <a:avLst/>
              <a:gdLst/>
              <a:ahLst/>
              <a:cxnLst/>
              <a:rect l="l" t="t" r="r" b="b"/>
              <a:pathLst>
                <a:path w="18406" h="17831" extrusionOk="0">
                  <a:moveTo>
                    <a:pt x="13626" y="0"/>
                  </a:moveTo>
                  <a:cubicBezTo>
                    <a:pt x="11149" y="0"/>
                    <a:pt x="8682" y="666"/>
                    <a:pt x="6567" y="1998"/>
                  </a:cubicBezTo>
                  <a:cubicBezTo>
                    <a:pt x="3410" y="3952"/>
                    <a:pt x="1129" y="7186"/>
                    <a:pt x="427" y="10845"/>
                  </a:cubicBezTo>
                  <a:cubicBezTo>
                    <a:pt x="1" y="13075"/>
                    <a:pt x="126" y="15406"/>
                    <a:pt x="828" y="17587"/>
                  </a:cubicBezTo>
                  <a:cubicBezTo>
                    <a:pt x="888" y="17756"/>
                    <a:pt x="1030" y="17830"/>
                    <a:pt x="1173" y="17830"/>
                  </a:cubicBezTo>
                  <a:cubicBezTo>
                    <a:pt x="1389" y="17830"/>
                    <a:pt x="1605" y="17658"/>
                    <a:pt x="1530" y="17386"/>
                  </a:cubicBezTo>
                  <a:cubicBezTo>
                    <a:pt x="377" y="13777"/>
                    <a:pt x="853" y="9767"/>
                    <a:pt x="2908" y="6584"/>
                  </a:cubicBezTo>
                  <a:cubicBezTo>
                    <a:pt x="4813" y="3602"/>
                    <a:pt x="7921" y="1521"/>
                    <a:pt x="11379" y="895"/>
                  </a:cubicBezTo>
                  <a:cubicBezTo>
                    <a:pt x="12120" y="766"/>
                    <a:pt x="12870" y="702"/>
                    <a:pt x="13618" y="702"/>
                  </a:cubicBezTo>
                  <a:cubicBezTo>
                    <a:pt x="15047" y="702"/>
                    <a:pt x="16472" y="935"/>
                    <a:pt x="17821" y="1396"/>
                  </a:cubicBezTo>
                  <a:cubicBezTo>
                    <a:pt x="17865" y="1411"/>
                    <a:pt x="17907" y="1418"/>
                    <a:pt x="17946" y="1418"/>
                  </a:cubicBezTo>
                  <a:cubicBezTo>
                    <a:pt x="18301" y="1418"/>
                    <a:pt x="18405" y="855"/>
                    <a:pt x="18021" y="719"/>
                  </a:cubicBezTo>
                  <a:cubicBezTo>
                    <a:pt x="16602" y="240"/>
                    <a:pt x="15112" y="0"/>
                    <a:pt x="13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 flipH="1">
              <a:off x="13504656" y="2710914"/>
              <a:ext cx="72364" cy="103018"/>
            </a:xfrm>
            <a:custGeom>
              <a:avLst/>
              <a:gdLst/>
              <a:ahLst/>
              <a:cxnLst/>
              <a:rect l="l" t="t" r="r" b="b"/>
              <a:pathLst>
                <a:path w="3685" h="5246" extrusionOk="0">
                  <a:moveTo>
                    <a:pt x="1122" y="0"/>
                  </a:moveTo>
                  <a:cubicBezTo>
                    <a:pt x="998" y="0"/>
                    <a:pt x="889" y="80"/>
                    <a:pt x="803" y="182"/>
                  </a:cubicBezTo>
                  <a:cubicBezTo>
                    <a:pt x="101" y="1135"/>
                    <a:pt x="1" y="2463"/>
                    <a:pt x="527" y="3516"/>
                  </a:cubicBezTo>
                  <a:cubicBezTo>
                    <a:pt x="1028" y="4518"/>
                    <a:pt x="2106" y="5195"/>
                    <a:pt x="3234" y="5245"/>
                  </a:cubicBezTo>
                  <a:cubicBezTo>
                    <a:pt x="3242" y="5245"/>
                    <a:pt x="3250" y="5246"/>
                    <a:pt x="3257" y="5246"/>
                  </a:cubicBezTo>
                  <a:cubicBezTo>
                    <a:pt x="3685" y="5246"/>
                    <a:pt x="3677" y="4568"/>
                    <a:pt x="3234" y="4543"/>
                  </a:cubicBezTo>
                  <a:cubicBezTo>
                    <a:pt x="2332" y="4493"/>
                    <a:pt x="1530" y="3942"/>
                    <a:pt x="1129" y="3140"/>
                  </a:cubicBezTo>
                  <a:cubicBezTo>
                    <a:pt x="728" y="2313"/>
                    <a:pt x="878" y="1285"/>
                    <a:pt x="1429" y="533"/>
                  </a:cubicBezTo>
                  <a:cubicBezTo>
                    <a:pt x="1555" y="383"/>
                    <a:pt x="1455" y="132"/>
                    <a:pt x="1304" y="57"/>
                  </a:cubicBezTo>
                  <a:cubicBezTo>
                    <a:pt x="1241" y="17"/>
                    <a:pt x="1180" y="0"/>
                    <a:pt x="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8" name="Google Shape;948;p49"/>
            <p:cNvSpPr/>
            <p:nvPr/>
          </p:nvSpPr>
          <p:spPr>
            <a:xfrm flipH="1">
              <a:off x="13483489" y="2796670"/>
              <a:ext cx="18224" cy="14296"/>
            </a:xfrm>
            <a:custGeom>
              <a:avLst/>
              <a:gdLst/>
              <a:ahLst/>
              <a:cxnLst/>
              <a:rect l="l" t="t" r="r" b="b"/>
              <a:pathLst>
                <a:path w="928" h="728" extrusionOk="0">
                  <a:moveTo>
                    <a:pt x="477" y="1"/>
                  </a:moveTo>
                  <a:cubicBezTo>
                    <a:pt x="1" y="1"/>
                    <a:pt x="1" y="728"/>
                    <a:pt x="477" y="728"/>
                  </a:cubicBezTo>
                  <a:cubicBezTo>
                    <a:pt x="928" y="728"/>
                    <a:pt x="928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50" name="Google Shape;950;p49"/>
          <p:cNvSpPr/>
          <p:nvPr/>
        </p:nvSpPr>
        <p:spPr>
          <a:xfrm>
            <a:off x="1408225" y="1793325"/>
            <a:ext cx="6367500" cy="1320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1" name="Google Shape;951;p49"/>
          <p:cNvSpPr/>
          <p:nvPr/>
        </p:nvSpPr>
        <p:spPr>
          <a:xfrm>
            <a:off x="3873450" y="540000"/>
            <a:ext cx="1436989" cy="1390676"/>
          </a:xfrm>
          <a:custGeom>
            <a:avLst/>
            <a:gdLst/>
            <a:ahLst/>
            <a:cxnLst/>
            <a:rect l="l" t="t" r="r" b="b"/>
            <a:pathLst>
              <a:path w="41204" h="39876" extrusionOk="0">
                <a:moveTo>
                  <a:pt x="7294" y="1"/>
                </a:moveTo>
                <a:cubicBezTo>
                  <a:pt x="3233" y="1"/>
                  <a:pt x="0" y="3459"/>
                  <a:pt x="276" y="7520"/>
                </a:cubicBezTo>
                <a:lnTo>
                  <a:pt x="1354" y="23033"/>
                </a:lnTo>
                <a:cubicBezTo>
                  <a:pt x="1629" y="26718"/>
                  <a:pt x="4687" y="29600"/>
                  <a:pt x="8371" y="29600"/>
                </a:cubicBezTo>
                <a:lnTo>
                  <a:pt x="8522" y="29600"/>
                </a:lnTo>
                <a:cubicBezTo>
                  <a:pt x="9700" y="32557"/>
                  <a:pt x="12256" y="36492"/>
                  <a:pt x="17820" y="39876"/>
                </a:cubicBezTo>
                <a:cubicBezTo>
                  <a:pt x="17670" y="39725"/>
                  <a:pt x="13158" y="34813"/>
                  <a:pt x="13234" y="29600"/>
                </a:cubicBezTo>
                <a:lnTo>
                  <a:pt x="31078" y="29600"/>
                </a:lnTo>
                <a:cubicBezTo>
                  <a:pt x="34537" y="29600"/>
                  <a:pt x="37469" y="27069"/>
                  <a:pt x="38021" y="23660"/>
                </a:cubicBezTo>
                <a:lnTo>
                  <a:pt x="40502" y="8146"/>
                </a:lnTo>
                <a:cubicBezTo>
                  <a:pt x="41204" y="3886"/>
                  <a:pt x="37895" y="1"/>
                  <a:pt x="335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2" name="Google Shape;952;p49"/>
          <p:cNvSpPr txBox="1">
            <a:spLocks noGrp="1"/>
          </p:cNvSpPr>
          <p:nvPr>
            <p:ph type="title"/>
          </p:nvPr>
        </p:nvSpPr>
        <p:spPr>
          <a:xfrm>
            <a:off x="1268650" y="1900875"/>
            <a:ext cx="66042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rình bày bài nói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4" name="Google Shape;954;p49"/>
          <p:cNvSpPr txBox="1">
            <a:spLocks noGrp="1"/>
          </p:cNvSpPr>
          <p:nvPr>
            <p:ph type="title" idx="2"/>
          </p:nvPr>
        </p:nvSpPr>
        <p:spPr>
          <a:xfrm>
            <a:off x="3945815" y="540008"/>
            <a:ext cx="12522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55" name="Google Shape;955;p49"/>
          <p:cNvGrpSpPr/>
          <p:nvPr/>
        </p:nvGrpSpPr>
        <p:grpSpPr>
          <a:xfrm>
            <a:off x="1110924" y="839693"/>
            <a:ext cx="966624" cy="871172"/>
            <a:chOff x="851649" y="509493"/>
            <a:chExt cx="966624" cy="871172"/>
          </a:xfrm>
        </p:grpSpPr>
        <p:sp>
          <p:nvSpPr>
            <p:cNvPr id="956" name="Google Shape;956;p49"/>
            <p:cNvSpPr/>
            <p:nvPr/>
          </p:nvSpPr>
          <p:spPr>
            <a:xfrm>
              <a:off x="851649" y="876196"/>
              <a:ext cx="523368" cy="504469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7" name="Google Shape;957;p49"/>
            <p:cNvSpPr/>
            <p:nvPr/>
          </p:nvSpPr>
          <p:spPr>
            <a:xfrm rot="-550913">
              <a:off x="1375012" y="539978"/>
              <a:ext cx="414094" cy="399185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58" name="Google Shape;958;p49"/>
          <p:cNvGrpSpPr/>
          <p:nvPr/>
        </p:nvGrpSpPr>
        <p:grpSpPr>
          <a:xfrm>
            <a:off x="7277399" y="3006067"/>
            <a:ext cx="923529" cy="1067873"/>
            <a:chOff x="7329974" y="2155042"/>
            <a:chExt cx="923529" cy="1067873"/>
          </a:xfrm>
        </p:grpSpPr>
        <p:sp>
          <p:nvSpPr>
            <p:cNvPr id="959" name="Google Shape;959;p49"/>
            <p:cNvSpPr/>
            <p:nvPr/>
          </p:nvSpPr>
          <p:spPr>
            <a:xfrm>
              <a:off x="7329974" y="2718446"/>
              <a:ext cx="523368" cy="504469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 rot="1265151">
              <a:off x="7781471" y="2216157"/>
              <a:ext cx="414073" cy="399189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48"/>
          <p:cNvGrpSpPr/>
          <p:nvPr/>
        </p:nvGrpSpPr>
        <p:grpSpPr>
          <a:xfrm>
            <a:off x="5146814" y="1851033"/>
            <a:ext cx="3365948" cy="2676688"/>
            <a:chOff x="5146814" y="1851033"/>
            <a:chExt cx="3365948" cy="2676688"/>
          </a:xfrm>
        </p:grpSpPr>
        <p:sp>
          <p:nvSpPr>
            <p:cNvPr id="872" name="Google Shape;872;p48"/>
            <p:cNvSpPr/>
            <p:nvPr/>
          </p:nvSpPr>
          <p:spPr>
            <a:xfrm>
              <a:off x="5146814" y="1851033"/>
              <a:ext cx="3365948" cy="2591383"/>
            </a:xfrm>
            <a:custGeom>
              <a:avLst/>
              <a:gdLst/>
              <a:ahLst/>
              <a:cxnLst/>
              <a:rect l="l" t="t" r="r" b="b"/>
              <a:pathLst>
                <a:path w="166693" h="144669" extrusionOk="0">
                  <a:moveTo>
                    <a:pt x="91332" y="0"/>
                  </a:moveTo>
                  <a:cubicBezTo>
                    <a:pt x="88388" y="0"/>
                    <a:pt x="85695" y="1454"/>
                    <a:pt x="83509" y="3415"/>
                  </a:cubicBezTo>
                  <a:cubicBezTo>
                    <a:pt x="80828" y="5871"/>
                    <a:pt x="78873" y="8979"/>
                    <a:pt x="77093" y="12111"/>
                  </a:cubicBezTo>
                  <a:cubicBezTo>
                    <a:pt x="75138" y="15570"/>
                    <a:pt x="73384" y="19129"/>
                    <a:pt x="71880" y="22813"/>
                  </a:cubicBezTo>
                  <a:cubicBezTo>
                    <a:pt x="68622" y="30758"/>
                    <a:pt x="66442" y="39154"/>
                    <a:pt x="65439" y="47676"/>
                  </a:cubicBezTo>
                  <a:cubicBezTo>
                    <a:pt x="60978" y="42989"/>
                    <a:pt x="59023" y="36573"/>
                    <a:pt x="55790" y="31059"/>
                  </a:cubicBezTo>
                  <a:cubicBezTo>
                    <a:pt x="52807" y="25971"/>
                    <a:pt x="48146" y="21360"/>
                    <a:pt x="41880" y="21284"/>
                  </a:cubicBezTo>
                  <a:cubicBezTo>
                    <a:pt x="41848" y="21284"/>
                    <a:pt x="41816" y="21284"/>
                    <a:pt x="41783" y="21284"/>
                  </a:cubicBezTo>
                  <a:cubicBezTo>
                    <a:pt x="39112" y="21284"/>
                    <a:pt x="36569" y="22310"/>
                    <a:pt x="34712" y="24242"/>
                  </a:cubicBezTo>
                  <a:cubicBezTo>
                    <a:pt x="32883" y="26172"/>
                    <a:pt x="31880" y="28753"/>
                    <a:pt x="31304" y="31310"/>
                  </a:cubicBezTo>
                  <a:cubicBezTo>
                    <a:pt x="30627" y="34217"/>
                    <a:pt x="30477" y="37224"/>
                    <a:pt x="30326" y="40207"/>
                  </a:cubicBezTo>
                  <a:cubicBezTo>
                    <a:pt x="30126" y="44041"/>
                    <a:pt x="30076" y="47876"/>
                    <a:pt x="30176" y="51711"/>
                  </a:cubicBezTo>
                  <a:cubicBezTo>
                    <a:pt x="30376" y="59530"/>
                    <a:pt x="31203" y="67350"/>
                    <a:pt x="32632" y="75044"/>
                  </a:cubicBezTo>
                  <a:cubicBezTo>
                    <a:pt x="29725" y="70608"/>
                    <a:pt x="26492" y="66122"/>
                    <a:pt x="21780" y="63540"/>
                  </a:cubicBezTo>
                  <a:cubicBezTo>
                    <a:pt x="19564" y="62332"/>
                    <a:pt x="16907" y="61617"/>
                    <a:pt x="14289" y="61617"/>
                  </a:cubicBezTo>
                  <a:cubicBezTo>
                    <a:pt x="11694" y="61617"/>
                    <a:pt x="9139" y="62319"/>
                    <a:pt x="7093" y="63941"/>
                  </a:cubicBezTo>
                  <a:cubicBezTo>
                    <a:pt x="2532" y="67575"/>
                    <a:pt x="2632" y="73916"/>
                    <a:pt x="3684" y="79104"/>
                  </a:cubicBezTo>
                  <a:cubicBezTo>
                    <a:pt x="4963" y="85470"/>
                    <a:pt x="7193" y="91711"/>
                    <a:pt x="9975" y="97551"/>
                  </a:cubicBezTo>
                  <a:cubicBezTo>
                    <a:pt x="12832" y="103515"/>
                    <a:pt x="16341" y="109130"/>
                    <a:pt x="20476" y="114292"/>
                  </a:cubicBezTo>
                  <a:cubicBezTo>
                    <a:pt x="17419" y="112438"/>
                    <a:pt x="14111" y="110759"/>
                    <a:pt x="10527" y="110759"/>
                  </a:cubicBezTo>
                  <a:cubicBezTo>
                    <a:pt x="7218" y="110759"/>
                    <a:pt x="3584" y="112338"/>
                    <a:pt x="2030" y="115370"/>
                  </a:cubicBezTo>
                  <a:cubicBezTo>
                    <a:pt x="0" y="119430"/>
                    <a:pt x="2657" y="123766"/>
                    <a:pt x="5113" y="126924"/>
                  </a:cubicBezTo>
                  <a:cubicBezTo>
                    <a:pt x="7795" y="130408"/>
                    <a:pt x="10852" y="133641"/>
                    <a:pt x="14186" y="136548"/>
                  </a:cubicBezTo>
                  <a:cubicBezTo>
                    <a:pt x="17795" y="139656"/>
                    <a:pt x="21705" y="142363"/>
                    <a:pt x="25865" y="144669"/>
                  </a:cubicBezTo>
                  <a:lnTo>
                    <a:pt x="27243" y="144543"/>
                  </a:lnTo>
                  <a:lnTo>
                    <a:pt x="125490" y="136799"/>
                  </a:lnTo>
                  <a:lnTo>
                    <a:pt x="130703" y="136398"/>
                  </a:lnTo>
                  <a:cubicBezTo>
                    <a:pt x="140352" y="133691"/>
                    <a:pt x="149475" y="129054"/>
                    <a:pt x="157294" y="122739"/>
                  </a:cubicBezTo>
                  <a:cubicBezTo>
                    <a:pt x="161605" y="119255"/>
                    <a:pt x="166192" y="114693"/>
                    <a:pt x="166442" y="108779"/>
                  </a:cubicBezTo>
                  <a:cubicBezTo>
                    <a:pt x="166693" y="103290"/>
                    <a:pt x="162808" y="98578"/>
                    <a:pt x="158171" y="96097"/>
                  </a:cubicBezTo>
                  <a:cubicBezTo>
                    <a:pt x="154474" y="94096"/>
                    <a:pt x="150343" y="93509"/>
                    <a:pt x="146179" y="93509"/>
                  </a:cubicBezTo>
                  <a:cubicBezTo>
                    <a:pt x="144501" y="93509"/>
                    <a:pt x="142817" y="93604"/>
                    <a:pt x="141154" y="93741"/>
                  </a:cubicBezTo>
                  <a:cubicBezTo>
                    <a:pt x="144512" y="92663"/>
                    <a:pt x="147846" y="91360"/>
                    <a:pt x="150778" y="89355"/>
                  </a:cubicBezTo>
                  <a:cubicBezTo>
                    <a:pt x="154362" y="86874"/>
                    <a:pt x="157169" y="83190"/>
                    <a:pt x="157971" y="78829"/>
                  </a:cubicBezTo>
                  <a:cubicBezTo>
                    <a:pt x="158773" y="74418"/>
                    <a:pt x="157019" y="70157"/>
                    <a:pt x="153309" y="67626"/>
                  </a:cubicBezTo>
                  <a:cubicBezTo>
                    <a:pt x="150728" y="65866"/>
                    <a:pt x="147694" y="65132"/>
                    <a:pt x="144631" y="65132"/>
                  </a:cubicBezTo>
                  <a:cubicBezTo>
                    <a:pt x="143025" y="65132"/>
                    <a:pt x="141411" y="65334"/>
                    <a:pt x="139851" y="65696"/>
                  </a:cubicBezTo>
                  <a:cubicBezTo>
                    <a:pt x="134612" y="66899"/>
                    <a:pt x="130051" y="69931"/>
                    <a:pt x="125740" y="73039"/>
                  </a:cubicBezTo>
                  <a:cubicBezTo>
                    <a:pt x="128848" y="67801"/>
                    <a:pt x="131630" y="62362"/>
                    <a:pt x="134011" y="56748"/>
                  </a:cubicBezTo>
                  <a:cubicBezTo>
                    <a:pt x="135314" y="53666"/>
                    <a:pt x="136517" y="50533"/>
                    <a:pt x="137595" y="47350"/>
                  </a:cubicBezTo>
                  <a:cubicBezTo>
                    <a:pt x="138547" y="44493"/>
                    <a:pt x="139575" y="41585"/>
                    <a:pt x="140126" y="38628"/>
                  </a:cubicBezTo>
                  <a:cubicBezTo>
                    <a:pt x="140928" y="34342"/>
                    <a:pt x="140678" y="28202"/>
                    <a:pt x="135465" y="26899"/>
                  </a:cubicBezTo>
                  <a:cubicBezTo>
                    <a:pt x="134943" y="26772"/>
                    <a:pt x="134417" y="26714"/>
                    <a:pt x="133890" y="26714"/>
                  </a:cubicBezTo>
                  <a:cubicBezTo>
                    <a:pt x="131605" y="26714"/>
                    <a:pt x="129314" y="27793"/>
                    <a:pt x="127419" y="28954"/>
                  </a:cubicBezTo>
                  <a:cubicBezTo>
                    <a:pt x="124838" y="30508"/>
                    <a:pt x="122457" y="32387"/>
                    <a:pt x="120226" y="34417"/>
                  </a:cubicBezTo>
                  <a:cubicBezTo>
                    <a:pt x="115840" y="38427"/>
                    <a:pt x="112131" y="43214"/>
                    <a:pt x="109349" y="48478"/>
                  </a:cubicBezTo>
                  <a:cubicBezTo>
                    <a:pt x="110001" y="40909"/>
                    <a:pt x="109575" y="33264"/>
                    <a:pt x="108021" y="25821"/>
                  </a:cubicBezTo>
                  <a:cubicBezTo>
                    <a:pt x="107169" y="21736"/>
                    <a:pt x="105991" y="17700"/>
                    <a:pt x="104512" y="13791"/>
                  </a:cubicBezTo>
                  <a:cubicBezTo>
                    <a:pt x="103284" y="10608"/>
                    <a:pt x="101905" y="7425"/>
                    <a:pt x="99800" y="4768"/>
                  </a:cubicBezTo>
                  <a:cubicBezTo>
                    <a:pt x="97946" y="2387"/>
                    <a:pt x="95414" y="407"/>
                    <a:pt x="92332" y="56"/>
                  </a:cubicBezTo>
                  <a:cubicBezTo>
                    <a:pt x="91995" y="18"/>
                    <a:pt x="91662" y="0"/>
                    <a:pt x="91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3" name="Google Shape;873;p48"/>
            <p:cNvGrpSpPr/>
            <p:nvPr/>
          </p:nvGrpSpPr>
          <p:grpSpPr>
            <a:xfrm>
              <a:off x="5244518" y="2446969"/>
              <a:ext cx="3002337" cy="2080751"/>
              <a:chOff x="5428443" y="2446969"/>
              <a:chExt cx="3002337" cy="2080751"/>
            </a:xfrm>
          </p:grpSpPr>
          <p:sp>
            <p:nvSpPr>
              <p:cNvPr id="874" name="Google Shape;874;p48"/>
              <p:cNvSpPr/>
              <p:nvPr/>
            </p:nvSpPr>
            <p:spPr>
              <a:xfrm>
                <a:off x="6275548" y="4390299"/>
                <a:ext cx="804468" cy="62203"/>
              </a:xfrm>
              <a:custGeom>
                <a:avLst/>
                <a:gdLst/>
                <a:ahLst/>
                <a:cxnLst/>
                <a:rect l="l" t="t" r="r" b="b"/>
                <a:pathLst>
                  <a:path w="21404" h="1655" extrusionOk="0">
                    <a:moveTo>
                      <a:pt x="2557" y="0"/>
                    </a:moveTo>
                    <a:cubicBezTo>
                      <a:pt x="1454" y="0"/>
                      <a:pt x="451" y="652"/>
                      <a:pt x="0" y="1654"/>
                    </a:cubicBezTo>
                    <a:lnTo>
                      <a:pt x="251" y="1654"/>
                    </a:lnTo>
                    <a:cubicBezTo>
                      <a:pt x="677" y="777"/>
                      <a:pt x="1579" y="226"/>
                      <a:pt x="2557" y="226"/>
                    </a:cubicBezTo>
                    <a:lnTo>
                      <a:pt x="18847" y="226"/>
                    </a:lnTo>
                    <a:cubicBezTo>
                      <a:pt x="19825" y="226"/>
                      <a:pt x="20702" y="777"/>
                      <a:pt x="21153" y="1654"/>
                    </a:cubicBezTo>
                    <a:lnTo>
                      <a:pt x="21404" y="1654"/>
                    </a:lnTo>
                    <a:cubicBezTo>
                      <a:pt x="20928" y="652"/>
                      <a:pt x="19950" y="0"/>
                      <a:pt x="188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8"/>
              <p:cNvSpPr/>
              <p:nvPr/>
            </p:nvSpPr>
            <p:spPr>
              <a:xfrm>
                <a:off x="5428443" y="2595930"/>
                <a:ext cx="3002337" cy="1931791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47395" extrusionOk="0">
                    <a:moveTo>
                      <a:pt x="22306" y="1"/>
                    </a:moveTo>
                    <a:cubicBezTo>
                      <a:pt x="21604" y="1"/>
                      <a:pt x="21028" y="527"/>
                      <a:pt x="20953" y="1229"/>
                    </a:cubicBezTo>
                    <a:lnTo>
                      <a:pt x="18321" y="29750"/>
                    </a:lnTo>
                    <a:lnTo>
                      <a:pt x="18321" y="29875"/>
                    </a:lnTo>
                    <a:lnTo>
                      <a:pt x="18246" y="29951"/>
                    </a:lnTo>
                    <a:lnTo>
                      <a:pt x="0" y="44763"/>
                    </a:lnTo>
                    <a:cubicBezTo>
                      <a:pt x="0" y="45489"/>
                      <a:pt x="301" y="46141"/>
                      <a:pt x="777" y="46617"/>
                    </a:cubicBezTo>
                    <a:cubicBezTo>
                      <a:pt x="1253" y="47093"/>
                      <a:pt x="1905" y="47394"/>
                      <a:pt x="2632" y="47394"/>
                    </a:cubicBezTo>
                    <a:lnTo>
                      <a:pt x="59875" y="47394"/>
                    </a:lnTo>
                    <a:cubicBezTo>
                      <a:pt x="60802" y="47394"/>
                      <a:pt x="61655" y="46893"/>
                      <a:pt x="62131" y="46116"/>
                    </a:cubicBezTo>
                    <a:lnTo>
                      <a:pt x="70627" y="31931"/>
                    </a:lnTo>
                    <a:lnTo>
                      <a:pt x="73584" y="1930"/>
                    </a:lnTo>
                    <a:cubicBezTo>
                      <a:pt x="73660" y="1128"/>
                      <a:pt x="73033" y="452"/>
                      <a:pt x="72256" y="452"/>
                    </a:cubicBezTo>
                    <a:lnTo>
                      <a:pt x="72006" y="452"/>
                    </a:lnTo>
                    <a:lnTo>
                      <a:pt x="22306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8"/>
              <p:cNvSpPr/>
              <p:nvPr/>
            </p:nvSpPr>
            <p:spPr>
              <a:xfrm>
                <a:off x="5583196" y="2671164"/>
                <a:ext cx="2768507" cy="1781339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47395" extrusionOk="0">
                    <a:moveTo>
                      <a:pt x="22306" y="1"/>
                    </a:moveTo>
                    <a:cubicBezTo>
                      <a:pt x="21604" y="1"/>
                      <a:pt x="21028" y="527"/>
                      <a:pt x="20953" y="1229"/>
                    </a:cubicBezTo>
                    <a:lnTo>
                      <a:pt x="18321" y="29750"/>
                    </a:lnTo>
                    <a:lnTo>
                      <a:pt x="18321" y="29875"/>
                    </a:lnTo>
                    <a:lnTo>
                      <a:pt x="18246" y="29951"/>
                    </a:lnTo>
                    <a:lnTo>
                      <a:pt x="0" y="44763"/>
                    </a:lnTo>
                    <a:cubicBezTo>
                      <a:pt x="0" y="45489"/>
                      <a:pt x="301" y="46141"/>
                      <a:pt x="777" y="46617"/>
                    </a:cubicBezTo>
                    <a:cubicBezTo>
                      <a:pt x="1253" y="47093"/>
                      <a:pt x="1905" y="47394"/>
                      <a:pt x="2632" y="47394"/>
                    </a:cubicBezTo>
                    <a:lnTo>
                      <a:pt x="59875" y="47394"/>
                    </a:lnTo>
                    <a:cubicBezTo>
                      <a:pt x="60802" y="47394"/>
                      <a:pt x="61655" y="46893"/>
                      <a:pt x="62131" y="46116"/>
                    </a:cubicBezTo>
                    <a:lnTo>
                      <a:pt x="70627" y="31931"/>
                    </a:lnTo>
                    <a:lnTo>
                      <a:pt x="73584" y="1930"/>
                    </a:lnTo>
                    <a:cubicBezTo>
                      <a:pt x="73660" y="1128"/>
                      <a:pt x="73033" y="452"/>
                      <a:pt x="72256" y="452"/>
                    </a:cubicBezTo>
                    <a:lnTo>
                      <a:pt x="72006" y="452"/>
                    </a:lnTo>
                    <a:lnTo>
                      <a:pt x="22306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8"/>
              <p:cNvSpPr/>
              <p:nvPr/>
            </p:nvSpPr>
            <p:spPr>
              <a:xfrm>
                <a:off x="6357483" y="2780423"/>
                <a:ext cx="1845384" cy="974991"/>
              </a:xfrm>
              <a:custGeom>
                <a:avLst/>
                <a:gdLst/>
                <a:ahLst/>
                <a:cxnLst/>
                <a:rect l="l" t="t" r="r" b="b"/>
                <a:pathLst>
                  <a:path w="49099" h="25941" extrusionOk="0">
                    <a:moveTo>
                      <a:pt x="2607" y="1"/>
                    </a:moveTo>
                    <a:cubicBezTo>
                      <a:pt x="2357" y="1"/>
                      <a:pt x="2181" y="176"/>
                      <a:pt x="2156" y="402"/>
                    </a:cubicBezTo>
                    <a:lnTo>
                      <a:pt x="26" y="25214"/>
                    </a:lnTo>
                    <a:cubicBezTo>
                      <a:pt x="1" y="25490"/>
                      <a:pt x="201" y="25715"/>
                      <a:pt x="452" y="25715"/>
                    </a:cubicBezTo>
                    <a:lnTo>
                      <a:pt x="45966" y="25941"/>
                    </a:lnTo>
                    <a:cubicBezTo>
                      <a:pt x="46191" y="25941"/>
                      <a:pt x="46392" y="25765"/>
                      <a:pt x="46417" y="25540"/>
                    </a:cubicBezTo>
                    <a:lnTo>
                      <a:pt x="49049" y="477"/>
                    </a:lnTo>
                    <a:cubicBezTo>
                      <a:pt x="49099" y="226"/>
                      <a:pt x="48873" y="1"/>
                      <a:pt x="486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8"/>
              <p:cNvSpPr/>
              <p:nvPr/>
            </p:nvSpPr>
            <p:spPr>
              <a:xfrm>
                <a:off x="7895760" y="4092627"/>
                <a:ext cx="15109" cy="849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26" extrusionOk="0">
                    <a:moveTo>
                      <a:pt x="151" y="0"/>
                    </a:moveTo>
                    <a:lnTo>
                      <a:pt x="0" y="226"/>
                    </a:lnTo>
                    <a:lnTo>
                      <a:pt x="276" y="226"/>
                    </a:lnTo>
                    <a:lnTo>
                      <a:pt x="401" y="25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BDC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8"/>
              <p:cNvSpPr/>
              <p:nvPr/>
            </p:nvSpPr>
            <p:spPr>
              <a:xfrm>
                <a:off x="6390445" y="3846746"/>
                <a:ext cx="22664" cy="853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227" extrusionOk="0">
                    <a:moveTo>
                      <a:pt x="277" y="1"/>
                    </a:moveTo>
                    <a:lnTo>
                      <a:pt x="1" y="226"/>
                    </a:lnTo>
                    <a:lnTo>
                      <a:pt x="352" y="226"/>
                    </a:lnTo>
                    <a:lnTo>
                      <a:pt x="6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0" name="Google Shape;880;p48"/>
              <p:cNvGrpSpPr/>
              <p:nvPr/>
            </p:nvGrpSpPr>
            <p:grpSpPr>
              <a:xfrm>
                <a:off x="5738610" y="3849325"/>
                <a:ext cx="2316369" cy="455982"/>
                <a:chOff x="-3832786" y="4025213"/>
                <a:chExt cx="2435464" cy="479426"/>
              </a:xfrm>
            </p:grpSpPr>
            <p:sp>
              <p:nvSpPr>
                <p:cNvPr id="881" name="Google Shape;881;p48"/>
                <p:cNvSpPr/>
                <p:nvPr/>
              </p:nvSpPr>
              <p:spPr>
                <a:xfrm>
                  <a:off x="-3832786" y="4025213"/>
                  <a:ext cx="2435464" cy="479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30" h="12132" extrusionOk="0">
                      <a:moveTo>
                        <a:pt x="14813" y="226"/>
                      </a:moveTo>
                      <a:lnTo>
                        <a:pt x="17344" y="251"/>
                      </a:lnTo>
                      <a:lnTo>
                        <a:pt x="17695" y="251"/>
                      </a:lnTo>
                      <a:lnTo>
                        <a:pt x="21930" y="276"/>
                      </a:lnTo>
                      <a:lnTo>
                        <a:pt x="22256" y="276"/>
                      </a:lnTo>
                      <a:lnTo>
                        <a:pt x="26492" y="302"/>
                      </a:lnTo>
                      <a:lnTo>
                        <a:pt x="26818" y="302"/>
                      </a:lnTo>
                      <a:lnTo>
                        <a:pt x="31078" y="327"/>
                      </a:lnTo>
                      <a:lnTo>
                        <a:pt x="31379" y="327"/>
                      </a:lnTo>
                      <a:lnTo>
                        <a:pt x="35665" y="352"/>
                      </a:lnTo>
                      <a:lnTo>
                        <a:pt x="35966" y="352"/>
                      </a:lnTo>
                      <a:lnTo>
                        <a:pt x="40251" y="377"/>
                      </a:lnTo>
                      <a:lnTo>
                        <a:pt x="40527" y="377"/>
                      </a:lnTo>
                      <a:lnTo>
                        <a:pt x="44086" y="402"/>
                      </a:lnTo>
                      <a:lnTo>
                        <a:pt x="44838" y="427"/>
                      </a:lnTo>
                      <a:lnTo>
                        <a:pt x="48146" y="427"/>
                      </a:lnTo>
                      <a:lnTo>
                        <a:pt x="49424" y="452"/>
                      </a:lnTo>
                      <a:lnTo>
                        <a:pt x="49700" y="452"/>
                      </a:lnTo>
                      <a:lnTo>
                        <a:pt x="54011" y="477"/>
                      </a:lnTo>
                      <a:lnTo>
                        <a:pt x="54286" y="477"/>
                      </a:lnTo>
                      <a:lnTo>
                        <a:pt x="58597" y="502"/>
                      </a:lnTo>
                      <a:lnTo>
                        <a:pt x="58873" y="502"/>
                      </a:lnTo>
                      <a:lnTo>
                        <a:pt x="61329" y="527"/>
                      </a:lnTo>
                      <a:lnTo>
                        <a:pt x="60627" y="1655"/>
                      </a:lnTo>
                      <a:lnTo>
                        <a:pt x="60477" y="1881"/>
                      </a:lnTo>
                      <a:lnTo>
                        <a:pt x="59550" y="3384"/>
                      </a:lnTo>
                      <a:lnTo>
                        <a:pt x="59399" y="3610"/>
                      </a:lnTo>
                      <a:lnTo>
                        <a:pt x="58522" y="5038"/>
                      </a:lnTo>
                      <a:lnTo>
                        <a:pt x="58372" y="5239"/>
                      </a:lnTo>
                      <a:lnTo>
                        <a:pt x="57545" y="6567"/>
                      </a:lnTo>
                      <a:lnTo>
                        <a:pt x="57394" y="6793"/>
                      </a:lnTo>
                      <a:lnTo>
                        <a:pt x="56467" y="8297"/>
                      </a:lnTo>
                      <a:lnTo>
                        <a:pt x="56317" y="8522"/>
                      </a:lnTo>
                      <a:lnTo>
                        <a:pt x="55414" y="9951"/>
                      </a:lnTo>
                      <a:lnTo>
                        <a:pt x="55289" y="10176"/>
                      </a:lnTo>
                      <a:lnTo>
                        <a:pt x="54312" y="11755"/>
                      </a:lnTo>
                      <a:lnTo>
                        <a:pt x="50753" y="11755"/>
                      </a:lnTo>
                      <a:lnTo>
                        <a:pt x="45790" y="11780"/>
                      </a:lnTo>
                      <a:lnTo>
                        <a:pt x="40276" y="11780"/>
                      </a:lnTo>
                      <a:lnTo>
                        <a:pt x="35339" y="11805"/>
                      </a:lnTo>
                      <a:lnTo>
                        <a:pt x="29800" y="11805"/>
                      </a:lnTo>
                      <a:lnTo>
                        <a:pt x="24888" y="11830"/>
                      </a:lnTo>
                      <a:lnTo>
                        <a:pt x="24562" y="11830"/>
                      </a:lnTo>
                      <a:lnTo>
                        <a:pt x="19650" y="11856"/>
                      </a:lnTo>
                      <a:lnTo>
                        <a:pt x="14111" y="11856"/>
                      </a:lnTo>
                      <a:lnTo>
                        <a:pt x="9199" y="11881"/>
                      </a:lnTo>
                      <a:lnTo>
                        <a:pt x="3635" y="11881"/>
                      </a:lnTo>
                      <a:lnTo>
                        <a:pt x="427" y="11906"/>
                      </a:lnTo>
                      <a:lnTo>
                        <a:pt x="427" y="11906"/>
                      </a:lnTo>
                      <a:lnTo>
                        <a:pt x="2732" y="10026"/>
                      </a:lnTo>
                      <a:lnTo>
                        <a:pt x="3008" y="9800"/>
                      </a:lnTo>
                      <a:lnTo>
                        <a:pt x="4838" y="8322"/>
                      </a:lnTo>
                      <a:lnTo>
                        <a:pt x="5113" y="8096"/>
                      </a:lnTo>
                      <a:lnTo>
                        <a:pt x="6968" y="6592"/>
                      </a:lnTo>
                      <a:lnTo>
                        <a:pt x="7244" y="6367"/>
                      </a:lnTo>
                      <a:lnTo>
                        <a:pt x="9048" y="4888"/>
                      </a:lnTo>
                      <a:lnTo>
                        <a:pt x="9324" y="4662"/>
                      </a:lnTo>
                      <a:lnTo>
                        <a:pt x="11178" y="3184"/>
                      </a:lnTo>
                      <a:lnTo>
                        <a:pt x="11429" y="2958"/>
                      </a:lnTo>
                      <a:lnTo>
                        <a:pt x="13284" y="1454"/>
                      </a:lnTo>
                      <a:lnTo>
                        <a:pt x="13559" y="1229"/>
                      </a:lnTo>
                      <a:lnTo>
                        <a:pt x="14813" y="226"/>
                      </a:lnTo>
                      <a:close/>
                      <a:moveTo>
                        <a:pt x="14762" y="1"/>
                      </a:moveTo>
                      <a:lnTo>
                        <a:pt x="14687" y="26"/>
                      </a:lnTo>
                      <a:lnTo>
                        <a:pt x="13184" y="1229"/>
                      </a:lnTo>
                      <a:lnTo>
                        <a:pt x="12933" y="1454"/>
                      </a:lnTo>
                      <a:lnTo>
                        <a:pt x="11078" y="2958"/>
                      </a:lnTo>
                      <a:lnTo>
                        <a:pt x="10803" y="3184"/>
                      </a:lnTo>
                      <a:lnTo>
                        <a:pt x="8973" y="4662"/>
                      </a:lnTo>
                      <a:lnTo>
                        <a:pt x="8697" y="4888"/>
                      </a:lnTo>
                      <a:lnTo>
                        <a:pt x="6868" y="6367"/>
                      </a:lnTo>
                      <a:lnTo>
                        <a:pt x="6617" y="6592"/>
                      </a:lnTo>
                      <a:lnTo>
                        <a:pt x="6592" y="6592"/>
                      </a:lnTo>
                      <a:lnTo>
                        <a:pt x="4762" y="8096"/>
                      </a:lnTo>
                      <a:lnTo>
                        <a:pt x="4487" y="8322"/>
                      </a:lnTo>
                      <a:lnTo>
                        <a:pt x="2657" y="9800"/>
                      </a:lnTo>
                      <a:lnTo>
                        <a:pt x="2482" y="9926"/>
                      </a:lnTo>
                      <a:lnTo>
                        <a:pt x="51" y="11931"/>
                      </a:lnTo>
                      <a:cubicBezTo>
                        <a:pt x="0" y="11956"/>
                        <a:pt x="0" y="12006"/>
                        <a:pt x="0" y="12056"/>
                      </a:cubicBezTo>
                      <a:cubicBezTo>
                        <a:pt x="26" y="12081"/>
                        <a:pt x="76" y="12131"/>
                        <a:pt x="101" y="12131"/>
                      </a:cubicBezTo>
                      <a:lnTo>
                        <a:pt x="3384" y="12106"/>
                      </a:lnTo>
                      <a:lnTo>
                        <a:pt x="8948" y="12106"/>
                      </a:lnTo>
                      <a:lnTo>
                        <a:pt x="13860" y="12081"/>
                      </a:lnTo>
                      <a:lnTo>
                        <a:pt x="19424" y="12081"/>
                      </a:lnTo>
                      <a:lnTo>
                        <a:pt x="24362" y="12056"/>
                      </a:lnTo>
                      <a:lnTo>
                        <a:pt x="29600" y="12056"/>
                      </a:lnTo>
                      <a:lnTo>
                        <a:pt x="29900" y="12031"/>
                      </a:lnTo>
                      <a:lnTo>
                        <a:pt x="35139" y="12031"/>
                      </a:lnTo>
                      <a:lnTo>
                        <a:pt x="40101" y="12006"/>
                      </a:lnTo>
                      <a:lnTo>
                        <a:pt x="45640" y="12006"/>
                      </a:lnTo>
                      <a:lnTo>
                        <a:pt x="50602" y="11981"/>
                      </a:lnTo>
                      <a:lnTo>
                        <a:pt x="54362" y="11981"/>
                      </a:lnTo>
                      <a:cubicBezTo>
                        <a:pt x="54412" y="11981"/>
                        <a:pt x="54437" y="11956"/>
                        <a:pt x="54462" y="11906"/>
                      </a:cubicBezTo>
                      <a:lnTo>
                        <a:pt x="56592" y="8522"/>
                      </a:lnTo>
                      <a:lnTo>
                        <a:pt x="56693" y="8347"/>
                      </a:lnTo>
                      <a:lnTo>
                        <a:pt x="57670" y="6793"/>
                      </a:lnTo>
                      <a:lnTo>
                        <a:pt x="57795" y="6592"/>
                      </a:lnTo>
                      <a:lnTo>
                        <a:pt x="58647" y="5264"/>
                      </a:lnTo>
                      <a:lnTo>
                        <a:pt x="58773" y="5038"/>
                      </a:lnTo>
                      <a:lnTo>
                        <a:pt x="59675" y="3610"/>
                      </a:lnTo>
                      <a:lnTo>
                        <a:pt x="59800" y="3384"/>
                      </a:lnTo>
                      <a:lnTo>
                        <a:pt x="60753" y="1881"/>
                      </a:lnTo>
                      <a:lnTo>
                        <a:pt x="60878" y="1655"/>
                      </a:lnTo>
                      <a:lnTo>
                        <a:pt x="61630" y="477"/>
                      </a:lnTo>
                      <a:lnTo>
                        <a:pt x="61630" y="352"/>
                      </a:lnTo>
                      <a:cubicBezTo>
                        <a:pt x="61605" y="327"/>
                        <a:pt x="61580" y="302"/>
                        <a:pt x="61530" y="302"/>
                      </a:cubicBezTo>
                      <a:lnTo>
                        <a:pt x="59023" y="276"/>
                      </a:lnTo>
                      <a:lnTo>
                        <a:pt x="58773" y="276"/>
                      </a:lnTo>
                      <a:lnTo>
                        <a:pt x="54462" y="251"/>
                      </a:lnTo>
                      <a:lnTo>
                        <a:pt x="54186" y="251"/>
                      </a:lnTo>
                      <a:lnTo>
                        <a:pt x="49875" y="226"/>
                      </a:lnTo>
                      <a:lnTo>
                        <a:pt x="48347" y="226"/>
                      </a:lnTo>
                      <a:lnTo>
                        <a:pt x="45314" y="201"/>
                      </a:lnTo>
                      <a:lnTo>
                        <a:pt x="45013" y="201"/>
                      </a:lnTo>
                      <a:lnTo>
                        <a:pt x="43735" y="176"/>
                      </a:lnTo>
                      <a:lnTo>
                        <a:pt x="40452" y="176"/>
                      </a:lnTo>
                      <a:lnTo>
                        <a:pt x="39951" y="151"/>
                      </a:lnTo>
                      <a:lnTo>
                        <a:pt x="36166" y="126"/>
                      </a:lnTo>
                      <a:lnTo>
                        <a:pt x="35865" y="126"/>
                      </a:lnTo>
                      <a:lnTo>
                        <a:pt x="31630" y="101"/>
                      </a:lnTo>
                      <a:lnTo>
                        <a:pt x="31304" y="101"/>
                      </a:lnTo>
                      <a:lnTo>
                        <a:pt x="27068" y="76"/>
                      </a:lnTo>
                      <a:lnTo>
                        <a:pt x="26742" y="76"/>
                      </a:lnTo>
                      <a:lnTo>
                        <a:pt x="22507" y="51"/>
                      </a:lnTo>
                      <a:lnTo>
                        <a:pt x="22181" y="51"/>
                      </a:lnTo>
                      <a:lnTo>
                        <a:pt x="17945" y="26"/>
                      </a:lnTo>
                      <a:lnTo>
                        <a:pt x="17620" y="26"/>
                      </a:lnTo>
                      <a:lnTo>
                        <a:pt x="1476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48"/>
                <p:cNvSpPr/>
                <p:nvPr/>
              </p:nvSpPr>
              <p:spPr>
                <a:xfrm>
                  <a:off x="-3321748" y="4073740"/>
                  <a:ext cx="1894706" cy="2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46" h="653" extrusionOk="0">
                      <a:moveTo>
                        <a:pt x="252" y="1"/>
                      </a:moveTo>
                      <a:lnTo>
                        <a:pt x="1" y="226"/>
                      </a:lnTo>
                      <a:lnTo>
                        <a:pt x="352" y="226"/>
                      </a:lnTo>
                      <a:lnTo>
                        <a:pt x="2958" y="252"/>
                      </a:lnTo>
                      <a:lnTo>
                        <a:pt x="3284" y="252"/>
                      </a:lnTo>
                      <a:lnTo>
                        <a:pt x="7570" y="302"/>
                      </a:lnTo>
                      <a:lnTo>
                        <a:pt x="7921" y="302"/>
                      </a:lnTo>
                      <a:lnTo>
                        <a:pt x="12206" y="327"/>
                      </a:lnTo>
                      <a:lnTo>
                        <a:pt x="12532" y="327"/>
                      </a:lnTo>
                      <a:lnTo>
                        <a:pt x="16843" y="377"/>
                      </a:lnTo>
                      <a:lnTo>
                        <a:pt x="17169" y="377"/>
                      </a:lnTo>
                      <a:lnTo>
                        <a:pt x="21480" y="427"/>
                      </a:lnTo>
                      <a:lnTo>
                        <a:pt x="21780" y="427"/>
                      </a:lnTo>
                      <a:lnTo>
                        <a:pt x="26116" y="452"/>
                      </a:lnTo>
                      <a:lnTo>
                        <a:pt x="26417" y="452"/>
                      </a:lnTo>
                      <a:lnTo>
                        <a:pt x="30778" y="502"/>
                      </a:lnTo>
                      <a:lnTo>
                        <a:pt x="31054" y="502"/>
                      </a:lnTo>
                      <a:lnTo>
                        <a:pt x="35415" y="552"/>
                      </a:lnTo>
                      <a:lnTo>
                        <a:pt x="35690" y="552"/>
                      </a:lnTo>
                      <a:lnTo>
                        <a:pt x="40076" y="577"/>
                      </a:lnTo>
                      <a:lnTo>
                        <a:pt x="40352" y="577"/>
                      </a:lnTo>
                      <a:lnTo>
                        <a:pt x="44738" y="627"/>
                      </a:lnTo>
                      <a:lnTo>
                        <a:pt x="45014" y="627"/>
                      </a:lnTo>
                      <a:lnTo>
                        <a:pt x="47545" y="653"/>
                      </a:lnTo>
                      <a:lnTo>
                        <a:pt x="47821" y="653"/>
                      </a:lnTo>
                      <a:lnTo>
                        <a:pt x="47946" y="427"/>
                      </a:lnTo>
                      <a:lnTo>
                        <a:pt x="47695" y="427"/>
                      </a:lnTo>
                      <a:lnTo>
                        <a:pt x="45164" y="402"/>
                      </a:lnTo>
                      <a:lnTo>
                        <a:pt x="44888" y="402"/>
                      </a:lnTo>
                      <a:lnTo>
                        <a:pt x="40527" y="377"/>
                      </a:lnTo>
                      <a:lnTo>
                        <a:pt x="40227" y="352"/>
                      </a:lnTo>
                      <a:lnTo>
                        <a:pt x="35891" y="327"/>
                      </a:lnTo>
                      <a:lnTo>
                        <a:pt x="35590" y="327"/>
                      </a:lnTo>
                      <a:lnTo>
                        <a:pt x="31254" y="277"/>
                      </a:lnTo>
                      <a:lnTo>
                        <a:pt x="30953" y="277"/>
                      </a:lnTo>
                      <a:lnTo>
                        <a:pt x="26618" y="252"/>
                      </a:lnTo>
                      <a:lnTo>
                        <a:pt x="26317" y="252"/>
                      </a:lnTo>
                      <a:lnTo>
                        <a:pt x="22006" y="201"/>
                      </a:lnTo>
                      <a:lnTo>
                        <a:pt x="21680" y="201"/>
                      </a:lnTo>
                      <a:lnTo>
                        <a:pt x="17369" y="151"/>
                      </a:lnTo>
                      <a:lnTo>
                        <a:pt x="17069" y="151"/>
                      </a:lnTo>
                      <a:lnTo>
                        <a:pt x="12758" y="126"/>
                      </a:lnTo>
                      <a:lnTo>
                        <a:pt x="12457" y="126"/>
                      </a:lnTo>
                      <a:lnTo>
                        <a:pt x="8171" y="76"/>
                      </a:lnTo>
                      <a:lnTo>
                        <a:pt x="7820" y="76"/>
                      </a:lnTo>
                      <a:lnTo>
                        <a:pt x="3560" y="26"/>
                      </a:lnTo>
                      <a:lnTo>
                        <a:pt x="3209" y="26"/>
                      </a:lnTo>
                      <a:lnTo>
                        <a:pt x="6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48"/>
                <p:cNvSpPr/>
                <p:nvPr/>
              </p:nvSpPr>
              <p:spPr>
                <a:xfrm>
                  <a:off x="-3405920" y="4142105"/>
                  <a:ext cx="1936318" cy="2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99" h="652" extrusionOk="0">
                      <a:moveTo>
                        <a:pt x="276" y="0"/>
                      </a:moveTo>
                      <a:lnTo>
                        <a:pt x="1" y="201"/>
                      </a:lnTo>
                      <a:lnTo>
                        <a:pt x="376" y="201"/>
                      </a:lnTo>
                      <a:lnTo>
                        <a:pt x="3058" y="251"/>
                      </a:lnTo>
                      <a:lnTo>
                        <a:pt x="3409" y="251"/>
                      </a:lnTo>
                      <a:lnTo>
                        <a:pt x="7770" y="276"/>
                      </a:lnTo>
                      <a:lnTo>
                        <a:pt x="8121" y="276"/>
                      </a:lnTo>
                      <a:lnTo>
                        <a:pt x="12507" y="326"/>
                      </a:lnTo>
                      <a:lnTo>
                        <a:pt x="12833" y="326"/>
                      </a:lnTo>
                      <a:lnTo>
                        <a:pt x="17219" y="376"/>
                      </a:lnTo>
                      <a:lnTo>
                        <a:pt x="17545" y="376"/>
                      </a:lnTo>
                      <a:lnTo>
                        <a:pt x="21956" y="401"/>
                      </a:lnTo>
                      <a:lnTo>
                        <a:pt x="22256" y="401"/>
                      </a:lnTo>
                      <a:lnTo>
                        <a:pt x="26667" y="451"/>
                      </a:lnTo>
                      <a:lnTo>
                        <a:pt x="26968" y="451"/>
                      </a:lnTo>
                      <a:lnTo>
                        <a:pt x="31429" y="501"/>
                      </a:lnTo>
                      <a:lnTo>
                        <a:pt x="31705" y="501"/>
                      </a:lnTo>
                      <a:lnTo>
                        <a:pt x="36166" y="527"/>
                      </a:lnTo>
                      <a:lnTo>
                        <a:pt x="36442" y="527"/>
                      </a:lnTo>
                      <a:lnTo>
                        <a:pt x="40903" y="577"/>
                      </a:lnTo>
                      <a:lnTo>
                        <a:pt x="41179" y="577"/>
                      </a:lnTo>
                      <a:lnTo>
                        <a:pt x="45665" y="627"/>
                      </a:lnTo>
                      <a:lnTo>
                        <a:pt x="45941" y="627"/>
                      </a:lnTo>
                      <a:lnTo>
                        <a:pt x="48597" y="652"/>
                      </a:lnTo>
                      <a:lnTo>
                        <a:pt x="48873" y="652"/>
                      </a:lnTo>
                      <a:lnTo>
                        <a:pt x="48998" y="426"/>
                      </a:lnTo>
                      <a:lnTo>
                        <a:pt x="48748" y="426"/>
                      </a:lnTo>
                      <a:lnTo>
                        <a:pt x="46091" y="401"/>
                      </a:lnTo>
                      <a:lnTo>
                        <a:pt x="45815" y="401"/>
                      </a:lnTo>
                      <a:lnTo>
                        <a:pt x="41354" y="351"/>
                      </a:lnTo>
                      <a:lnTo>
                        <a:pt x="41078" y="351"/>
                      </a:lnTo>
                      <a:lnTo>
                        <a:pt x="36617" y="301"/>
                      </a:lnTo>
                      <a:lnTo>
                        <a:pt x="36342" y="301"/>
                      </a:lnTo>
                      <a:lnTo>
                        <a:pt x="31905" y="276"/>
                      </a:lnTo>
                      <a:lnTo>
                        <a:pt x="31605" y="276"/>
                      </a:lnTo>
                      <a:lnTo>
                        <a:pt x="27169" y="226"/>
                      </a:lnTo>
                      <a:lnTo>
                        <a:pt x="26893" y="226"/>
                      </a:lnTo>
                      <a:lnTo>
                        <a:pt x="22457" y="176"/>
                      </a:lnTo>
                      <a:lnTo>
                        <a:pt x="22156" y="176"/>
                      </a:lnTo>
                      <a:lnTo>
                        <a:pt x="17770" y="151"/>
                      </a:lnTo>
                      <a:lnTo>
                        <a:pt x="17444" y="151"/>
                      </a:lnTo>
                      <a:lnTo>
                        <a:pt x="13058" y="100"/>
                      </a:lnTo>
                      <a:lnTo>
                        <a:pt x="12732" y="100"/>
                      </a:lnTo>
                      <a:lnTo>
                        <a:pt x="8372" y="50"/>
                      </a:lnTo>
                      <a:lnTo>
                        <a:pt x="8021" y="50"/>
                      </a:lnTo>
                      <a:lnTo>
                        <a:pt x="3660" y="25"/>
                      </a:lnTo>
                      <a:lnTo>
                        <a:pt x="3334" y="25"/>
                      </a:lnTo>
                      <a:lnTo>
                        <a:pt x="6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48"/>
                <p:cNvSpPr/>
                <p:nvPr/>
              </p:nvSpPr>
              <p:spPr>
                <a:xfrm>
                  <a:off x="-3489104" y="4209443"/>
                  <a:ext cx="1978878" cy="22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76" h="577" extrusionOk="0">
                      <a:moveTo>
                        <a:pt x="276" y="0"/>
                      </a:moveTo>
                      <a:lnTo>
                        <a:pt x="0" y="226"/>
                      </a:lnTo>
                      <a:lnTo>
                        <a:pt x="351" y="226"/>
                      </a:lnTo>
                      <a:lnTo>
                        <a:pt x="3158" y="251"/>
                      </a:lnTo>
                      <a:lnTo>
                        <a:pt x="3509" y="251"/>
                      </a:lnTo>
                      <a:lnTo>
                        <a:pt x="7970" y="276"/>
                      </a:lnTo>
                      <a:lnTo>
                        <a:pt x="8296" y="276"/>
                      </a:lnTo>
                      <a:lnTo>
                        <a:pt x="12782" y="326"/>
                      </a:lnTo>
                      <a:lnTo>
                        <a:pt x="13108" y="326"/>
                      </a:lnTo>
                      <a:lnTo>
                        <a:pt x="17594" y="351"/>
                      </a:lnTo>
                      <a:lnTo>
                        <a:pt x="17920" y="351"/>
                      </a:lnTo>
                      <a:lnTo>
                        <a:pt x="22431" y="376"/>
                      </a:lnTo>
                      <a:lnTo>
                        <a:pt x="22732" y="376"/>
                      </a:lnTo>
                      <a:lnTo>
                        <a:pt x="27244" y="427"/>
                      </a:lnTo>
                      <a:lnTo>
                        <a:pt x="27544" y="427"/>
                      </a:lnTo>
                      <a:lnTo>
                        <a:pt x="32081" y="452"/>
                      </a:lnTo>
                      <a:lnTo>
                        <a:pt x="32381" y="452"/>
                      </a:lnTo>
                      <a:lnTo>
                        <a:pt x="36918" y="502"/>
                      </a:lnTo>
                      <a:lnTo>
                        <a:pt x="37219" y="502"/>
                      </a:lnTo>
                      <a:lnTo>
                        <a:pt x="41755" y="527"/>
                      </a:lnTo>
                      <a:lnTo>
                        <a:pt x="42056" y="527"/>
                      </a:lnTo>
                      <a:lnTo>
                        <a:pt x="46617" y="552"/>
                      </a:lnTo>
                      <a:lnTo>
                        <a:pt x="46893" y="577"/>
                      </a:lnTo>
                      <a:lnTo>
                        <a:pt x="49950" y="577"/>
                      </a:lnTo>
                      <a:lnTo>
                        <a:pt x="50076" y="376"/>
                      </a:lnTo>
                      <a:lnTo>
                        <a:pt x="49825" y="376"/>
                      </a:lnTo>
                      <a:lnTo>
                        <a:pt x="47043" y="351"/>
                      </a:lnTo>
                      <a:lnTo>
                        <a:pt x="46767" y="351"/>
                      </a:lnTo>
                      <a:lnTo>
                        <a:pt x="42206" y="301"/>
                      </a:lnTo>
                      <a:lnTo>
                        <a:pt x="41930" y="301"/>
                      </a:lnTo>
                      <a:lnTo>
                        <a:pt x="37394" y="276"/>
                      </a:lnTo>
                      <a:lnTo>
                        <a:pt x="37093" y="276"/>
                      </a:lnTo>
                      <a:lnTo>
                        <a:pt x="32582" y="226"/>
                      </a:lnTo>
                      <a:lnTo>
                        <a:pt x="32281" y="226"/>
                      </a:lnTo>
                      <a:lnTo>
                        <a:pt x="27745" y="201"/>
                      </a:lnTo>
                      <a:lnTo>
                        <a:pt x="27469" y="201"/>
                      </a:lnTo>
                      <a:lnTo>
                        <a:pt x="22958" y="151"/>
                      </a:lnTo>
                      <a:lnTo>
                        <a:pt x="22632" y="151"/>
                      </a:lnTo>
                      <a:lnTo>
                        <a:pt x="18146" y="126"/>
                      </a:lnTo>
                      <a:lnTo>
                        <a:pt x="17820" y="126"/>
                      </a:lnTo>
                      <a:lnTo>
                        <a:pt x="13359" y="101"/>
                      </a:lnTo>
                      <a:lnTo>
                        <a:pt x="13033" y="101"/>
                      </a:lnTo>
                      <a:lnTo>
                        <a:pt x="8547" y="51"/>
                      </a:lnTo>
                      <a:lnTo>
                        <a:pt x="8221" y="51"/>
                      </a:lnTo>
                      <a:lnTo>
                        <a:pt x="3760" y="26"/>
                      </a:lnTo>
                      <a:lnTo>
                        <a:pt x="3409" y="26"/>
                      </a:lnTo>
                      <a:lnTo>
                        <a:pt x="6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48"/>
                <p:cNvSpPr/>
                <p:nvPr/>
              </p:nvSpPr>
              <p:spPr>
                <a:xfrm>
                  <a:off x="-3571300" y="4276775"/>
                  <a:ext cx="2015321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21" h="427" extrusionOk="0">
                      <a:moveTo>
                        <a:pt x="251" y="1"/>
                      </a:moveTo>
                      <a:lnTo>
                        <a:pt x="0" y="226"/>
                      </a:lnTo>
                      <a:lnTo>
                        <a:pt x="3233" y="226"/>
                      </a:lnTo>
                      <a:lnTo>
                        <a:pt x="3584" y="251"/>
                      </a:lnTo>
                      <a:lnTo>
                        <a:pt x="8496" y="251"/>
                      </a:lnTo>
                      <a:lnTo>
                        <a:pt x="13083" y="276"/>
                      </a:lnTo>
                      <a:lnTo>
                        <a:pt x="13409" y="276"/>
                      </a:lnTo>
                      <a:lnTo>
                        <a:pt x="17995" y="302"/>
                      </a:lnTo>
                      <a:lnTo>
                        <a:pt x="18321" y="302"/>
                      </a:lnTo>
                      <a:lnTo>
                        <a:pt x="22933" y="327"/>
                      </a:lnTo>
                      <a:lnTo>
                        <a:pt x="23233" y="327"/>
                      </a:lnTo>
                      <a:lnTo>
                        <a:pt x="27845" y="352"/>
                      </a:lnTo>
                      <a:lnTo>
                        <a:pt x="32782" y="352"/>
                      </a:lnTo>
                      <a:lnTo>
                        <a:pt x="33083" y="377"/>
                      </a:lnTo>
                      <a:lnTo>
                        <a:pt x="38020" y="377"/>
                      </a:lnTo>
                      <a:lnTo>
                        <a:pt x="42657" y="402"/>
                      </a:lnTo>
                      <a:lnTo>
                        <a:pt x="42933" y="402"/>
                      </a:lnTo>
                      <a:lnTo>
                        <a:pt x="47594" y="427"/>
                      </a:lnTo>
                      <a:lnTo>
                        <a:pt x="47870" y="427"/>
                      </a:lnTo>
                      <a:lnTo>
                        <a:pt x="48020" y="201"/>
                      </a:lnTo>
                      <a:lnTo>
                        <a:pt x="47770" y="201"/>
                      </a:lnTo>
                      <a:lnTo>
                        <a:pt x="43108" y="176"/>
                      </a:lnTo>
                      <a:lnTo>
                        <a:pt x="42832" y="176"/>
                      </a:lnTo>
                      <a:lnTo>
                        <a:pt x="38196" y="151"/>
                      </a:lnTo>
                      <a:lnTo>
                        <a:pt x="32983" y="151"/>
                      </a:lnTo>
                      <a:lnTo>
                        <a:pt x="28346" y="126"/>
                      </a:lnTo>
                      <a:lnTo>
                        <a:pt x="28045" y="126"/>
                      </a:lnTo>
                      <a:lnTo>
                        <a:pt x="23459" y="101"/>
                      </a:lnTo>
                      <a:lnTo>
                        <a:pt x="23133" y="101"/>
                      </a:lnTo>
                      <a:lnTo>
                        <a:pt x="18547" y="76"/>
                      </a:lnTo>
                      <a:lnTo>
                        <a:pt x="18221" y="76"/>
                      </a:lnTo>
                      <a:lnTo>
                        <a:pt x="13634" y="51"/>
                      </a:lnTo>
                      <a:lnTo>
                        <a:pt x="13308" y="51"/>
                      </a:lnTo>
                      <a:lnTo>
                        <a:pt x="8747" y="26"/>
                      </a:lnTo>
                      <a:lnTo>
                        <a:pt x="3509" y="26"/>
                      </a:lnTo>
                      <a:lnTo>
                        <a:pt x="6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48"/>
                <p:cNvSpPr/>
                <p:nvPr/>
              </p:nvSpPr>
              <p:spPr>
                <a:xfrm>
                  <a:off x="-3655511" y="4345145"/>
                  <a:ext cx="2063090" cy="1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07" h="427" extrusionOk="0">
                      <a:moveTo>
                        <a:pt x="276" y="0"/>
                      </a:moveTo>
                      <a:lnTo>
                        <a:pt x="1" y="226"/>
                      </a:lnTo>
                      <a:lnTo>
                        <a:pt x="3685" y="226"/>
                      </a:lnTo>
                      <a:lnTo>
                        <a:pt x="8347" y="251"/>
                      </a:lnTo>
                      <a:lnTo>
                        <a:pt x="8698" y="251"/>
                      </a:lnTo>
                      <a:lnTo>
                        <a:pt x="13359" y="276"/>
                      </a:lnTo>
                      <a:lnTo>
                        <a:pt x="13685" y="276"/>
                      </a:lnTo>
                      <a:lnTo>
                        <a:pt x="18372" y="301"/>
                      </a:lnTo>
                      <a:lnTo>
                        <a:pt x="23710" y="301"/>
                      </a:lnTo>
                      <a:lnTo>
                        <a:pt x="28422" y="326"/>
                      </a:lnTo>
                      <a:lnTo>
                        <a:pt x="28723" y="326"/>
                      </a:lnTo>
                      <a:lnTo>
                        <a:pt x="33434" y="351"/>
                      </a:lnTo>
                      <a:lnTo>
                        <a:pt x="33735" y="351"/>
                      </a:lnTo>
                      <a:lnTo>
                        <a:pt x="38472" y="376"/>
                      </a:lnTo>
                      <a:lnTo>
                        <a:pt x="43510" y="376"/>
                      </a:lnTo>
                      <a:lnTo>
                        <a:pt x="43785" y="401"/>
                      </a:lnTo>
                      <a:lnTo>
                        <a:pt x="48823" y="401"/>
                      </a:lnTo>
                      <a:lnTo>
                        <a:pt x="51831" y="426"/>
                      </a:lnTo>
                      <a:lnTo>
                        <a:pt x="52106" y="426"/>
                      </a:lnTo>
                      <a:lnTo>
                        <a:pt x="52207" y="251"/>
                      </a:lnTo>
                      <a:cubicBezTo>
                        <a:pt x="52181" y="226"/>
                        <a:pt x="52156" y="201"/>
                        <a:pt x="52106" y="201"/>
                      </a:cubicBezTo>
                      <a:lnTo>
                        <a:pt x="51981" y="201"/>
                      </a:lnTo>
                      <a:lnTo>
                        <a:pt x="48973" y="176"/>
                      </a:lnTo>
                      <a:lnTo>
                        <a:pt x="43685" y="176"/>
                      </a:lnTo>
                      <a:lnTo>
                        <a:pt x="38948" y="150"/>
                      </a:lnTo>
                      <a:lnTo>
                        <a:pt x="38648" y="150"/>
                      </a:lnTo>
                      <a:lnTo>
                        <a:pt x="33936" y="125"/>
                      </a:lnTo>
                      <a:lnTo>
                        <a:pt x="33635" y="125"/>
                      </a:lnTo>
                      <a:lnTo>
                        <a:pt x="28923" y="100"/>
                      </a:lnTo>
                      <a:lnTo>
                        <a:pt x="23911" y="100"/>
                      </a:lnTo>
                      <a:lnTo>
                        <a:pt x="23610" y="75"/>
                      </a:lnTo>
                      <a:lnTo>
                        <a:pt x="18597" y="75"/>
                      </a:lnTo>
                      <a:lnTo>
                        <a:pt x="13936" y="50"/>
                      </a:lnTo>
                      <a:lnTo>
                        <a:pt x="13610" y="50"/>
                      </a:lnTo>
                      <a:lnTo>
                        <a:pt x="8948" y="25"/>
                      </a:lnTo>
                      <a:lnTo>
                        <a:pt x="8597" y="25"/>
                      </a:lnTo>
                      <a:lnTo>
                        <a:pt x="39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48"/>
                <p:cNvSpPr/>
                <p:nvPr/>
              </p:nvSpPr>
              <p:spPr>
                <a:xfrm>
                  <a:off x="-3734744" y="4412483"/>
                  <a:ext cx="2097747" cy="14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84" h="377" extrusionOk="0">
                      <a:moveTo>
                        <a:pt x="101" y="0"/>
                      </a:moveTo>
                      <a:cubicBezTo>
                        <a:pt x="51" y="0"/>
                        <a:pt x="1" y="50"/>
                        <a:pt x="1" y="101"/>
                      </a:cubicBezTo>
                      <a:lnTo>
                        <a:pt x="1" y="126"/>
                      </a:lnTo>
                      <a:cubicBezTo>
                        <a:pt x="1" y="201"/>
                        <a:pt x="51" y="226"/>
                        <a:pt x="101" y="226"/>
                      </a:cubicBezTo>
                      <a:lnTo>
                        <a:pt x="3685" y="226"/>
                      </a:lnTo>
                      <a:lnTo>
                        <a:pt x="8447" y="251"/>
                      </a:lnTo>
                      <a:lnTo>
                        <a:pt x="8773" y="251"/>
                      </a:lnTo>
                      <a:lnTo>
                        <a:pt x="13535" y="276"/>
                      </a:lnTo>
                      <a:lnTo>
                        <a:pt x="18973" y="276"/>
                      </a:lnTo>
                      <a:lnTo>
                        <a:pt x="23760" y="301"/>
                      </a:lnTo>
                      <a:lnTo>
                        <a:pt x="29174" y="301"/>
                      </a:lnTo>
                      <a:lnTo>
                        <a:pt x="34011" y="326"/>
                      </a:lnTo>
                      <a:lnTo>
                        <a:pt x="39399" y="326"/>
                      </a:lnTo>
                      <a:lnTo>
                        <a:pt x="44262" y="351"/>
                      </a:lnTo>
                      <a:lnTo>
                        <a:pt x="44537" y="351"/>
                      </a:lnTo>
                      <a:lnTo>
                        <a:pt x="49374" y="376"/>
                      </a:lnTo>
                      <a:lnTo>
                        <a:pt x="52983" y="376"/>
                      </a:lnTo>
                      <a:cubicBezTo>
                        <a:pt x="53034" y="376"/>
                        <a:pt x="53084" y="326"/>
                        <a:pt x="53084" y="276"/>
                      </a:cubicBezTo>
                      <a:cubicBezTo>
                        <a:pt x="53084" y="201"/>
                        <a:pt x="53034" y="151"/>
                        <a:pt x="52983" y="151"/>
                      </a:cubicBezTo>
                      <a:lnTo>
                        <a:pt x="49525" y="151"/>
                      </a:lnTo>
                      <a:lnTo>
                        <a:pt x="44713" y="126"/>
                      </a:lnTo>
                      <a:lnTo>
                        <a:pt x="44412" y="126"/>
                      </a:lnTo>
                      <a:lnTo>
                        <a:pt x="39600" y="101"/>
                      </a:lnTo>
                      <a:lnTo>
                        <a:pt x="34186" y="101"/>
                      </a:lnTo>
                      <a:lnTo>
                        <a:pt x="29399" y="76"/>
                      </a:lnTo>
                      <a:lnTo>
                        <a:pt x="23986" y="76"/>
                      </a:lnTo>
                      <a:lnTo>
                        <a:pt x="19199" y="50"/>
                      </a:lnTo>
                      <a:lnTo>
                        <a:pt x="13785" y="50"/>
                      </a:lnTo>
                      <a:lnTo>
                        <a:pt x="9023" y="25"/>
                      </a:lnTo>
                      <a:lnTo>
                        <a:pt x="8697" y="25"/>
                      </a:lnTo>
                      <a:lnTo>
                        <a:pt x="39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48"/>
                <p:cNvSpPr/>
                <p:nvPr/>
              </p:nvSpPr>
              <p:spPr>
                <a:xfrm>
                  <a:off x="-3492067" y="4027189"/>
                  <a:ext cx="548700" cy="476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5" h="12057" extrusionOk="0">
                      <a:moveTo>
                        <a:pt x="13559" y="1"/>
                      </a:moveTo>
                      <a:lnTo>
                        <a:pt x="13308" y="226"/>
                      </a:lnTo>
                      <a:lnTo>
                        <a:pt x="12130" y="1254"/>
                      </a:lnTo>
                      <a:lnTo>
                        <a:pt x="11880" y="1480"/>
                      </a:lnTo>
                      <a:lnTo>
                        <a:pt x="10201" y="2958"/>
                      </a:lnTo>
                      <a:lnTo>
                        <a:pt x="9950" y="3184"/>
                      </a:lnTo>
                      <a:lnTo>
                        <a:pt x="8296" y="4663"/>
                      </a:lnTo>
                      <a:lnTo>
                        <a:pt x="8045" y="4888"/>
                      </a:lnTo>
                      <a:lnTo>
                        <a:pt x="6391" y="6342"/>
                      </a:lnTo>
                      <a:lnTo>
                        <a:pt x="6140" y="6567"/>
                      </a:lnTo>
                      <a:lnTo>
                        <a:pt x="4461" y="8071"/>
                      </a:lnTo>
                      <a:lnTo>
                        <a:pt x="4211" y="8297"/>
                      </a:lnTo>
                      <a:lnTo>
                        <a:pt x="2556" y="9775"/>
                      </a:lnTo>
                      <a:lnTo>
                        <a:pt x="2306" y="10001"/>
                      </a:lnTo>
                      <a:lnTo>
                        <a:pt x="251" y="11831"/>
                      </a:lnTo>
                      <a:lnTo>
                        <a:pt x="0" y="12056"/>
                      </a:lnTo>
                      <a:lnTo>
                        <a:pt x="326" y="12056"/>
                      </a:lnTo>
                      <a:lnTo>
                        <a:pt x="577" y="11831"/>
                      </a:lnTo>
                      <a:lnTo>
                        <a:pt x="2632" y="10001"/>
                      </a:lnTo>
                      <a:lnTo>
                        <a:pt x="2882" y="9775"/>
                      </a:lnTo>
                      <a:lnTo>
                        <a:pt x="4562" y="8297"/>
                      </a:lnTo>
                      <a:lnTo>
                        <a:pt x="4812" y="8071"/>
                      </a:lnTo>
                      <a:lnTo>
                        <a:pt x="6491" y="6567"/>
                      </a:lnTo>
                      <a:lnTo>
                        <a:pt x="6742" y="6342"/>
                      </a:lnTo>
                      <a:lnTo>
                        <a:pt x="8371" y="4888"/>
                      </a:lnTo>
                      <a:lnTo>
                        <a:pt x="8622" y="4663"/>
                      </a:lnTo>
                      <a:lnTo>
                        <a:pt x="10301" y="3184"/>
                      </a:lnTo>
                      <a:lnTo>
                        <a:pt x="10552" y="2958"/>
                      </a:lnTo>
                      <a:lnTo>
                        <a:pt x="12231" y="1480"/>
                      </a:lnTo>
                      <a:lnTo>
                        <a:pt x="12481" y="1254"/>
                      </a:lnTo>
                      <a:lnTo>
                        <a:pt x="13634" y="226"/>
                      </a:lnTo>
                      <a:lnTo>
                        <a:pt x="138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48"/>
                <p:cNvSpPr/>
                <p:nvPr/>
              </p:nvSpPr>
              <p:spPr>
                <a:xfrm>
                  <a:off x="-3285076" y="4028177"/>
                  <a:ext cx="521987" cy="474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9" h="12007" extrusionOk="0">
                      <a:moveTo>
                        <a:pt x="12882" y="1"/>
                      </a:moveTo>
                      <a:lnTo>
                        <a:pt x="12632" y="227"/>
                      </a:lnTo>
                      <a:lnTo>
                        <a:pt x="11529" y="1279"/>
                      </a:lnTo>
                      <a:lnTo>
                        <a:pt x="11278" y="1480"/>
                      </a:lnTo>
                      <a:lnTo>
                        <a:pt x="9674" y="2983"/>
                      </a:lnTo>
                      <a:lnTo>
                        <a:pt x="9449" y="3209"/>
                      </a:lnTo>
                      <a:lnTo>
                        <a:pt x="7870" y="4688"/>
                      </a:lnTo>
                      <a:lnTo>
                        <a:pt x="7619" y="4913"/>
                      </a:lnTo>
                      <a:lnTo>
                        <a:pt x="6065" y="6342"/>
                      </a:lnTo>
                      <a:lnTo>
                        <a:pt x="5840" y="6567"/>
                      </a:lnTo>
                      <a:lnTo>
                        <a:pt x="4236" y="8071"/>
                      </a:lnTo>
                      <a:lnTo>
                        <a:pt x="3985" y="8297"/>
                      </a:lnTo>
                      <a:lnTo>
                        <a:pt x="2406" y="9775"/>
                      </a:lnTo>
                      <a:lnTo>
                        <a:pt x="2156" y="10001"/>
                      </a:lnTo>
                      <a:lnTo>
                        <a:pt x="251" y="11781"/>
                      </a:lnTo>
                      <a:lnTo>
                        <a:pt x="0" y="12006"/>
                      </a:lnTo>
                      <a:lnTo>
                        <a:pt x="326" y="12006"/>
                      </a:lnTo>
                      <a:lnTo>
                        <a:pt x="577" y="11781"/>
                      </a:lnTo>
                      <a:lnTo>
                        <a:pt x="2481" y="10001"/>
                      </a:lnTo>
                      <a:lnTo>
                        <a:pt x="2732" y="9775"/>
                      </a:lnTo>
                      <a:lnTo>
                        <a:pt x="4311" y="8297"/>
                      </a:lnTo>
                      <a:lnTo>
                        <a:pt x="4562" y="8071"/>
                      </a:lnTo>
                      <a:lnTo>
                        <a:pt x="6166" y="6567"/>
                      </a:lnTo>
                      <a:lnTo>
                        <a:pt x="6391" y="6342"/>
                      </a:lnTo>
                      <a:lnTo>
                        <a:pt x="7945" y="4913"/>
                      </a:lnTo>
                      <a:lnTo>
                        <a:pt x="8171" y="4688"/>
                      </a:lnTo>
                      <a:lnTo>
                        <a:pt x="8196" y="4688"/>
                      </a:lnTo>
                      <a:lnTo>
                        <a:pt x="9775" y="3209"/>
                      </a:lnTo>
                      <a:lnTo>
                        <a:pt x="10000" y="2983"/>
                      </a:lnTo>
                      <a:lnTo>
                        <a:pt x="11604" y="1480"/>
                      </a:lnTo>
                      <a:lnTo>
                        <a:pt x="11830" y="1279"/>
                      </a:lnTo>
                      <a:lnTo>
                        <a:pt x="12958" y="227"/>
                      </a:lnTo>
                      <a:lnTo>
                        <a:pt x="132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48"/>
                <p:cNvSpPr/>
                <p:nvPr/>
              </p:nvSpPr>
              <p:spPr>
                <a:xfrm>
                  <a:off x="-3078084" y="4029204"/>
                  <a:ext cx="494245" cy="473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7" h="11981" extrusionOk="0">
                      <a:moveTo>
                        <a:pt x="12206" y="0"/>
                      </a:moveTo>
                      <a:lnTo>
                        <a:pt x="11980" y="226"/>
                      </a:lnTo>
                      <a:lnTo>
                        <a:pt x="10903" y="1278"/>
                      </a:lnTo>
                      <a:lnTo>
                        <a:pt x="10677" y="1504"/>
                      </a:lnTo>
                      <a:lnTo>
                        <a:pt x="9148" y="3008"/>
                      </a:lnTo>
                      <a:lnTo>
                        <a:pt x="8923" y="3233"/>
                      </a:lnTo>
                      <a:lnTo>
                        <a:pt x="7419" y="4687"/>
                      </a:lnTo>
                      <a:lnTo>
                        <a:pt x="7193" y="4912"/>
                      </a:lnTo>
                      <a:lnTo>
                        <a:pt x="5740" y="6341"/>
                      </a:lnTo>
                      <a:lnTo>
                        <a:pt x="5514" y="6567"/>
                      </a:lnTo>
                      <a:lnTo>
                        <a:pt x="3985" y="8070"/>
                      </a:lnTo>
                      <a:lnTo>
                        <a:pt x="3760" y="8296"/>
                      </a:lnTo>
                      <a:lnTo>
                        <a:pt x="2256" y="9749"/>
                      </a:lnTo>
                      <a:lnTo>
                        <a:pt x="2030" y="9975"/>
                      </a:lnTo>
                      <a:lnTo>
                        <a:pt x="226" y="11755"/>
                      </a:lnTo>
                      <a:lnTo>
                        <a:pt x="0" y="11980"/>
                      </a:lnTo>
                      <a:lnTo>
                        <a:pt x="326" y="11980"/>
                      </a:lnTo>
                      <a:lnTo>
                        <a:pt x="552" y="11755"/>
                      </a:lnTo>
                      <a:lnTo>
                        <a:pt x="2356" y="9975"/>
                      </a:lnTo>
                      <a:lnTo>
                        <a:pt x="2582" y="9749"/>
                      </a:lnTo>
                      <a:lnTo>
                        <a:pt x="4086" y="8296"/>
                      </a:lnTo>
                      <a:lnTo>
                        <a:pt x="4311" y="8070"/>
                      </a:lnTo>
                      <a:lnTo>
                        <a:pt x="5840" y="6567"/>
                      </a:lnTo>
                      <a:lnTo>
                        <a:pt x="6066" y="6341"/>
                      </a:lnTo>
                      <a:lnTo>
                        <a:pt x="7519" y="4912"/>
                      </a:lnTo>
                      <a:lnTo>
                        <a:pt x="7745" y="4687"/>
                      </a:lnTo>
                      <a:lnTo>
                        <a:pt x="9249" y="3233"/>
                      </a:lnTo>
                      <a:lnTo>
                        <a:pt x="9474" y="3008"/>
                      </a:lnTo>
                      <a:lnTo>
                        <a:pt x="10978" y="1504"/>
                      </a:lnTo>
                      <a:lnTo>
                        <a:pt x="11003" y="1504"/>
                      </a:lnTo>
                      <a:lnTo>
                        <a:pt x="11203" y="1278"/>
                      </a:lnTo>
                      <a:lnTo>
                        <a:pt x="12281" y="226"/>
                      </a:lnTo>
                      <a:lnTo>
                        <a:pt x="1250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48"/>
                <p:cNvSpPr/>
                <p:nvPr/>
              </p:nvSpPr>
              <p:spPr>
                <a:xfrm>
                  <a:off x="-2870104" y="4492703"/>
                  <a:ext cx="20826" cy="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226" extrusionOk="0">
                      <a:moveTo>
                        <a:pt x="201" y="0"/>
                      </a:moveTo>
                      <a:lnTo>
                        <a:pt x="1" y="226"/>
                      </a:lnTo>
                      <a:lnTo>
                        <a:pt x="301" y="226"/>
                      </a:lnTo>
                      <a:lnTo>
                        <a:pt x="5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48"/>
                <p:cNvSpPr/>
                <p:nvPr/>
              </p:nvSpPr>
              <p:spPr>
                <a:xfrm>
                  <a:off x="-2795811" y="4030192"/>
                  <a:ext cx="392251" cy="394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6" h="9976" extrusionOk="0">
                      <a:moveTo>
                        <a:pt x="9624" y="0"/>
                      </a:moveTo>
                      <a:lnTo>
                        <a:pt x="9399" y="226"/>
                      </a:lnTo>
                      <a:lnTo>
                        <a:pt x="8371" y="1303"/>
                      </a:lnTo>
                      <a:lnTo>
                        <a:pt x="8171" y="1529"/>
                      </a:lnTo>
                      <a:lnTo>
                        <a:pt x="6717" y="3008"/>
                      </a:lnTo>
                      <a:lnTo>
                        <a:pt x="6517" y="3233"/>
                      </a:lnTo>
                      <a:lnTo>
                        <a:pt x="5088" y="4687"/>
                      </a:lnTo>
                      <a:lnTo>
                        <a:pt x="4887" y="4912"/>
                      </a:lnTo>
                      <a:lnTo>
                        <a:pt x="3509" y="6341"/>
                      </a:lnTo>
                      <a:lnTo>
                        <a:pt x="3309" y="6567"/>
                      </a:lnTo>
                      <a:lnTo>
                        <a:pt x="1855" y="8045"/>
                      </a:lnTo>
                      <a:lnTo>
                        <a:pt x="1654" y="8271"/>
                      </a:lnTo>
                      <a:lnTo>
                        <a:pt x="1629" y="8271"/>
                      </a:lnTo>
                      <a:lnTo>
                        <a:pt x="226" y="9750"/>
                      </a:lnTo>
                      <a:lnTo>
                        <a:pt x="0" y="9975"/>
                      </a:lnTo>
                      <a:lnTo>
                        <a:pt x="326" y="9975"/>
                      </a:lnTo>
                      <a:lnTo>
                        <a:pt x="527" y="9750"/>
                      </a:lnTo>
                      <a:lnTo>
                        <a:pt x="1955" y="8271"/>
                      </a:lnTo>
                      <a:lnTo>
                        <a:pt x="2156" y="8045"/>
                      </a:lnTo>
                      <a:lnTo>
                        <a:pt x="3609" y="6567"/>
                      </a:lnTo>
                      <a:lnTo>
                        <a:pt x="3835" y="6341"/>
                      </a:lnTo>
                      <a:lnTo>
                        <a:pt x="5188" y="4912"/>
                      </a:lnTo>
                      <a:lnTo>
                        <a:pt x="5414" y="4687"/>
                      </a:lnTo>
                      <a:lnTo>
                        <a:pt x="6817" y="3233"/>
                      </a:lnTo>
                      <a:lnTo>
                        <a:pt x="7018" y="3008"/>
                      </a:lnTo>
                      <a:lnTo>
                        <a:pt x="8471" y="1529"/>
                      </a:lnTo>
                      <a:lnTo>
                        <a:pt x="8697" y="1303"/>
                      </a:lnTo>
                      <a:lnTo>
                        <a:pt x="9725" y="226"/>
                      </a:lnTo>
                      <a:lnTo>
                        <a:pt x="992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48"/>
                <p:cNvSpPr/>
                <p:nvPr/>
              </p:nvSpPr>
              <p:spPr>
                <a:xfrm>
                  <a:off x="-2663112" y="4491715"/>
                  <a:ext cx="19838" cy="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226" extrusionOk="0">
                      <a:moveTo>
                        <a:pt x="201" y="0"/>
                      </a:moveTo>
                      <a:lnTo>
                        <a:pt x="1" y="226"/>
                      </a:lnTo>
                      <a:lnTo>
                        <a:pt x="301" y="226"/>
                      </a:lnTo>
                      <a:lnTo>
                        <a:pt x="5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48"/>
                <p:cNvSpPr/>
                <p:nvPr/>
              </p:nvSpPr>
              <p:spPr>
                <a:xfrm>
                  <a:off x="-2593759" y="4031180"/>
                  <a:ext cx="370437" cy="393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4" h="9951" extrusionOk="0">
                      <a:moveTo>
                        <a:pt x="9098" y="0"/>
                      </a:moveTo>
                      <a:lnTo>
                        <a:pt x="8897" y="226"/>
                      </a:lnTo>
                      <a:lnTo>
                        <a:pt x="7895" y="1329"/>
                      </a:lnTo>
                      <a:lnTo>
                        <a:pt x="7694" y="1529"/>
                      </a:lnTo>
                      <a:lnTo>
                        <a:pt x="6341" y="3033"/>
                      </a:lnTo>
                      <a:lnTo>
                        <a:pt x="6140" y="3258"/>
                      </a:lnTo>
                      <a:lnTo>
                        <a:pt x="6115" y="3258"/>
                      </a:lnTo>
                      <a:lnTo>
                        <a:pt x="4812" y="4712"/>
                      </a:lnTo>
                      <a:lnTo>
                        <a:pt x="4587" y="4938"/>
                      </a:lnTo>
                      <a:lnTo>
                        <a:pt x="3308" y="6341"/>
                      </a:lnTo>
                      <a:lnTo>
                        <a:pt x="3108" y="6567"/>
                      </a:lnTo>
                      <a:lnTo>
                        <a:pt x="1754" y="8045"/>
                      </a:lnTo>
                      <a:lnTo>
                        <a:pt x="1554" y="8271"/>
                      </a:lnTo>
                      <a:lnTo>
                        <a:pt x="226" y="9725"/>
                      </a:lnTo>
                      <a:lnTo>
                        <a:pt x="0" y="9950"/>
                      </a:lnTo>
                      <a:lnTo>
                        <a:pt x="301" y="9950"/>
                      </a:lnTo>
                      <a:lnTo>
                        <a:pt x="526" y="9725"/>
                      </a:lnTo>
                      <a:lnTo>
                        <a:pt x="1855" y="8271"/>
                      </a:lnTo>
                      <a:lnTo>
                        <a:pt x="2055" y="8045"/>
                      </a:lnTo>
                      <a:lnTo>
                        <a:pt x="3409" y="6567"/>
                      </a:lnTo>
                      <a:lnTo>
                        <a:pt x="3609" y="6341"/>
                      </a:lnTo>
                      <a:lnTo>
                        <a:pt x="4887" y="4938"/>
                      </a:lnTo>
                      <a:lnTo>
                        <a:pt x="5088" y="4712"/>
                      </a:lnTo>
                      <a:lnTo>
                        <a:pt x="6416" y="3258"/>
                      </a:lnTo>
                      <a:lnTo>
                        <a:pt x="6617" y="3033"/>
                      </a:lnTo>
                      <a:lnTo>
                        <a:pt x="7995" y="1529"/>
                      </a:lnTo>
                      <a:lnTo>
                        <a:pt x="8196" y="1329"/>
                      </a:lnTo>
                      <a:lnTo>
                        <a:pt x="9173" y="226"/>
                      </a:lnTo>
                      <a:lnTo>
                        <a:pt x="9374" y="25"/>
                      </a:lnTo>
                      <a:lnTo>
                        <a:pt x="909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48"/>
                <p:cNvSpPr/>
                <p:nvPr/>
              </p:nvSpPr>
              <p:spPr>
                <a:xfrm>
                  <a:off x="-2456120" y="4033156"/>
                  <a:ext cx="414064" cy="467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8" h="11830" extrusionOk="0">
                      <a:moveTo>
                        <a:pt x="10176" y="0"/>
                      </a:moveTo>
                      <a:lnTo>
                        <a:pt x="10001" y="201"/>
                      </a:lnTo>
                      <a:lnTo>
                        <a:pt x="9048" y="1304"/>
                      </a:lnTo>
                      <a:lnTo>
                        <a:pt x="8873" y="1529"/>
                      </a:lnTo>
                      <a:lnTo>
                        <a:pt x="7570" y="3033"/>
                      </a:lnTo>
                      <a:lnTo>
                        <a:pt x="7394" y="3258"/>
                      </a:lnTo>
                      <a:lnTo>
                        <a:pt x="6141" y="4687"/>
                      </a:lnTo>
                      <a:lnTo>
                        <a:pt x="5941" y="4913"/>
                      </a:lnTo>
                      <a:lnTo>
                        <a:pt x="4763" y="6316"/>
                      </a:lnTo>
                      <a:lnTo>
                        <a:pt x="4562" y="6517"/>
                      </a:lnTo>
                      <a:lnTo>
                        <a:pt x="3284" y="8020"/>
                      </a:lnTo>
                      <a:lnTo>
                        <a:pt x="3083" y="8246"/>
                      </a:lnTo>
                      <a:lnTo>
                        <a:pt x="1830" y="9700"/>
                      </a:lnTo>
                      <a:lnTo>
                        <a:pt x="1655" y="9925"/>
                      </a:lnTo>
                      <a:lnTo>
                        <a:pt x="201" y="11604"/>
                      </a:lnTo>
                      <a:lnTo>
                        <a:pt x="1" y="11830"/>
                      </a:lnTo>
                      <a:lnTo>
                        <a:pt x="302" y="11830"/>
                      </a:lnTo>
                      <a:lnTo>
                        <a:pt x="502" y="11604"/>
                      </a:lnTo>
                      <a:lnTo>
                        <a:pt x="1931" y="9925"/>
                      </a:lnTo>
                      <a:lnTo>
                        <a:pt x="2131" y="9700"/>
                      </a:lnTo>
                      <a:lnTo>
                        <a:pt x="3384" y="8246"/>
                      </a:lnTo>
                      <a:lnTo>
                        <a:pt x="3585" y="8020"/>
                      </a:lnTo>
                      <a:lnTo>
                        <a:pt x="4863" y="6542"/>
                      </a:lnTo>
                      <a:lnTo>
                        <a:pt x="5038" y="6316"/>
                      </a:lnTo>
                      <a:lnTo>
                        <a:pt x="6241" y="4913"/>
                      </a:lnTo>
                      <a:lnTo>
                        <a:pt x="6442" y="4687"/>
                      </a:lnTo>
                      <a:lnTo>
                        <a:pt x="7670" y="3258"/>
                      </a:lnTo>
                      <a:lnTo>
                        <a:pt x="7870" y="3033"/>
                      </a:lnTo>
                      <a:lnTo>
                        <a:pt x="9149" y="1529"/>
                      </a:lnTo>
                      <a:lnTo>
                        <a:pt x="9349" y="1304"/>
                      </a:lnTo>
                      <a:lnTo>
                        <a:pt x="10277" y="226"/>
                      </a:lnTo>
                      <a:lnTo>
                        <a:pt x="104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48"/>
                <p:cNvSpPr/>
                <p:nvPr/>
              </p:nvSpPr>
              <p:spPr>
                <a:xfrm>
                  <a:off x="-2248140" y="4034144"/>
                  <a:ext cx="386323" cy="465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6" h="11780" extrusionOk="0">
                      <a:moveTo>
                        <a:pt x="9500" y="0"/>
                      </a:moveTo>
                      <a:lnTo>
                        <a:pt x="9324" y="226"/>
                      </a:lnTo>
                      <a:lnTo>
                        <a:pt x="8422" y="1329"/>
                      </a:lnTo>
                      <a:lnTo>
                        <a:pt x="8247" y="1554"/>
                      </a:lnTo>
                      <a:lnTo>
                        <a:pt x="7044" y="3033"/>
                      </a:lnTo>
                      <a:lnTo>
                        <a:pt x="6868" y="3259"/>
                      </a:lnTo>
                      <a:lnTo>
                        <a:pt x="5690" y="4712"/>
                      </a:lnTo>
                      <a:lnTo>
                        <a:pt x="5515" y="4938"/>
                      </a:lnTo>
                      <a:lnTo>
                        <a:pt x="4412" y="6291"/>
                      </a:lnTo>
                      <a:lnTo>
                        <a:pt x="4237" y="6517"/>
                      </a:lnTo>
                      <a:lnTo>
                        <a:pt x="3034" y="8020"/>
                      </a:lnTo>
                      <a:lnTo>
                        <a:pt x="2858" y="8246"/>
                      </a:lnTo>
                      <a:lnTo>
                        <a:pt x="1680" y="9675"/>
                      </a:lnTo>
                      <a:lnTo>
                        <a:pt x="1505" y="9900"/>
                      </a:lnTo>
                      <a:lnTo>
                        <a:pt x="176" y="11554"/>
                      </a:lnTo>
                      <a:lnTo>
                        <a:pt x="1" y="11780"/>
                      </a:lnTo>
                      <a:lnTo>
                        <a:pt x="277" y="11780"/>
                      </a:lnTo>
                      <a:lnTo>
                        <a:pt x="477" y="11554"/>
                      </a:lnTo>
                      <a:lnTo>
                        <a:pt x="1780" y="9900"/>
                      </a:lnTo>
                      <a:lnTo>
                        <a:pt x="1981" y="9675"/>
                      </a:lnTo>
                      <a:lnTo>
                        <a:pt x="3134" y="8246"/>
                      </a:lnTo>
                      <a:lnTo>
                        <a:pt x="3309" y="8020"/>
                      </a:lnTo>
                      <a:lnTo>
                        <a:pt x="3334" y="8020"/>
                      </a:lnTo>
                      <a:lnTo>
                        <a:pt x="4537" y="6517"/>
                      </a:lnTo>
                      <a:lnTo>
                        <a:pt x="4713" y="6291"/>
                      </a:lnTo>
                      <a:lnTo>
                        <a:pt x="5816" y="4938"/>
                      </a:lnTo>
                      <a:lnTo>
                        <a:pt x="5991" y="4712"/>
                      </a:lnTo>
                      <a:lnTo>
                        <a:pt x="7144" y="3259"/>
                      </a:lnTo>
                      <a:lnTo>
                        <a:pt x="7319" y="3033"/>
                      </a:lnTo>
                      <a:lnTo>
                        <a:pt x="8522" y="1554"/>
                      </a:lnTo>
                      <a:lnTo>
                        <a:pt x="8723" y="1329"/>
                      </a:lnTo>
                      <a:lnTo>
                        <a:pt x="9600" y="226"/>
                      </a:lnTo>
                      <a:lnTo>
                        <a:pt x="977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48"/>
                <p:cNvSpPr/>
                <p:nvPr/>
              </p:nvSpPr>
              <p:spPr>
                <a:xfrm>
                  <a:off x="-2041109" y="4035132"/>
                  <a:ext cx="360518" cy="46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3" h="11755" extrusionOk="0">
                      <a:moveTo>
                        <a:pt x="8847" y="0"/>
                      </a:moveTo>
                      <a:lnTo>
                        <a:pt x="8672" y="226"/>
                      </a:lnTo>
                      <a:lnTo>
                        <a:pt x="7820" y="1329"/>
                      </a:lnTo>
                      <a:lnTo>
                        <a:pt x="7669" y="1554"/>
                      </a:lnTo>
                      <a:lnTo>
                        <a:pt x="6541" y="3058"/>
                      </a:lnTo>
                      <a:lnTo>
                        <a:pt x="6366" y="3284"/>
                      </a:lnTo>
                      <a:lnTo>
                        <a:pt x="5288" y="4712"/>
                      </a:lnTo>
                      <a:lnTo>
                        <a:pt x="5138" y="4938"/>
                      </a:lnTo>
                      <a:lnTo>
                        <a:pt x="5113" y="4938"/>
                      </a:lnTo>
                      <a:lnTo>
                        <a:pt x="4110" y="6291"/>
                      </a:lnTo>
                      <a:lnTo>
                        <a:pt x="3935" y="6517"/>
                      </a:lnTo>
                      <a:lnTo>
                        <a:pt x="2832" y="7995"/>
                      </a:lnTo>
                      <a:lnTo>
                        <a:pt x="2657" y="8221"/>
                      </a:lnTo>
                      <a:lnTo>
                        <a:pt x="1554" y="9675"/>
                      </a:lnTo>
                      <a:lnTo>
                        <a:pt x="1404" y="9900"/>
                      </a:lnTo>
                      <a:lnTo>
                        <a:pt x="176" y="11529"/>
                      </a:lnTo>
                      <a:lnTo>
                        <a:pt x="0" y="11755"/>
                      </a:lnTo>
                      <a:lnTo>
                        <a:pt x="0" y="11755"/>
                      </a:lnTo>
                      <a:lnTo>
                        <a:pt x="301" y="11730"/>
                      </a:lnTo>
                      <a:lnTo>
                        <a:pt x="451" y="11529"/>
                      </a:lnTo>
                      <a:lnTo>
                        <a:pt x="1679" y="9900"/>
                      </a:lnTo>
                      <a:lnTo>
                        <a:pt x="1855" y="9675"/>
                      </a:lnTo>
                      <a:lnTo>
                        <a:pt x="2932" y="8246"/>
                      </a:lnTo>
                      <a:lnTo>
                        <a:pt x="3108" y="8021"/>
                      </a:lnTo>
                      <a:lnTo>
                        <a:pt x="4211" y="6517"/>
                      </a:lnTo>
                      <a:lnTo>
                        <a:pt x="4386" y="6291"/>
                      </a:lnTo>
                      <a:lnTo>
                        <a:pt x="5414" y="4938"/>
                      </a:lnTo>
                      <a:lnTo>
                        <a:pt x="5564" y="4712"/>
                      </a:lnTo>
                      <a:lnTo>
                        <a:pt x="6642" y="3284"/>
                      </a:lnTo>
                      <a:lnTo>
                        <a:pt x="6817" y="3058"/>
                      </a:lnTo>
                      <a:lnTo>
                        <a:pt x="7945" y="1554"/>
                      </a:lnTo>
                      <a:lnTo>
                        <a:pt x="8120" y="1354"/>
                      </a:lnTo>
                      <a:lnTo>
                        <a:pt x="8947" y="226"/>
                      </a:lnTo>
                      <a:lnTo>
                        <a:pt x="91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48"/>
                <p:cNvSpPr/>
                <p:nvPr/>
              </p:nvSpPr>
              <p:spPr>
                <a:xfrm>
                  <a:off x="-1873709" y="4035132"/>
                  <a:ext cx="360518" cy="46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3" h="11755" extrusionOk="0">
                      <a:moveTo>
                        <a:pt x="8847" y="0"/>
                      </a:moveTo>
                      <a:lnTo>
                        <a:pt x="8672" y="226"/>
                      </a:lnTo>
                      <a:lnTo>
                        <a:pt x="7820" y="1329"/>
                      </a:lnTo>
                      <a:lnTo>
                        <a:pt x="7669" y="1554"/>
                      </a:lnTo>
                      <a:lnTo>
                        <a:pt x="6541" y="3058"/>
                      </a:lnTo>
                      <a:lnTo>
                        <a:pt x="6366" y="3284"/>
                      </a:lnTo>
                      <a:lnTo>
                        <a:pt x="5288" y="4712"/>
                      </a:lnTo>
                      <a:lnTo>
                        <a:pt x="5138" y="4938"/>
                      </a:lnTo>
                      <a:lnTo>
                        <a:pt x="5113" y="4938"/>
                      </a:lnTo>
                      <a:lnTo>
                        <a:pt x="4110" y="6291"/>
                      </a:lnTo>
                      <a:lnTo>
                        <a:pt x="3935" y="6517"/>
                      </a:lnTo>
                      <a:lnTo>
                        <a:pt x="2832" y="7995"/>
                      </a:lnTo>
                      <a:lnTo>
                        <a:pt x="2657" y="8221"/>
                      </a:lnTo>
                      <a:lnTo>
                        <a:pt x="1554" y="9675"/>
                      </a:lnTo>
                      <a:lnTo>
                        <a:pt x="1404" y="9900"/>
                      </a:lnTo>
                      <a:lnTo>
                        <a:pt x="176" y="11529"/>
                      </a:lnTo>
                      <a:lnTo>
                        <a:pt x="0" y="11755"/>
                      </a:lnTo>
                      <a:lnTo>
                        <a:pt x="0" y="11755"/>
                      </a:lnTo>
                      <a:lnTo>
                        <a:pt x="301" y="11730"/>
                      </a:lnTo>
                      <a:lnTo>
                        <a:pt x="451" y="11529"/>
                      </a:lnTo>
                      <a:lnTo>
                        <a:pt x="1679" y="9900"/>
                      </a:lnTo>
                      <a:lnTo>
                        <a:pt x="1855" y="9675"/>
                      </a:lnTo>
                      <a:lnTo>
                        <a:pt x="2932" y="8246"/>
                      </a:lnTo>
                      <a:lnTo>
                        <a:pt x="3108" y="8021"/>
                      </a:lnTo>
                      <a:lnTo>
                        <a:pt x="4211" y="6517"/>
                      </a:lnTo>
                      <a:lnTo>
                        <a:pt x="4386" y="6291"/>
                      </a:lnTo>
                      <a:lnTo>
                        <a:pt x="5414" y="4938"/>
                      </a:lnTo>
                      <a:lnTo>
                        <a:pt x="5564" y="4712"/>
                      </a:lnTo>
                      <a:lnTo>
                        <a:pt x="6642" y="3284"/>
                      </a:lnTo>
                      <a:lnTo>
                        <a:pt x="6817" y="3058"/>
                      </a:lnTo>
                      <a:lnTo>
                        <a:pt x="7945" y="1554"/>
                      </a:lnTo>
                      <a:lnTo>
                        <a:pt x="8120" y="1354"/>
                      </a:lnTo>
                      <a:lnTo>
                        <a:pt x="8947" y="226"/>
                      </a:lnTo>
                      <a:lnTo>
                        <a:pt x="91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48"/>
                <p:cNvSpPr/>
                <p:nvPr/>
              </p:nvSpPr>
              <p:spPr>
                <a:xfrm>
                  <a:off x="-3645792" y="4027189"/>
                  <a:ext cx="548700" cy="476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5" h="12057" extrusionOk="0">
                      <a:moveTo>
                        <a:pt x="13559" y="1"/>
                      </a:moveTo>
                      <a:lnTo>
                        <a:pt x="13308" y="226"/>
                      </a:lnTo>
                      <a:lnTo>
                        <a:pt x="12130" y="1254"/>
                      </a:lnTo>
                      <a:lnTo>
                        <a:pt x="11880" y="1480"/>
                      </a:lnTo>
                      <a:lnTo>
                        <a:pt x="10201" y="2958"/>
                      </a:lnTo>
                      <a:lnTo>
                        <a:pt x="9950" y="3184"/>
                      </a:lnTo>
                      <a:lnTo>
                        <a:pt x="8296" y="4663"/>
                      </a:lnTo>
                      <a:lnTo>
                        <a:pt x="8045" y="4888"/>
                      </a:lnTo>
                      <a:lnTo>
                        <a:pt x="6391" y="6342"/>
                      </a:lnTo>
                      <a:lnTo>
                        <a:pt x="6140" y="6567"/>
                      </a:lnTo>
                      <a:lnTo>
                        <a:pt x="4461" y="8071"/>
                      </a:lnTo>
                      <a:lnTo>
                        <a:pt x="4211" y="8297"/>
                      </a:lnTo>
                      <a:lnTo>
                        <a:pt x="2556" y="9775"/>
                      </a:lnTo>
                      <a:lnTo>
                        <a:pt x="2306" y="10001"/>
                      </a:lnTo>
                      <a:lnTo>
                        <a:pt x="251" y="11831"/>
                      </a:lnTo>
                      <a:lnTo>
                        <a:pt x="0" y="12056"/>
                      </a:lnTo>
                      <a:lnTo>
                        <a:pt x="326" y="12056"/>
                      </a:lnTo>
                      <a:lnTo>
                        <a:pt x="577" y="11831"/>
                      </a:lnTo>
                      <a:lnTo>
                        <a:pt x="2632" y="10001"/>
                      </a:lnTo>
                      <a:lnTo>
                        <a:pt x="2882" y="9775"/>
                      </a:lnTo>
                      <a:lnTo>
                        <a:pt x="4562" y="8297"/>
                      </a:lnTo>
                      <a:lnTo>
                        <a:pt x="4812" y="8071"/>
                      </a:lnTo>
                      <a:lnTo>
                        <a:pt x="6491" y="6567"/>
                      </a:lnTo>
                      <a:lnTo>
                        <a:pt x="6742" y="6342"/>
                      </a:lnTo>
                      <a:lnTo>
                        <a:pt x="8371" y="4888"/>
                      </a:lnTo>
                      <a:lnTo>
                        <a:pt x="8622" y="4663"/>
                      </a:lnTo>
                      <a:lnTo>
                        <a:pt x="10301" y="3184"/>
                      </a:lnTo>
                      <a:lnTo>
                        <a:pt x="10552" y="2958"/>
                      </a:lnTo>
                      <a:lnTo>
                        <a:pt x="12231" y="1480"/>
                      </a:lnTo>
                      <a:lnTo>
                        <a:pt x="12481" y="1254"/>
                      </a:lnTo>
                      <a:lnTo>
                        <a:pt x="13634" y="226"/>
                      </a:lnTo>
                      <a:lnTo>
                        <a:pt x="138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00" name="Google Shape;900;p48"/>
              <p:cNvSpPr/>
              <p:nvPr/>
            </p:nvSpPr>
            <p:spPr>
              <a:xfrm>
                <a:off x="7112039" y="3286241"/>
                <a:ext cx="865695" cy="720692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9175" extrusionOk="0">
                    <a:moveTo>
                      <a:pt x="17879" y="0"/>
                    </a:moveTo>
                    <a:cubicBezTo>
                      <a:pt x="17153" y="0"/>
                      <a:pt x="12219" y="150"/>
                      <a:pt x="7243" y="4062"/>
                    </a:cubicBezTo>
                    <a:cubicBezTo>
                      <a:pt x="1855" y="8322"/>
                      <a:pt x="0" y="13360"/>
                      <a:pt x="0" y="13360"/>
                    </a:cubicBezTo>
                    <a:lnTo>
                      <a:pt x="9023" y="19175"/>
                    </a:lnTo>
                    <a:cubicBezTo>
                      <a:pt x="9023" y="19175"/>
                      <a:pt x="10577" y="15415"/>
                      <a:pt x="14787" y="12508"/>
                    </a:cubicBezTo>
                    <a:cubicBezTo>
                      <a:pt x="18797" y="9726"/>
                      <a:pt x="23033" y="8573"/>
                      <a:pt x="23033" y="8573"/>
                    </a:cubicBezTo>
                    <a:lnTo>
                      <a:pt x="17970" y="2"/>
                    </a:lnTo>
                    <a:cubicBezTo>
                      <a:pt x="17970" y="2"/>
                      <a:pt x="17939" y="0"/>
                      <a:pt x="178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01" name="Google Shape;901;p48"/>
              <p:cNvGrpSpPr/>
              <p:nvPr/>
            </p:nvGrpSpPr>
            <p:grpSpPr>
              <a:xfrm>
                <a:off x="7183601" y="3329915"/>
                <a:ext cx="704643" cy="577568"/>
                <a:chOff x="-2313502" y="2582273"/>
                <a:chExt cx="740871" cy="607263"/>
              </a:xfrm>
            </p:grpSpPr>
            <p:sp>
              <p:nvSpPr>
                <p:cNvPr id="902" name="Google Shape;902;p48"/>
                <p:cNvSpPr/>
                <p:nvPr/>
              </p:nvSpPr>
              <p:spPr>
                <a:xfrm>
                  <a:off x="-2313502" y="2996296"/>
                  <a:ext cx="297170" cy="19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0" h="4890" extrusionOk="0">
                      <a:moveTo>
                        <a:pt x="106" y="0"/>
                      </a:moveTo>
                      <a:cubicBezTo>
                        <a:pt x="72" y="0"/>
                        <a:pt x="41" y="12"/>
                        <a:pt x="26" y="42"/>
                      </a:cubicBezTo>
                      <a:cubicBezTo>
                        <a:pt x="1" y="92"/>
                        <a:pt x="1" y="167"/>
                        <a:pt x="51" y="192"/>
                      </a:cubicBezTo>
                      <a:cubicBezTo>
                        <a:pt x="2482" y="1746"/>
                        <a:pt x="4913" y="3300"/>
                        <a:pt x="7344" y="4879"/>
                      </a:cubicBezTo>
                      <a:cubicBezTo>
                        <a:pt x="7359" y="4886"/>
                        <a:pt x="7374" y="4889"/>
                        <a:pt x="7388" y="4889"/>
                      </a:cubicBezTo>
                      <a:cubicBezTo>
                        <a:pt x="7424" y="4889"/>
                        <a:pt x="7459" y="4872"/>
                        <a:pt x="7495" y="4854"/>
                      </a:cubicBezTo>
                      <a:cubicBezTo>
                        <a:pt x="7520" y="4804"/>
                        <a:pt x="7495" y="4729"/>
                        <a:pt x="7444" y="4703"/>
                      </a:cubicBezTo>
                      <a:cubicBezTo>
                        <a:pt x="5013" y="3124"/>
                        <a:pt x="2607" y="1571"/>
                        <a:pt x="176" y="17"/>
                      </a:cubicBezTo>
                      <a:cubicBezTo>
                        <a:pt x="155" y="6"/>
                        <a:pt x="130" y="0"/>
                        <a:pt x="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48"/>
                <p:cNvSpPr/>
                <p:nvPr/>
              </p:nvSpPr>
              <p:spPr>
                <a:xfrm>
                  <a:off x="-2227315" y="2909358"/>
                  <a:ext cx="281324" cy="20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9" h="5229" extrusionOk="0">
                      <a:moveTo>
                        <a:pt x="132" y="1"/>
                      </a:moveTo>
                      <a:cubicBezTo>
                        <a:pt x="96" y="1"/>
                        <a:pt x="61" y="19"/>
                        <a:pt x="25" y="36"/>
                      </a:cubicBezTo>
                      <a:cubicBezTo>
                        <a:pt x="0" y="86"/>
                        <a:pt x="25" y="162"/>
                        <a:pt x="50" y="187"/>
                      </a:cubicBezTo>
                      <a:lnTo>
                        <a:pt x="6943" y="5199"/>
                      </a:lnTo>
                      <a:cubicBezTo>
                        <a:pt x="6964" y="5220"/>
                        <a:pt x="6985" y="5228"/>
                        <a:pt x="7006" y="5228"/>
                      </a:cubicBezTo>
                      <a:cubicBezTo>
                        <a:pt x="7035" y="5228"/>
                        <a:pt x="7064" y="5214"/>
                        <a:pt x="7093" y="5199"/>
                      </a:cubicBezTo>
                      <a:cubicBezTo>
                        <a:pt x="7118" y="5149"/>
                        <a:pt x="7118" y="5074"/>
                        <a:pt x="7068" y="5049"/>
                      </a:cubicBezTo>
                      <a:lnTo>
                        <a:pt x="176" y="11"/>
                      </a:lnTo>
                      <a:cubicBezTo>
                        <a:pt x="161" y="4"/>
                        <a:pt x="146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48"/>
                <p:cNvSpPr/>
                <p:nvPr/>
              </p:nvSpPr>
              <p:spPr>
                <a:xfrm>
                  <a:off x="-2141167" y="2818152"/>
                  <a:ext cx="267453" cy="220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8" h="5590" extrusionOk="0">
                      <a:moveTo>
                        <a:pt x="117" y="1"/>
                      </a:moveTo>
                      <a:cubicBezTo>
                        <a:pt x="88" y="1"/>
                        <a:pt x="63" y="13"/>
                        <a:pt x="51" y="38"/>
                      </a:cubicBezTo>
                      <a:cubicBezTo>
                        <a:pt x="1" y="89"/>
                        <a:pt x="26" y="164"/>
                        <a:pt x="51" y="189"/>
                      </a:cubicBezTo>
                      <a:lnTo>
                        <a:pt x="6567" y="5552"/>
                      </a:lnTo>
                      <a:cubicBezTo>
                        <a:pt x="6592" y="5577"/>
                        <a:pt x="6624" y="5590"/>
                        <a:pt x="6652" y="5590"/>
                      </a:cubicBezTo>
                      <a:cubicBezTo>
                        <a:pt x="6680" y="5590"/>
                        <a:pt x="6705" y="5577"/>
                        <a:pt x="6718" y="5552"/>
                      </a:cubicBezTo>
                      <a:cubicBezTo>
                        <a:pt x="6768" y="5502"/>
                        <a:pt x="6743" y="5427"/>
                        <a:pt x="6718" y="5402"/>
                      </a:cubicBezTo>
                      <a:lnTo>
                        <a:pt x="201" y="38"/>
                      </a:lnTo>
                      <a:cubicBezTo>
                        <a:pt x="176" y="13"/>
                        <a:pt x="145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48"/>
                <p:cNvSpPr/>
                <p:nvPr/>
              </p:nvSpPr>
              <p:spPr>
                <a:xfrm>
                  <a:off x="-2021311" y="2718884"/>
                  <a:ext cx="248643" cy="254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2" h="6448" extrusionOk="0">
                      <a:moveTo>
                        <a:pt x="113" y="0"/>
                      </a:moveTo>
                      <a:cubicBezTo>
                        <a:pt x="88" y="0"/>
                        <a:pt x="63" y="7"/>
                        <a:pt x="50" y="19"/>
                      </a:cubicBezTo>
                      <a:cubicBezTo>
                        <a:pt x="0" y="69"/>
                        <a:pt x="0" y="144"/>
                        <a:pt x="25" y="170"/>
                      </a:cubicBezTo>
                      <a:lnTo>
                        <a:pt x="6091" y="6410"/>
                      </a:lnTo>
                      <a:cubicBezTo>
                        <a:pt x="6116" y="6435"/>
                        <a:pt x="6147" y="6448"/>
                        <a:pt x="6175" y="6448"/>
                      </a:cubicBezTo>
                      <a:cubicBezTo>
                        <a:pt x="6203" y="6448"/>
                        <a:pt x="6228" y="6435"/>
                        <a:pt x="6241" y="6410"/>
                      </a:cubicBezTo>
                      <a:cubicBezTo>
                        <a:pt x="6291" y="6360"/>
                        <a:pt x="6291" y="6310"/>
                        <a:pt x="6241" y="6260"/>
                      </a:cubicBezTo>
                      <a:lnTo>
                        <a:pt x="176" y="19"/>
                      </a:lnTo>
                      <a:cubicBezTo>
                        <a:pt x="163" y="7"/>
                        <a:pt x="138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48"/>
                <p:cNvSpPr/>
                <p:nvPr/>
              </p:nvSpPr>
              <p:spPr>
                <a:xfrm>
                  <a:off x="-1888611" y="2646172"/>
                  <a:ext cx="210035" cy="276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5" h="6989" extrusionOk="0">
                      <a:moveTo>
                        <a:pt x="122" y="1"/>
                      </a:moveTo>
                      <a:cubicBezTo>
                        <a:pt x="98" y="1"/>
                        <a:pt x="72" y="8"/>
                        <a:pt x="51" y="30"/>
                      </a:cubicBezTo>
                      <a:cubicBezTo>
                        <a:pt x="1" y="55"/>
                        <a:pt x="1" y="130"/>
                        <a:pt x="26" y="155"/>
                      </a:cubicBezTo>
                      <a:lnTo>
                        <a:pt x="5114" y="6947"/>
                      </a:lnTo>
                      <a:cubicBezTo>
                        <a:pt x="5128" y="6976"/>
                        <a:pt x="5160" y="6988"/>
                        <a:pt x="5194" y="6988"/>
                      </a:cubicBezTo>
                      <a:cubicBezTo>
                        <a:pt x="5218" y="6988"/>
                        <a:pt x="5243" y="6982"/>
                        <a:pt x="5264" y="6972"/>
                      </a:cubicBezTo>
                      <a:cubicBezTo>
                        <a:pt x="5314" y="6947"/>
                        <a:pt x="5314" y="6872"/>
                        <a:pt x="5289" y="6822"/>
                      </a:cubicBezTo>
                      <a:lnTo>
                        <a:pt x="201" y="30"/>
                      </a:lnTo>
                      <a:cubicBezTo>
                        <a:pt x="187" y="15"/>
                        <a:pt x="156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48"/>
                <p:cNvSpPr/>
                <p:nvPr/>
              </p:nvSpPr>
              <p:spPr>
                <a:xfrm>
                  <a:off x="-1743030" y="2582273"/>
                  <a:ext cx="170399" cy="295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2" h="7471" extrusionOk="0">
                      <a:moveTo>
                        <a:pt x="121" y="1"/>
                      </a:moveTo>
                      <a:cubicBezTo>
                        <a:pt x="97" y="1"/>
                        <a:pt x="72" y="7"/>
                        <a:pt x="51" y="17"/>
                      </a:cubicBezTo>
                      <a:cubicBezTo>
                        <a:pt x="1" y="43"/>
                        <a:pt x="1" y="93"/>
                        <a:pt x="26" y="143"/>
                      </a:cubicBezTo>
                      <a:lnTo>
                        <a:pt x="4111" y="7411"/>
                      </a:lnTo>
                      <a:cubicBezTo>
                        <a:pt x="4130" y="7448"/>
                        <a:pt x="4161" y="7471"/>
                        <a:pt x="4197" y="7471"/>
                      </a:cubicBezTo>
                      <a:cubicBezTo>
                        <a:pt x="4210" y="7471"/>
                        <a:pt x="4223" y="7468"/>
                        <a:pt x="4237" y="7461"/>
                      </a:cubicBezTo>
                      <a:cubicBezTo>
                        <a:pt x="4287" y="7436"/>
                        <a:pt x="4312" y="7361"/>
                        <a:pt x="4287" y="7311"/>
                      </a:cubicBezTo>
                      <a:lnTo>
                        <a:pt x="201" y="43"/>
                      </a:lnTo>
                      <a:cubicBezTo>
                        <a:pt x="187" y="13"/>
                        <a:pt x="155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08" name="Google Shape;908;p48"/>
              <p:cNvGrpSpPr/>
              <p:nvPr/>
            </p:nvGrpSpPr>
            <p:grpSpPr>
              <a:xfrm>
                <a:off x="6681541" y="2446969"/>
                <a:ext cx="855358" cy="689458"/>
                <a:chOff x="-2841375" y="1653931"/>
                <a:chExt cx="899336" cy="724906"/>
              </a:xfrm>
            </p:grpSpPr>
            <p:sp>
              <p:nvSpPr>
                <p:cNvPr id="909" name="Google Shape;909;p48"/>
                <p:cNvSpPr/>
                <p:nvPr/>
              </p:nvSpPr>
              <p:spPr>
                <a:xfrm>
                  <a:off x="-2841375" y="1653931"/>
                  <a:ext cx="899336" cy="724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8" h="18344" extrusionOk="0">
                      <a:moveTo>
                        <a:pt x="14913" y="1"/>
                      </a:moveTo>
                      <a:cubicBezTo>
                        <a:pt x="14913" y="1"/>
                        <a:pt x="13033" y="3635"/>
                        <a:pt x="8572" y="6141"/>
                      </a:cubicBezTo>
                      <a:cubicBezTo>
                        <a:pt x="4311" y="8547"/>
                        <a:pt x="0" y="9299"/>
                        <a:pt x="0" y="9299"/>
                      </a:cubicBezTo>
                      <a:lnTo>
                        <a:pt x="4286" y="18296"/>
                      </a:lnTo>
                      <a:cubicBezTo>
                        <a:pt x="4286" y="18296"/>
                        <a:pt x="4657" y="18344"/>
                        <a:pt x="5308" y="18344"/>
                      </a:cubicBezTo>
                      <a:cubicBezTo>
                        <a:pt x="7117" y="18344"/>
                        <a:pt x="11094" y="17978"/>
                        <a:pt x="15314" y="15214"/>
                      </a:cubicBezTo>
                      <a:cubicBezTo>
                        <a:pt x="21053" y="11479"/>
                        <a:pt x="22757" y="6943"/>
                        <a:pt x="22757" y="6943"/>
                      </a:cubicBezTo>
                      <a:lnTo>
                        <a:pt x="1491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10" name="Google Shape;910;p48"/>
                <p:cNvGrpSpPr/>
                <p:nvPr/>
              </p:nvGrpSpPr>
              <p:grpSpPr>
                <a:xfrm>
                  <a:off x="-2748272" y="1757269"/>
                  <a:ext cx="734904" cy="575531"/>
                  <a:chOff x="-2748272" y="1757269"/>
                  <a:chExt cx="734904" cy="575531"/>
                </a:xfrm>
              </p:grpSpPr>
              <p:sp>
                <p:nvSpPr>
                  <p:cNvPr id="911" name="Google Shape;911;p48"/>
                  <p:cNvSpPr/>
                  <p:nvPr/>
                </p:nvSpPr>
                <p:spPr>
                  <a:xfrm>
                    <a:off x="-2277818" y="1757269"/>
                    <a:ext cx="264450" cy="219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2" h="5548" extrusionOk="0">
                        <a:moveTo>
                          <a:pt x="126" y="1"/>
                        </a:moveTo>
                        <a:cubicBezTo>
                          <a:pt x="97" y="1"/>
                          <a:pt x="65" y="13"/>
                          <a:pt x="50" y="42"/>
                        </a:cubicBezTo>
                        <a:cubicBezTo>
                          <a:pt x="0" y="92"/>
                          <a:pt x="0" y="168"/>
                          <a:pt x="50" y="193"/>
                        </a:cubicBezTo>
                        <a:cubicBezTo>
                          <a:pt x="2331" y="1972"/>
                          <a:pt x="4261" y="3601"/>
                          <a:pt x="6491" y="5531"/>
                        </a:cubicBezTo>
                        <a:cubicBezTo>
                          <a:pt x="6512" y="5541"/>
                          <a:pt x="6537" y="5547"/>
                          <a:pt x="6561" y="5547"/>
                        </a:cubicBezTo>
                        <a:cubicBezTo>
                          <a:pt x="6595" y="5547"/>
                          <a:pt x="6627" y="5535"/>
                          <a:pt x="6642" y="5506"/>
                        </a:cubicBezTo>
                        <a:cubicBezTo>
                          <a:pt x="6692" y="5481"/>
                          <a:pt x="6667" y="5406"/>
                          <a:pt x="6642" y="5356"/>
                        </a:cubicBezTo>
                        <a:cubicBezTo>
                          <a:pt x="4386" y="3451"/>
                          <a:pt x="2456" y="1797"/>
                          <a:pt x="176" y="17"/>
                        </a:cubicBezTo>
                        <a:cubicBezTo>
                          <a:pt x="165" y="7"/>
                          <a:pt x="146" y="1"/>
                          <a:pt x="12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2" name="Google Shape;912;p48"/>
                  <p:cNvSpPr/>
                  <p:nvPr/>
                </p:nvSpPr>
                <p:spPr>
                  <a:xfrm>
                    <a:off x="-2354086" y="1824528"/>
                    <a:ext cx="261486" cy="23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7" h="5822" extrusionOk="0">
                        <a:moveTo>
                          <a:pt x="100" y="1"/>
                        </a:moveTo>
                        <a:cubicBezTo>
                          <a:pt x="75" y="1"/>
                          <a:pt x="50" y="7"/>
                          <a:pt x="25" y="19"/>
                        </a:cubicBezTo>
                        <a:cubicBezTo>
                          <a:pt x="0" y="70"/>
                          <a:pt x="0" y="145"/>
                          <a:pt x="25" y="170"/>
                        </a:cubicBezTo>
                        <a:lnTo>
                          <a:pt x="6441" y="5784"/>
                        </a:lnTo>
                        <a:cubicBezTo>
                          <a:pt x="6466" y="5809"/>
                          <a:pt x="6491" y="5821"/>
                          <a:pt x="6517" y="5821"/>
                        </a:cubicBezTo>
                        <a:cubicBezTo>
                          <a:pt x="6542" y="5821"/>
                          <a:pt x="6567" y="5809"/>
                          <a:pt x="6592" y="5784"/>
                        </a:cubicBezTo>
                        <a:cubicBezTo>
                          <a:pt x="6617" y="5734"/>
                          <a:pt x="6617" y="5684"/>
                          <a:pt x="6567" y="5633"/>
                        </a:cubicBezTo>
                        <a:lnTo>
                          <a:pt x="176" y="19"/>
                        </a:lnTo>
                        <a:cubicBezTo>
                          <a:pt x="151" y="7"/>
                          <a:pt x="126" y="1"/>
                          <a:pt x="10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3" name="Google Shape;913;p48"/>
                  <p:cNvSpPr/>
                  <p:nvPr/>
                </p:nvSpPr>
                <p:spPr>
                  <a:xfrm>
                    <a:off x="-2433319" y="1894868"/>
                    <a:ext cx="246628" cy="2429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1" h="6147" extrusionOk="0">
                        <a:moveTo>
                          <a:pt x="116" y="0"/>
                        </a:moveTo>
                        <a:cubicBezTo>
                          <a:pt x="88" y="0"/>
                          <a:pt x="63" y="6"/>
                          <a:pt x="50" y="19"/>
                        </a:cubicBezTo>
                        <a:cubicBezTo>
                          <a:pt x="0" y="69"/>
                          <a:pt x="0" y="119"/>
                          <a:pt x="50" y="169"/>
                        </a:cubicBezTo>
                        <a:lnTo>
                          <a:pt x="6065" y="6109"/>
                        </a:lnTo>
                        <a:cubicBezTo>
                          <a:pt x="6078" y="6134"/>
                          <a:pt x="6103" y="6147"/>
                          <a:pt x="6128" y="6147"/>
                        </a:cubicBezTo>
                        <a:cubicBezTo>
                          <a:pt x="6153" y="6147"/>
                          <a:pt x="6178" y="6134"/>
                          <a:pt x="6191" y="6109"/>
                        </a:cubicBezTo>
                        <a:cubicBezTo>
                          <a:pt x="6241" y="6059"/>
                          <a:pt x="6241" y="6009"/>
                          <a:pt x="6191" y="5959"/>
                        </a:cubicBezTo>
                        <a:lnTo>
                          <a:pt x="201" y="19"/>
                        </a:lnTo>
                        <a:cubicBezTo>
                          <a:pt x="176" y="6"/>
                          <a:pt x="144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4" name="Google Shape;914;p48"/>
                  <p:cNvSpPr/>
                  <p:nvPr/>
                </p:nvSpPr>
                <p:spPr>
                  <a:xfrm>
                    <a:off x="-2540292" y="1950548"/>
                    <a:ext cx="225842" cy="275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5" h="6973" extrusionOk="0">
                        <a:moveTo>
                          <a:pt x="135" y="1"/>
                        </a:moveTo>
                        <a:cubicBezTo>
                          <a:pt x="107" y="1"/>
                          <a:pt x="76" y="13"/>
                          <a:pt x="51" y="38"/>
                        </a:cubicBezTo>
                        <a:cubicBezTo>
                          <a:pt x="25" y="64"/>
                          <a:pt x="0" y="139"/>
                          <a:pt x="51" y="164"/>
                        </a:cubicBezTo>
                        <a:lnTo>
                          <a:pt x="5514" y="6931"/>
                        </a:lnTo>
                        <a:cubicBezTo>
                          <a:pt x="5544" y="6960"/>
                          <a:pt x="5573" y="6972"/>
                          <a:pt x="5602" y="6972"/>
                        </a:cubicBezTo>
                        <a:cubicBezTo>
                          <a:pt x="5623" y="6972"/>
                          <a:pt x="5644" y="6966"/>
                          <a:pt x="5665" y="6956"/>
                        </a:cubicBezTo>
                        <a:cubicBezTo>
                          <a:pt x="5715" y="6906"/>
                          <a:pt x="5715" y="6856"/>
                          <a:pt x="5690" y="6805"/>
                        </a:cubicBezTo>
                        <a:lnTo>
                          <a:pt x="201" y="38"/>
                        </a:lnTo>
                        <a:cubicBezTo>
                          <a:pt x="188" y="13"/>
                          <a:pt x="163" y="1"/>
                          <a:pt x="13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5" name="Google Shape;915;p48"/>
                  <p:cNvSpPr/>
                  <p:nvPr/>
                </p:nvSpPr>
                <p:spPr>
                  <a:xfrm>
                    <a:off x="-2638335" y="1992990"/>
                    <a:ext cx="185218" cy="293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7" h="7428" extrusionOk="0">
                        <a:moveTo>
                          <a:pt x="125" y="1"/>
                        </a:moveTo>
                        <a:cubicBezTo>
                          <a:pt x="105" y="1"/>
                          <a:pt x="86" y="7"/>
                          <a:pt x="75" y="17"/>
                        </a:cubicBezTo>
                        <a:cubicBezTo>
                          <a:pt x="25" y="42"/>
                          <a:pt x="0" y="117"/>
                          <a:pt x="25" y="167"/>
                        </a:cubicBezTo>
                        <a:lnTo>
                          <a:pt x="4461" y="7386"/>
                        </a:lnTo>
                        <a:cubicBezTo>
                          <a:pt x="4491" y="7415"/>
                          <a:pt x="4520" y="7427"/>
                          <a:pt x="4549" y="7427"/>
                        </a:cubicBezTo>
                        <a:cubicBezTo>
                          <a:pt x="4570" y="7427"/>
                          <a:pt x="4591" y="7421"/>
                          <a:pt x="4612" y="7411"/>
                        </a:cubicBezTo>
                        <a:cubicBezTo>
                          <a:pt x="4662" y="7386"/>
                          <a:pt x="4687" y="7310"/>
                          <a:pt x="4662" y="7260"/>
                        </a:cubicBezTo>
                        <a:lnTo>
                          <a:pt x="201" y="42"/>
                        </a:lnTo>
                        <a:cubicBezTo>
                          <a:pt x="186" y="13"/>
                          <a:pt x="154" y="1"/>
                          <a:pt x="12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6" name="Google Shape;916;p48"/>
                  <p:cNvSpPr/>
                  <p:nvPr/>
                </p:nvSpPr>
                <p:spPr>
                  <a:xfrm>
                    <a:off x="-2748272" y="2027923"/>
                    <a:ext cx="162456" cy="304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11" h="7715" extrusionOk="0">
                        <a:moveTo>
                          <a:pt x="120" y="0"/>
                        </a:moveTo>
                        <a:cubicBezTo>
                          <a:pt x="104" y="0"/>
                          <a:pt x="89" y="4"/>
                          <a:pt x="75" y="10"/>
                        </a:cubicBezTo>
                        <a:cubicBezTo>
                          <a:pt x="25" y="35"/>
                          <a:pt x="0" y="111"/>
                          <a:pt x="25" y="161"/>
                        </a:cubicBezTo>
                        <a:lnTo>
                          <a:pt x="3910" y="7654"/>
                        </a:lnTo>
                        <a:cubicBezTo>
                          <a:pt x="3928" y="7691"/>
                          <a:pt x="3974" y="7714"/>
                          <a:pt x="4016" y="7714"/>
                        </a:cubicBezTo>
                        <a:cubicBezTo>
                          <a:pt x="4032" y="7714"/>
                          <a:pt x="4047" y="7711"/>
                          <a:pt x="4060" y="7705"/>
                        </a:cubicBezTo>
                        <a:cubicBezTo>
                          <a:pt x="4111" y="7680"/>
                          <a:pt x="4111" y="7604"/>
                          <a:pt x="4085" y="7554"/>
                        </a:cubicBezTo>
                        <a:lnTo>
                          <a:pt x="226" y="60"/>
                        </a:lnTo>
                        <a:cubicBezTo>
                          <a:pt x="207" y="24"/>
                          <a:pt x="162" y="0"/>
                          <a:pt x="12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917" name="Google Shape;917;p48"/>
          <p:cNvSpPr/>
          <p:nvPr/>
        </p:nvSpPr>
        <p:spPr>
          <a:xfrm>
            <a:off x="713450" y="1293529"/>
            <a:ext cx="4582800" cy="1662000"/>
          </a:xfrm>
          <a:prstGeom prst="roundRect">
            <a:avLst>
              <a:gd name="adj" fmla="val 1382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48"/>
          <p:cNvSpPr txBox="1">
            <a:spLocks noGrp="1"/>
          </p:cNvSpPr>
          <p:nvPr>
            <p:ph type="subTitle" idx="1"/>
          </p:nvPr>
        </p:nvSpPr>
        <p:spPr>
          <a:xfrm>
            <a:off x="967700" y="1380529"/>
            <a:ext cx="4074300" cy="14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mbria" panose="02040503050406030204" pitchFamily="18" charset="0"/>
                <a:ea typeface="Cambria" panose="02040503050406030204" pitchFamily="18" charset="0"/>
              </a:rPr>
              <a:t>Theo em, khi trình bày bài nói, chúng ta cần chú ý những yếu tố nào?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21" name="Google Shape;921;p48"/>
          <p:cNvGrpSpPr/>
          <p:nvPr/>
        </p:nvGrpSpPr>
        <p:grpSpPr>
          <a:xfrm>
            <a:off x="5095108" y="2139429"/>
            <a:ext cx="745823" cy="864645"/>
            <a:chOff x="5398783" y="2271779"/>
            <a:chExt cx="745823" cy="864645"/>
          </a:xfrm>
        </p:grpSpPr>
        <p:sp>
          <p:nvSpPr>
            <p:cNvPr id="922" name="Google Shape;922;p48"/>
            <p:cNvSpPr/>
            <p:nvPr/>
          </p:nvSpPr>
          <p:spPr>
            <a:xfrm flipH="1">
              <a:off x="5433373" y="2281008"/>
              <a:ext cx="711232" cy="855416"/>
            </a:xfrm>
            <a:custGeom>
              <a:avLst/>
              <a:gdLst/>
              <a:ahLst/>
              <a:cxnLst/>
              <a:rect l="l" t="t" r="r" b="b"/>
              <a:pathLst>
                <a:path w="30904" h="37169" extrusionOk="0">
                  <a:moveTo>
                    <a:pt x="6843" y="1"/>
                  </a:moveTo>
                  <a:cubicBezTo>
                    <a:pt x="3058" y="1"/>
                    <a:pt x="1" y="3108"/>
                    <a:pt x="76" y="6918"/>
                  </a:cubicBezTo>
                  <a:lnTo>
                    <a:pt x="402" y="22206"/>
                  </a:lnTo>
                  <a:cubicBezTo>
                    <a:pt x="477" y="25891"/>
                    <a:pt x="3484" y="28823"/>
                    <a:pt x="7169" y="28823"/>
                  </a:cubicBezTo>
                  <a:lnTo>
                    <a:pt x="10652" y="28823"/>
                  </a:lnTo>
                  <a:cubicBezTo>
                    <a:pt x="10778" y="30703"/>
                    <a:pt x="10076" y="33835"/>
                    <a:pt x="5640" y="37169"/>
                  </a:cubicBezTo>
                  <a:cubicBezTo>
                    <a:pt x="5640" y="37169"/>
                    <a:pt x="13835" y="35991"/>
                    <a:pt x="14988" y="28823"/>
                  </a:cubicBezTo>
                  <a:lnTo>
                    <a:pt x="23560" y="28823"/>
                  </a:lnTo>
                  <a:cubicBezTo>
                    <a:pt x="27219" y="28823"/>
                    <a:pt x="30226" y="25916"/>
                    <a:pt x="30327" y="22282"/>
                  </a:cubicBezTo>
                  <a:lnTo>
                    <a:pt x="30778" y="6968"/>
                  </a:lnTo>
                  <a:cubicBezTo>
                    <a:pt x="30903" y="3159"/>
                    <a:pt x="27845" y="1"/>
                    <a:pt x="24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3" name="Google Shape;923;p48"/>
            <p:cNvGrpSpPr/>
            <p:nvPr/>
          </p:nvGrpSpPr>
          <p:grpSpPr>
            <a:xfrm>
              <a:off x="5539329" y="2481536"/>
              <a:ext cx="415064" cy="236598"/>
              <a:chOff x="-4799265" y="1728777"/>
              <a:chExt cx="508156" cy="289663"/>
            </a:xfrm>
          </p:grpSpPr>
          <p:sp>
            <p:nvSpPr>
              <p:cNvPr id="924" name="Google Shape;924;p48"/>
              <p:cNvSpPr/>
              <p:nvPr/>
            </p:nvSpPr>
            <p:spPr>
              <a:xfrm>
                <a:off x="-4795274" y="1732175"/>
                <a:ext cx="500173" cy="284289"/>
              </a:xfrm>
              <a:custGeom>
                <a:avLst/>
                <a:gdLst/>
                <a:ahLst/>
                <a:cxnLst/>
                <a:rect l="l" t="t" r="r" b="b"/>
                <a:pathLst>
                  <a:path w="12657" h="7194" extrusionOk="0">
                    <a:moveTo>
                      <a:pt x="0" y="1"/>
                    </a:moveTo>
                    <a:lnTo>
                      <a:pt x="0" y="7194"/>
                    </a:lnTo>
                    <a:lnTo>
                      <a:pt x="12657" y="7194"/>
                    </a:lnTo>
                    <a:lnTo>
                      <a:pt x="126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8"/>
              <p:cNvSpPr/>
              <p:nvPr/>
            </p:nvSpPr>
            <p:spPr>
              <a:xfrm>
                <a:off x="-4799265" y="1728777"/>
                <a:ext cx="508156" cy="165855"/>
              </a:xfrm>
              <a:custGeom>
                <a:avLst/>
                <a:gdLst/>
                <a:ahLst/>
                <a:cxnLst/>
                <a:rect l="l" t="t" r="r" b="b"/>
                <a:pathLst>
                  <a:path w="12859" h="4197" extrusionOk="0">
                    <a:moveTo>
                      <a:pt x="108" y="1"/>
                    </a:moveTo>
                    <a:cubicBezTo>
                      <a:pt x="74" y="1"/>
                      <a:pt x="44" y="19"/>
                      <a:pt x="26" y="36"/>
                    </a:cubicBezTo>
                    <a:cubicBezTo>
                      <a:pt x="1" y="87"/>
                      <a:pt x="26" y="137"/>
                      <a:pt x="51" y="162"/>
                    </a:cubicBezTo>
                    <a:lnTo>
                      <a:pt x="6342" y="4197"/>
                    </a:lnTo>
                    <a:lnTo>
                      <a:pt x="6442" y="4197"/>
                    </a:lnTo>
                    <a:lnTo>
                      <a:pt x="12808" y="162"/>
                    </a:lnTo>
                    <a:cubicBezTo>
                      <a:pt x="12858" y="137"/>
                      <a:pt x="12858" y="87"/>
                      <a:pt x="12833" y="36"/>
                    </a:cubicBezTo>
                    <a:cubicBezTo>
                      <a:pt x="12815" y="19"/>
                      <a:pt x="12785" y="1"/>
                      <a:pt x="12751" y="1"/>
                    </a:cubicBezTo>
                    <a:cubicBezTo>
                      <a:pt x="12737" y="1"/>
                      <a:pt x="12722" y="4"/>
                      <a:pt x="12708" y="11"/>
                    </a:cubicBezTo>
                    <a:lnTo>
                      <a:pt x="6392" y="3996"/>
                    </a:lnTo>
                    <a:lnTo>
                      <a:pt x="151" y="11"/>
                    </a:lnTo>
                    <a:cubicBezTo>
                      <a:pt x="137" y="4"/>
                      <a:pt x="122" y="1"/>
                      <a:pt x="10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8"/>
              <p:cNvSpPr/>
              <p:nvPr/>
            </p:nvSpPr>
            <p:spPr>
              <a:xfrm>
                <a:off x="-4798277" y="1846064"/>
                <a:ext cx="183282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362" extrusionOk="0">
                    <a:moveTo>
                      <a:pt x="4512" y="1"/>
                    </a:moveTo>
                    <a:lnTo>
                      <a:pt x="26" y="4236"/>
                    </a:lnTo>
                    <a:lnTo>
                      <a:pt x="1" y="4362"/>
                    </a:lnTo>
                    <a:lnTo>
                      <a:pt x="126" y="4362"/>
                    </a:lnTo>
                    <a:lnTo>
                      <a:pt x="4638" y="126"/>
                    </a:lnTo>
                    <a:lnTo>
                      <a:pt x="4638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8"/>
              <p:cNvSpPr/>
              <p:nvPr/>
            </p:nvSpPr>
            <p:spPr>
              <a:xfrm>
                <a:off x="-4459534" y="1835197"/>
                <a:ext cx="167436" cy="183243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4637" extrusionOk="0">
                    <a:moveTo>
                      <a:pt x="26" y="0"/>
                    </a:moveTo>
                    <a:lnTo>
                      <a:pt x="0" y="125"/>
                    </a:lnTo>
                    <a:lnTo>
                      <a:pt x="4086" y="4637"/>
                    </a:lnTo>
                    <a:lnTo>
                      <a:pt x="4211" y="4637"/>
                    </a:lnTo>
                    <a:lnTo>
                      <a:pt x="4236" y="4511"/>
                    </a:lnTo>
                    <a:lnTo>
                      <a:pt x="151" y="25"/>
                    </a:lnTo>
                    <a:lnTo>
                      <a:pt x="2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8" name="Google Shape;928;p48"/>
            <p:cNvSpPr/>
            <p:nvPr/>
          </p:nvSpPr>
          <p:spPr>
            <a:xfrm flipH="1">
              <a:off x="5398783" y="2271779"/>
              <a:ext cx="696204" cy="633352"/>
            </a:xfrm>
            <a:custGeom>
              <a:avLst/>
              <a:gdLst/>
              <a:ahLst/>
              <a:cxnLst/>
              <a:rect l="l" t="t" r="r" b="b"/>
              <a:pathLst>
                <a:path w="30251" h="27520" fill="none" extrusionOk="0">
                  <a:moveTo>
                    <a:pt x="26216" y="27520"/>
                  </a:moveTo>
                  <a:lnTo>
                    <a:pt x="4035" y="27520"/>
                  </a:lnTo>
                  <a:cubicBezTo>
                    <a:pt x="1805" y="27520"/>
                    <a:pt x="0" y="25690"/>
                    <a:pt x="0" y="23459"/>
                  </a:cubicBezTo>
                  <a:lnTo>
                    <a:pt x="0" y="4036"/>
                  </a:lnTo>
                  <a:cubicBezTo>
                    <a:pt x="0" y="1830"/>
                    <a:pt x="1805" y="1"/>
                    <a:pt x="4035" y="1"/>
                  </a:cubicBezTo>
                  <a:lnTo>
                    <a:pt x="26216" y="1"/>
                  </a:lnTo>
                  <a:cubicBezTo>
                    <a:pt x="28446" y="1"/>
                    <a:pt x="30251" y="1830"/>
                    <a:pt x="30251" y="4036"/>
                  </a:cubicBezTo>
                  <a:lnTo>
                    <a:pt x="30251" y="23459"/>
                  </a:lnTo>
                  <a:cubicBezTo>
                    <a:pt x="30251" y="25690"/>
                    <a:pt x="28446" y="27520"/>
                    <a:pt x="26216" y="27520"/>
                  </a:cubicBezTo>
                  <a:close/>
                </a:path>
              </a:pathLst>
            </a:custGeom>
            <a:solidFill>
              <a:schemeClr val="dk1"/>
            </a:solidFill>
            <a:ln w="10650" cap="flat" cmpd="sng">
              <a:solidFill>
                <a:srgbClr val="41354D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6"/>
          <p:cNvSpPr/>
          <p:nvPr/>
        </p:nvSpPr>
        <p:spPr>
          <a:xfrm>
            <a:off x="2903639" y="1302825"/>
            <a:ext cx="5581534" cy="582600"/>
          </a:xfrm>
          <a:custGeom>
            <a:avLst/>
            <a:gdLst>
              <a:gd name="connsiteX0" fmla="*/ 0 w 5581534"/>
              <a:gd name="connsiteY0" fmla="*/ 122678 h 582600"/>
              <a:gd name="connsiteX1" fmla="*/ 122678 w 5581534"/>
              <a:gd name="connsiteY1" fmla="*/ 0 h 582600"/>
              <a:gd name="connsiteX2" fmla="*/ 843062 w 5581534"/>
              <a:gd name="connsiteY2" fmla="*/ 0 h 582600"/>
              <a:gd name="connsiteX3" fmla="*/ 1510084 w 5581534"/>
              <a:gd name="connsiteY3" fmla="*/ 0 h 582600"/>
              <a:gd name="connsiteX4" fmla="*/ 2230468 w 5581534"/>
              <a:gd name="connsiteY4" fmla="*/ 0 h 582600"/>
              <a:gd name="connsiteX5" fmla="*/ 2844129 w 5581534"/>
              <a:gd name="connsiteY5" fmla="*/ 0 h 582600"/>
              <a:gd name="connsiteX6" fmla="*/ 3351066 w 5581534"/>
              <a:gd name="connsiteY6" fmla="*/ 0 h 582600"/>
              <a:gd name="connsiteX7" fmla="*/ 3858003 w 5581534"/>
              <a:gd name="connsiteY7" fmla="*/ 0 h 582600"/>
              <a:gd name="connsiteX8" fmla="*/ 4364940 w 5581534"/>
              <a:gd name="connsiteY8" fmla="*/ 0 h 582600"/>
              <a:gd name="connsiteX9" fmla="*/ 5458856 w 5581534"/>
              <a:gd name="connsiteY9" fmla="*/ 0 h 582600"/>
              <a:gd name="connsiteX10" fmla="*/ 5581534 w 5581534"/>
              <a:gd name="connsiteY10" fmla="*/ 122678 h 582600"/>
              <a:gd name="connsiteX11" fmla="*/ 5581534 w 5581534"/>
              <a:gd name="connsiteY11" fmla="*/ 459922 h 582600"/>
              <a:gd name="connsiteX12" fmla="*/ 5458856 w 5581534"/>
              <a:gd name="connsiteY12" fmla="*/ 582600 h 582600"/>
              <a:gd name="connsiteX13" fmla="*/ 4951919 w 5581534"/>
              <a:gd name="connsiteY13" fmla="*/ 582600 h 582600"/>
              <a:gd name="connsiteX14" fmla="*/ 4284897 w 5581534"/>
              <a:gd name="connsiteY14" fmla="*/ 582600 h 582600"/>
              <a:gd name="connsiteX15" fmla="*/ 3724598 w 5581534"/>
              <a:gd name="connsiteY15" fmla="*/ 582600 h 582600"/>
              <a:gd name="connsiteX16" fmla="*/ 3110938 w 5581534"/>
              <a:gd name="connsiteY16" fmla="*/ 582600 h 582600"/>
              <a:gd name="connsiteX17" fmla="*/ 2550639 w 5581534"/>
              <a:gd name="connsiteY17" fmla="*/ 582600 h 582600"/>
              <a:gd name="connsiteX18" fmla="*/ 1936979 w 5581534"/>
              <a:gd name="connsiteY18" fmla="*/ 582600 h 582600"/>
              <a:gd name="connsiteX19" fmla="*/ 1163233 w 5581534"/>
              <a:gd name="connsiteY19" fmla="*/ 582600 h 582600"/>
              <a:gd name="connsiteX20" fmla="*/ 122678 w 5581534"/>
              <a:gd name="connsiteY20" fmla="*/ 582600 h 582600"/>
              <a:gd name="connsiteX21" fmla="*/ 0 w 5581534"/>
              <a:gd name="connsiteY21" fmla="*/ 459922 h 582600"/>
              <a:gd name="connsiteX22" fmla="*/ 0 w 5581534"/>
              <a:gd name="connsiteY22" fmla="*/ 122678 h 5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81534" h="582600" extrusionOk="0">
                <a:moveTo>
                  <a:pt x="0" y="122678"/>
                </a:moveTo>
                <a:cubicBezTo>
                  <a:pt x="9551" y="53718"/>
                  <a:pt x="60250" y="-9550"/>
                  <a:pt x="122678" y="0"/>
                </a:cubicBezTo>
                <a:cubicBezTo>
                  <a:pt x="401261" y="-18303"/>
                  <a:pt x="504200" y="27268"/>
                  <a:pt x="843062" y="0"/>
                </a:cubicBezTo>
                <a:cubicBezTo>
                  <a:pt x="1181924" y="-27268"/>
                  <a:pt x="1287826" y="-31115"/>
                  <a:pt x="1510084" y="0"/>
                </a:cubicBezTo>
                <a:cubicBezTo>
                  <a:pt x="1732342" y="31115"/>
                  <a:pt x="1875553" y="8430"/>
                  <a:pt x="2230468" y="0"/>
                </a:cubicBezTo>
                <a:cubicBezTo>
                  <a:pt x="2585383" y="-8430"/>
                  <a:pt x="2650088" y="21634"/>
                  <a:pt x="2844129" y="0"/>
                </a:cubicBezTo>
                <a:cubicBezTo>
                  <a:pt x="3038170" y="-21634"/>
                  <a:pt x="3180534" y="-11097"/>
                  <a:pt x="3351066" y="0"/>
                </a:cubicBezTo>
                <a:cubicBezTo>
                  <a:pt x="3521598" y="11097"/>
                  <a:pt x="3751241" y="17179"/>
                  <a:pt x="3858003" y="0"/>
                </a:cubicBezTo>
                <a:cubicBezTo>
                  <a:pt x="3964765" y="-17179"/>
                  <a:pt x="4130774" y="-8458"/>
                  <a:pt x="4364940" y="0"/>
                </a:cubicBezTo>
                <a:cubicBezTo>
                  <a:pt x="4599106" y="8458"/>
                  <a:pt x="5131215" y="-17546"/>
                  <a:pt x="5458856" y="0"/>
                </a:cubicBezTo>
                <a:cubicBezTo>
                  <a:pt x="5534387" y="1684"/>
                  <a:pt x="5580895" y="68562"/>
                  <a:pt x="5581534" y="122678"/>
                </a:cubicBezTo>
                <a:cubicBezTo>
                  <a:pt x="5575526" y="270228"/>
                  <a:pt x="5595592" y="361175"/>
                  <a:pt x="5581534" y="459922"/>
                </a:cubicBezTo>
                <a:cubicBezTo>
                  <a:pt x="5588068" y="531606"/>
                  <a:pt x="5520412" y="597494"/>
                  <a:pt x="5458856" y="582600"/>
                </a:cubicBezTo>
                <a:cubicBezTo>
                  <a:pt x="5328279" y="606067"/>
                  <a:pt x="5069317" y="581658"/>
                  <a:pt x="4951919" y="582600"/>
                </a:cubicBezTo>
                <a:cubicBezTo>
                  <a:pt x="4834521" y="583542"/>
                  <a:pt x="4570368" y="587868"/>
                  <a:pt x="4284897" y="582600"/>
                </a:cubicBezTo>
                <a:cubicBezTo>
                  <a:pt x="3999426" y="577332"/>
                  <a:pt x="3837893" y="587882"/>
                  <a:pt x="3724598" y="582600"/>
                </a:cubicBezTo>
                <a:cubicBezTo>
                  <a:pt x="3611303" y="577318"/>
                  <a:pt x="3239777" y="555206"/>
                  <a:pt x="3110938" y="582600"/>
                </a:cubicBezTo>
                <a:cubicBezTo>
                  <a:pt x="2982099" y="609994"/>
                  <a:pt x="2695145" y="587700"/>
                  <a:pt x="2550639" y="582600"/>
                </a:cubicBezTo>
                <a:cubicBezTo>
                  <a:pt x="2406133" y="577500"/>
                  <a:pt x="2109439" y="559140"/>
                  <a:pt x="1936979" y="582600"/>
                </a:cubicBezTo>
                <a:cubicBezTo>
                  <a:pt x="1764519" y="606060"/>
                  <a:pt x="1420079" y="619496"/>
                  <a:pt x="1163233" y="582600"/>
                </a:cubicBezTo>
                <a:cubicBezTo>
                  <a:pt x="906387" y="545704"/>
                  <a:pt x="619212" y="606515"/>
                  <a:pt x="122678" y="582600"/>
                </a:cubicBezTo>
                <a:cubicBezTo>
                  <a:pt x="53827" y="584510"/>
                  <a:pt x="12526" y="526158"/>
                  <a:pt x="0" y="459922"/>
                </a:cubicBezTo>
                <a:cubicBezTo>
                  <a:pt x="-14806" y="327511"/>
                  <a:pt x="13167" y="202362"/>
                  <a:pt x="0" y="122678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786040">
                  <a:prstGeom prst="roundRect">
                    <a:avLst>
                      <a:gd name="adj" fmla="val 2105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7" name="Google Shape;737;p46"/>
          <p:cNvSpPr/>
          <p:nvPr/>
        </p:nvSpPr>
        <p:spPr>
          <a:xfrm>
            <a:off x="2903639" y="1980613"/>
            <a:ext cx="5581534" cy="582600"/>
          </a:xfrm>
          <a:custGeom>
            <a:avLst/>
            <a:gdLst>
              <a:gd name="connsiteX0" fmla="*/ 0 w 5581534"/>
              <a:gd name="connsiteY0" fmla="*/ 122678 h 582600"/>
              <a:gd name="connsiteX1" fmla="*/ 122678 w 5581534"/>
              <a:gd name="connsiteY1" fmla="*/ 0 h 582600"/>
              <a:gd name="connsiteX2" fmla="*/ 896424 w 5581534"/>
              <a:gd name="connsiteY2" fmla="*/ 0 h 582600"/>
              <a:gd name="connsiteX3" fmla="*/ 1403361 w 5581534"/>
              <a:gd name="connsiteY3" fmla="*/ 0 h 582600"/>
              <a:gd name="connsiteX4" fmla="*/ 1963659 w 5581534"/>
              <a:gd name="connsiteY4" fmla="*/ 0 h 582600"/>
              <a:gd name="connsiteX5" fmla="*/ 2630682 w 5581534"/>
              <a:gd name="connsiteY5" fmla="*/ 0 h 582600"/>
              <a:gd name="connsiteX6" fmla="*/ 3297704 w 5581534"/>
              <a:gd name="connsiteY6" fmla="*/ 0 h 582600"/>
              <a:gd name="connsiteX7" fmla="*/ 4018088 w 5581534"/>
              <a:gd name="connsiteY7" fmla="*/ 0 h 582600"/>
              <a:gd name="connsiteX8" fmla="*/ 4791834 w 5581534"/>
              <a:gd name="connsiteY8" fmla="*/ 0 h 582600"/>
              <a:gd name="connsiteX9" fmla="*/ 5458856 w 5581534"/>
              <a:gd name="connsiteY9" fmla="*/ 0 h 582600"/>
              <a:gd name="connsiteX10" fmla="*/ 5581534 w 5581534"/>
              <a:gd name="connsiteY10" fmla="*/ 122678 h 582600"/>
              <a:gd name="connsiteX11" fmla="*/ 5581534 w 5581534"/>
              <a:gd name="connsiteY11" fmla="*/ 459922 h 582600"/>
              <a:gd name="connsiteX12" fmla="*/ 5458856 w 5581534"/>
              <a:gd name="connsiteY12" fmla="*/ 582600 h 582600"/>
              <a:gd name="connsiteX13" fmla="*/ 4738472 w 5581534"/>
              <a:gd name="connsiteY13" fmla="*/ 582600 h 582600"/>
              <a:gd name="connsiteX14" fmla="*/ 4124812 w 5581534"/>
              <a:gd name="connsiteY14" fmla="*/ 582600 h 582600"/>
              <a:gd name="connsiteX15" fmla="*/ 3511151 w 5581534"/>
              <a:gd name="connsiteY15" fmla="*/ 582600 h 582600"/>
              <a:gd name="connsiteX16" fmla="*/ 2897491 w 5581534"/>
              <a:gd name="connsiteY16" fmla="*/ 582600 h 582600"/>
              <a:gd name="connsiteX17" fmla="*/ 2177107 w 5581534"/>
              <a:gd name="connsiteY17" fmla="*/ 582600 h 582600"/>
              <a:gd name="connsiteX18" fmla="*/ 1510084 w 5581534"/>
              <a:gd name="connsiteY18" fmla="*/ 582600 h 582600"/>
              <a:gd name="connsiteX19" fmla="*/ 843062 w 5581534"/>
              <a:gd name="connsiteY19" fmla="*/ 582600 h 582600"/>
              <a:gd name="connsiteX20" fmla="*/ 122678 w 5581534"/>
              <a:gd name="connsiteY20" fmla="*/ 582600 h 582600"/>
              <a:gd name="connsiteX21" fmla="*/ 0 w 5581534"/>
              <a:gd name="connsiteY21" fmla="*/ 459922 h 582600"/>
              <a:gd name="connsiteX22" fmla="*/ 0 w 5581534"/>
              <a:gd name="connsiteY22" fmla="*/ 122678 h 5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81534" h="582600" extrusionOk="0">
                <a:moveTo>
                  <a:pt x="0" y="122678"/>
                </a:moveTo>
                <a:cubicBezTo>
                  <a:pt x="3761" y="54938"/>
                  <a:pt x="43751" y="11979"/>
                  <a:pt x="122678" y="0"/>
                </a:cubicBezTo>
                <a:cubicBezTo>
                  <a:pt x="456119" y="10037"/>
                  <a:pt x="595228" y="18689"/>
                  <a:pt x="896424" y="0"/>
                </a:cubicBezTo>
                <a:cubicBezTo>
                  <a:pt x="1197620" y="-18689"/>
                  <a:pt x="1299047" y="3056"/>
                  <a:pt x="1403361" y="0"/>
                </a:cubicBezTo>
                <a:cubicBezTo>
                  <a:pt x="1507675" y="-3056"/>
                  <a:pt x="1813827" y="23433"/>
                  <a:pt x="1963659" y="0"/>
                </a:cubicBezTo>
                <a:cubicBezTo>
                  <a:pt x="2113491" y="-23433"/>
                  <a:pt x="2344621" y="-10270"/>
                  <a:pt x="2630682" y="0"/>
                </a:cubicBezTo>
                <a:cubicBezTo>
                  <a:pt x="2916743" y="10270"/>
                  <a:pt x="2974354" y="-4650"/>
                  <a:pt x="3297704" y="0"/>
                </a:cubicBezTo>
                <a:cubicBezTo>
                  <a:pt x="3621054" y="4650"/>
                  <a:pt x="3744316" y="-35798"/>
                  <a:pt x="4018088" y="0"/>
                </a:cubicBezTo>
                <a:cubicBezTo>
                  <a:pt x="4291860" y="35798"/>
                  <a:pt x="4490526" y="459"/>
                  <a:pt x="4791834" y="0"/>
                </a:cubicBezTo>
                <a:cubicBezTo>
                  <a:pt x="5093142" y="-459"/>
                  <a:pt x="5289596" y="-33244"/>
                  <a:pt x="5458856" y="0"/>
                </a:cubicBezTo>
                <a:cubicBezTo>
                  <a:pt x="5522361" y="-1937"/>
                  <a:pt x="5578548" y="58455"/>
                  <a:pt x="5581534" y="122678"/>
                </a:cubicBezTo>
                <a:cubicBezTo>
                  <a:pt x="5594382" y="264076"/>
                  <a:pt x="5567900" y="317122"/>
                  <a:pt x="5581534" y="459922"/>
                </a:cubicBezTo>
                <a:cubicBezTo>
                  <a:pt x="5589719" y="532817"/>
                  <a:pt x="5532097" y="584696"/>
                  <a:pt x="5458856" y="582600"/>
                </a:cubicBezTo>
                <a:cubicBezTo>
                  <a:pt x="5108090" y="555241"/>
                  <a:pt x="4948524" y="569510"/>
                  <a:pt x="4738472" y="582600"/>
                </a:cubicBezTo>
                <a:cubicBezTo>
                  <a:pt x="4528420" y="595690"/>
                  <a:pt x="4383867" y="563976"/>
                  <a:pt x="4124812" y="582600"/>
                </a:cubicBezTo>
                <a:cubicBezTo>
                  <a:pt x="3865757" y="601224"/>
                  <a:pt x="3784209" y="569400"/>
                  <a:pt x="3511151" y="582600"/>
                </a:cubicBezTo>
                <a:cubicBezTo>
                  <a:pt x="3238093" y="595800"/>
                  <a:pt x="3031139" y="581855"/>
                  <a:pt x="2897491" y="582600"/>
                </a:cubicBezTo>
                <a:cubicBezTo>
                  <a:pt x="2763843" y="583345"/>
                  <a:pt x="2482434" y="615613"/>
                  <a:pt x="2177107" y="582600"/>
                </a:cubicBezTo>
                <a:cubicBezTo>
                  <a:pt x="1871780" y="549587"/>
                  <a:pt x="1795234" y="613873"/>
                  <a:pt x="1510084" y="582600"/>
                </a:cubicBezTo>
                <a:cubicBezTo>
                  <a:pt x="1224934" y="551327"/>
                  <a:pt x="989889" y="587085"/>
                  <a:pt x="843062" y="582600"/>
                </a:cubicBezTo>
                <a:cubicBezTo>
                  <a:pt x="696235" y="578115"/>
                  <a:pt x="291913" y="566101"/>
                  <a:pt x="122678" y="582600"/>
                </a:cubicBezTo>
                <a:cubicBezTo>
                  <a:pt x="45935" y="591827"/>
                  <a:pt x="-1650" y="528534"/>
                  <a:pt x="0" y="459922"/>
                </a:cubicBezTo>
                <a:cubicBezTo>
                  <a:pt x="13238" y="367370"/>
                  <a:pt x="-16362" y="265427"/>
                  <a:pt x="0" y="122678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68742516">
                  <a:prstGeom prst="roundRect">
                    <a:avLst>
                      <a:gd name="adj" fmla="val 2105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8" name="Google Shape;738;p46"/>
          <p:cNvSpPr/>
          <p:nvPr/>
        </p:nvSpPr>
        <p:spPr>
          <a:xfrm>
            <a:off x="2903639" y="2658400"/>
            <a:ext cx="5581534" cy="582600"/>
          </a:xfrm>
          <a:custGeom>
            <a:avLst/>
            <a:gdLst>
              <a:gd name="connsiteX0" fmla="*/ 0 w 5581534"/>
              <a:gd name="connsiteY0" fmla="*/ 122678 h 582600"/>
              <a:gd name="connsiteX1" fmla="*/ 122678 w 5581534"/>
              <a:gd name="connsiteY1" fmla="*/ 0 h 582600"/>
              <a:gd name="connsiteX2" fmla="*/ 896424 w 5581534"/>
              <a:gd name="connsiteY2" fmla="*/ 0 h 582600"/>
              <a:gd name="connsiteX3" fmla="*/ 1670170 w 5581534"/>
              <a:gd name="connsiteY3" fmla="*/ 0 h 582600"/>
              <a:gd name="connsiteX4" fmla="*/ 2230468 w 5581534"/>
              <a:gd name="connsiteY4" fmla="*/ 0 h 582600"/>
              <a:gd name="connsiteX5" fmla="*/ 2737405 w 5581534"/>
              <a:gd name="connsiteY5" fmla="*/ 0 h 582600"/>
              <a:gd name="connsiteX6" fmla="*/ 3297704 w 5581534"/>
              <a:gd name="connsiteY6" fmla="*/ 0 h 582600"/>
              <a:gd name="connsiteX7" fmla="*/ 3804641 w 5581534"/>
              <a:gd name="connsiteY7" fmla="*/ 0 h 582600"/>
              <a:gd name="connsiteX8" fmla="*/ 4525025 w 5581534"/>
              <a:gd name="connsiteY8" fmla="*/ 0 h 582600"/>
              <a:gd name="connsiteX9" fmla="*/ 5458856 w 5581534"/>
              <a:gd name="connsiteY9" fmla="*/ 0 h 582600"/>
              <a:gd name="connsiteX10" fmla="*/ 5581534 w 5581534"/>
              <a:gd name="connsiteY10" fmla="*/ 122678 h 582600"/>
              <a:gd name="connsiteX11" fmla="*/ 5581534 w 5581534"/>
              <a:gd name="connsiteY11" fmla="*/ 459922 h 582600"/>
              <a:gd name="connsiteX12" fmla="*/ 5458856 w 5581534"/>
              <a:gd name="connsiteY12" fmla="*/ 582600 h 582600"/>
              <a:gd name="connsiteX13" fmla="*/ 4791834 w 5581534"/>
              <a:gd name="connsiteY13" fmla="*/ 582600 h 582600"/>
              <a:gd name="connsiteX14" fmla="*/ 4178173 w 5581534"/>
              <a:gd name="connsiteY14" fmla="*/ 582600 h 582600"/>
              <a:gd name="connsiteX15" fmla="*/ 3404427 w 5581534"/>
              <a:gd name="connsiteY15" fmla="*/ 582600 h 582600"/>
              <a:gd name="connsiteX16" fmla="*/ 2897491 w 5581534"/>
              <a:gd name="connsiteY16" fmla="*/ 582600 h 582600"/>
              <a:gd name="connsiteX17" fmla="*/ 2283830 w 5581534"/>
              <a:gd name="connsiteY17" fmla="*/ 582600 h 582600"/>
              <a:gd name="connsiteX18" fmla="*/ 1510084 w 5581534"/>
              <a:gd name="connsiteY18" fmla="*/ 582600 h 582600"/>
              <a:gd name="connsiteX19" fmla="*/ 843062 w 5581534"/>
              <a:gd name="connsiteY19" fmla="*/ 582600 h 582600"/>
              <a:gd name="connsiteX20" fmla="*/ 122678 w 5581534"/>
              <a:gd name="connsiteY20" fmla="*/ 582600 h 582600"/>
              <a:gd name="connsiteX21" fmla="*/ 0 w 5581534"/>
              <a:gd name="connsiteY21" fmla="*/ 459922 h 582600"/>
              <a:gd name="connsiteX22" fmla="*/ 0 w 5581534"/>
              <a:gd name="connsiteY22" fmla="*/ 122678 h 5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81534" h="582600" extrusionOk="0">
                <a:moveTo>
                  <a:pt x="0" y="122678"/>
                </a:moveTo>
                <a:cubicBezTo>
                  <a:pt x="3760" y="46809"/>
                  <a:pt x="50267" y="-6732"/>
                  <a:pt x="122678" y="0"/>
                </a:cubicBezTo>
                <a:cubicBezTo>
                  <a:pt x="357441" y="2375"/>
                  <a:pt x="648272" y="-13108"/>
                  <a:pt x="896424" y="0"/>
                </a:cubicBezTo>
                <a:cubicBezTo>
                  <a:pt x="1144576" y="13108"/>
                  <a:pt x="1361455" y="-1703"/>
                  <a:pt x="1670170" y="0"/>
                </a:cubicBezTo>
                <a:cubicBezTo>
                  <a:pt x="1978885" y="1703"/>
                  <a:pt x="2112235" y="-25464"/>
                  <a:pt x="2230468" y="0"/>
                </a:cubicBezTo>
                <a:cubicBezTo>
                  <a:pt x="2348701" y="25464"/>
                  <a:pt x="2608924" y="-8126"/>
                  <a:pt x="2737405" y="0"/>
                </a:cubicBezTo>
                <a:cubicBezTo>
                  <a:pt x="2865886" y="8126"/>
                  <a:pt x="3100680" y="-17114"/>
                  <a:pt x="3297704" y="0"/>
                </a:cubicBezTo>
                <a:cubicBezTo>
                  <a:pt x="3494728" y="17114"/>
                  <a:pt x="3583763" y="14233"/>
                  <a:pt x="3804641" y="0"/>
                </a:cubicBezTo>
                <a:cubicBezTo>
                  <a:pt x="4025519" y="-14233"/>
                  <a:pt x="4295138" y="-24590"/>
                  <a:pt x="4525025" y="0"/>
                </a:cubicBezTo>
                <a:cubicBezTo>
                  <a:pt x="4754912" y="24590"/>
                  <a:pt x="5232747" y="22559"/>
                  <a:pt x="5458856" y="0"/>
                </a:cubicBezTo>
                <a:cubicBezTo>
                  <a:pt x="5528170" y="-916"/>
                  <a:pt x="5570310" y="44011"/>
                  <a:pt x="5581534" y="122678"/>
                </a:cubicBezTo>
                <a:cubicBezTo>
                  <a:pt x="5587385" y="198155"/>
                  <a:pt x="5566061" y="339539"/>
                  <a:pt x="5581534" y="459922"/>
                </a:cubicBezTo>
                <a:cubicBezTo>
                  <a:pt x="5582925" y="534649"/>
                  <a:pt x="5531655" y="585272"/>
                  <a:pt x="5458856" y="582600"/>
                </a:cubicBezTo>
                <a:cubicBezTo>
                  <a:pt x="5298939" y="584878"/>
                  <a:pt x="5041019" y="556345"/>
                  <a:pt x="4791834" y="582600"/>
                </a:cubicBezTo>
                <a:cubicBezTo>
                  <a:pt x="4542649" y="608855"/>
                  <a:pt x="4341007" y="590257"/>
                  <a:pt x="4178173" y="582600"/>
                </a:cubicBezTo>
                <a:cubicBezTo>
                  <a:pt x="4015339" y="574943"/>
                  <a:pt x="3713683" y="580974"/>
                  <a:pt x="3404427" y="582600"/>
                </a:cubicBezTo>
                <a:cubicBezTo>
                  <a:pt x="3095171" y="584226"/>
                  <a:pt x="3031251" y="563430"/>
                  <a:pt x="2897491" y="582600"/>
                </a:cubicBezTo>
                <a:cubicBezTo>
                  <a:pt x="2763731" y="601770"/>
                  <a:pt x="2558672" y="566516"/>
                  <a:pt x="2283830" y="582600"/>
                </a:cubicBezTo>
                <a:cubicBezTo>
                  <a:pt x="2008988" y="598684"/>
                  <a:pt x="1736281" y="587796"/>
                  <a:pt x="1510084" y="582600"/>
                </a:cubicBezTo>
                <a:cubicBezTo>
                  <a:pt x="1283887" y="577404"/>
                  <a:pt x="993740" y="549957"/>
                  <a:pt x="843062" y="582600"/>
                </a:cubicBezTo>
                <a:cubicBezTo>
                  <a:pt x="692384" y="615243"/>
                  <a:pt x="388740" y="596620"/>
                  <a:pt x="122678" y="582600"/>
                </a:cubicBezTo>
                <a:cubicBezTo>
                  <a:pt x="57734" y="582161"/>
                  <a:pt x="-4811" y="537315"/>
                  <a:pt x="0" y="459922"/>
                </a:cubicBezTo>
                <a:cubicBezTo>
                  <a:pt x="-9293" y="366363"/>
                  <a:pt x="-9653" y="231752"/>
                  <a:pt x="0" y="122678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17760901">
                  <a:prstGeom prst="roundRect">
                    <a:avLst>
                      <a:gd name="adj" fmla="val 2105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9" name="Google Shape;739;p46"/>
          <p:cNvSpPr/>
          <p:nvPr/>
        </p:nvSpPr>
        <p:spPr>
          <a:xfrm>
            <a:off x="2903639" y="3336200"/>
            <a:ext cx="5581534" cy="582600"/>
          </a:xfrm>
          <a:custGeom>
            <a:avLst/>
            <a:gdLst>
              <a:gd name="connsiteX0" fmla="*/ 0 w 5581534"/>
              <a:gd name="connsiteY0" fmla="*/ 122678 h 582600"/>
              <a:gd name="connsiteX1" fmla="*/ 122678 w 5581534"/>
              <a:gd name="connsiteY1" fmla="*/ 0 h 582600"/>
              <a:gd name="connsiteX2" fmla="*/ 736338 w 5581534"/>
              <a:gd name="connsiteY2" fmla="*/ 0 h 582600"/>
              <a:gd name="connsiteX3" fmla="*/ 1403361 w 5581534"/>
              <a:gd name="connsiteY3" fmla="*/ 0 h 582600"/>
              <a:gd name="connsiteX4" fmla="*/ 2123745 w 5581534"/>
              <a:gd name="connsiteY4" fmla="*/ 0 h 582600"/>
              <a:gd name="connsiteX5" fmla="*/ 2630682 w 5581534"/>
              <a:gd name="connsiteY5" fmla="*/ 0 h 582600"/>
              <a:gd name="connsiteX6" fmla="*/ 3137619 w 5581534"/>
              <a:gd name="connsiteY6" fmla="*/ 0 h 582600"/>
              <a:gd name="connsiteX7" fmla="*/ 3858003 w 5581534"/>
              <a:gd name="connsiteY7" fmla="*/ 0 h 582600"/>
              <a:gd name="connsiteX8" fmla="*/ 4631748 w 5581534"/>
              <a:gd name="connsiteY8" fmla="*/ 0 h 582600"/>
              <a:gd name="connsiteX9" fmla="*/ 5458856 w 5581534"/>
              <a:gd name="connsiteY9" fmla="*/ 0 h 582600"/>
              <a:gd name="connsiteX10" fmla="*/ 5581534 w 5581534"/>
              <a:gd name="connsiteY10" fmla="*/ 122678 h 582600"/>
              <a:gd name="connsiteX11" fmla="*/ 5581534 w 5581534"/>
              <a:gd name="connsiteY11" fmla="*/ 459922 h 582600"/>
              <a:gd name="connsiteX12" fmla="*/ 5458856 w 5581534"/>
              <a:gd name="connsiteY12" fmla="*/ 582600 h 582600"/>
              <a:gd name="connsiteX13" fmla="*/ 4685110 w 5581534"/>
              <a:gd name="connsiteY13" fmla="*/ 582600 h 582600"/>
              <a:gd name="connsiteX14" fmla="*/ 4071450 w 5581534"/>
              <a:gd name="connsiteY14" fmla="*/ 582600 h 582600"/>
              <a:gd name="connsiteX15" fmla="*/ 3564513 w 5581534"/>
              <a:gd name="connsiteY15" fmla="*/ 582600 h 582600"/>
              <a:gd name="connsiteX16" fmla="*/ 3057576 w 5581534"/>
              <a:gd name="connsiteY16" fmla="*/ 582600 h 582600"/>
              <a:gd name="connsiteX17" fmla="*/ 2443915 w 5581534"/>
              <a:gd name="connsiteY17" fmla="*/ 582600 h 582600"/>
              <a:gd name="connsiteX18" fmla="*/ 1883617 w 5581534"/>
              <a:gd name="connsiteY18" fmla="*/ 582600 h 582600"/>
              <a:gd name="connsiteX19" fmla="*/ 1216594 w 5581534"/>
              <a:gd name="connsiteY19" fmla="*/ 582600 h 582600"/>
              <a:gd name="connsiteX20" fmla="*/ 122678 w 5581534"/>
              <a:gd name="connsiteY20" fmla="*/ 582600 h 582600"/>
              <a:gd name="connsiteX21" fmla="*/ 0 w 5581534"/>
              <a:gd name="connsiteY21" fmla="*/ 459922 h 582600"/>
              <a:gd name="connsiteX22" fmla="*/ 0 w 5581534"/>
              <a:gd name="connsiteY22" fmla="*/ 122678 h 5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81534" h="582600" extrusionOk="0">
                <a:moveTo>
                  <a:pt x="0" y="122678"/>
                </a:moveTo>
                <a:cubicBezTo>
                  <a:pt x="-2845" y="56954"/>
                  <a:pt x="53125" y="-2004"/>
                  <a:pt x="122678" y="0"/>
                </a:cubicBezTo>
                <a:cubicBezTo>
                  <a:pt x="300031" y="29597"/>
                  <a:pt x="589587" y="-3638"/>
                  <a:pt x="736338" y="0"/>
                </a:cubicBezTo>
                <a:cubicBezTo>
                  <a:pt x="883089" y="3638"/>
                  <a:pt x="1172751" y="-31492"/>
                  <a:pt x="1403361" y="0"/>
                </a:cubicBezTo>
                <a:cubicBezTo>
                  <a:pt x="1633971" y="31492"/>
                  <a:pt x="1966468" y="27417"/>
                  <a:pt x="2123745" y="0"/>
                </a:cubicBezTo>
                <a:cubicBezTo>
                  <a:pt x="2281022" y="-27417"/>
                  <a:pt x="2518373" y="17641"/>
                  <a:pt x="2630682" y="0"/>
                </a:cubicBezTo>
                <a:cubicBezTo>
                  <a:pt x="2742991" y="-17641"/>
                  <a:pt x="2955686" y="9078"/>
                  <a:pt x="3137619" y="0"/>
                </a:cubicBezTo>
                <a:cubicBezTo>
                  <a:pt x="3319552" y="-9078"/>
                  <a:pt x="3621179" y="26520"/>
                  <a:pt x="3858003" y="0"/>
                </a:cubicBezTo>
                <a:cubicBezTo>
                  <a:pt x="4094827" y="-26520"/>
                  <a:pt x="4295081" y="9373"/>
                  <a:pt x="4631748" y="0"/>
                </a:cubicBezTo>
                <a:cubicBezTo>
                  <a:pt x="4968416" y="-9373"/>
                  <a:pt x="5074584" y="-8563"/>
                  <a:pt x="5458856" y="0"/>
                </a:cubicBezTo>
                <a:cubicBezTo>
                  <a:pt x="5519080" y="-227"/>
                  <a:pt x="5584692" y="60742"/>
                  <a:pt x="5581534" y="122678"/>
                </a:cubicBezTo>
                <a:cubicBezTo>
                  <a:pt x="5568953" y="264597"/>
                  <a:pt x="5593503" y="354609"/>
                  <a:pt x="5581534" y="459922"/>
                </a:cubicBezTo>
                <a:cubicBezTo>
                  <a:pt x="5587074" y="512368"/>
                  <a:pt x="5529895" y="581136"/>
                  <a:pt x="5458856" y="582600"/>
                </a:cubicBezTo>
                <a:cubicBezTo>
                  <a:pt x="5220457" y="596878"/>
                  <a:pt x="5027366" y="612998"/>
                  <a:pt x="4685110" y="582600"/>
                </a:cubicBezTo>
                <a:cubicBezTo>
                  <a:pt x="4342854" y="552202"/>
                  <a:pt x="4256327" y="561865"/>
                  <a:pt x="4071450" y="582600"/>
                </a:cubicBezTo>
                <a:cubicBezTo>
                  <a:pt x="3886573" y="603335"/>
                  <a:pt x="3698143" y="566400"/>
                  <a:pt x="3564513" y="582600"/>
                </a:cubicBezTo>
                <a:cubicBezTo>
                  <a:pt x="3430883" y="598800"/>
                  <a:pt x="3182915" y="592787"/>
                  <a:pt x="3057576" y="582600"/>
                </a:cubicBezTo>
                <a:cubicBezTo>
                  <a:pt x="2932237" y="572413"/>
                  <a:pt x="2618052" y="556188"/>
                  <a:pt x="2443915" y="582600"/>
                </a:cubicBezTo>
                <a:cubicBezTo>
                  <a:pt x="2269778" y="609012"/>
                  <a:pt x="2120766" y="596508"/>
                  <a:pt x="1883617" y="582600"/>
                </a:cubicBezTo>
                <a:cubicBezTo>
                  <a:pt x="1646468" y="568692"/>
                  <a:pt x="1540249" y="597053"/>
                  <a:pt x="1216594" y="582600"/>
                </a:cubicBezTo>
                <a:cubicBezTo>
                  <a:pt x="892939" y="568147"/>
                  <a:pt x="454222" y="631942"/>
                  <a:pt x="122678" y="582600"/>
                </a:cubicBezTo>
                <a:cubicBezTo>
                  <a:pt x="52587" y="572383"/>
                  <a:pt x="-10858" y="530352"/>
                  <a:pt x="0" y="459922"/>
                </a:cubicBezTo>
                <a:cubicBezTo>
                  <a:pt x="8853" y="299274"/>
                  <a:pt x="13590" y="272323"/>
                  <a:pt x="0" y="122678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87525066">
                  <a:prstGeom prst="roundRect">
                    <a:avLst>
                      <a:gd name="adj" fmla="val 2105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0" name="Google Shape;740;p46"/>
          <p:cNvSpPr/>
          <p:nvPr/>
        </p:nvSpPr>
        <p:spPr>
          <a:xfrm>
            <a:off x="2903526" y="4049463"/>
            <a:ext cx="5581534" cy="582600"/>
          </a:xfrm>
          <a:custGeom>
            <a:avLst/>
            <a:gdLst>
              <a:gd name="connsiteX0" fmla="*/ 0 w 5581534"/>
              <a:gd name="connsiteY0" fmla="*/ 122678 h 582600"/>
              <a:gd name="connsiteX1" fmla="*/ 122678 w 5581534"/>
              <a:gd name="connsiteY1" fmla="*/ 0 h 582600"/>
              <a:gd name="connsiteX2" fmla="*/ 843062 w 5581534"/>
              <a:gd name="connsiteY2" fmla="*/ 0 h 582600"/>
              <a:gd name="connsiteX3" fmla="*/ 1456723 w 5581534"/>
              <a:gd name="connsiteY3" fmla="*/ 0 h 582600"/>
              <a:gd name="connsiteX4" fmla="*/ 2070383 w 5581534"/>
              <a:gd name="connsiteY4" fmla="*/ 0 h 582600"/>
              <a:gd name="connsiteX5" fmla="*/ 2630682 w 5581534"/>
              <a:gd name="connsiteY5" fmla="*/ 0 h 582600"/>
              <a:gd name="connsiteX6" fmla="*/ 3244342 w 5581534"/>
              <a:gd name="connsiteY6" fmla="*/ 0 h 582600"/>
              <a:gd name="connsiteX7" fmla="*/ 3858003 w 5581534"/>
              <a:gd name="connsiteY7" fmla="*/ 0 h 582600"/>
              <a:gd name="connsiteX8" fmla="*/ 4418301 w 5581534"/>
              <a:gd name="connsiteY8" fmla="*/ 0 h 582600"/>
              <a:gd name="connsiteX9" fmla="*/ 5458856 w 5581534"/>
              <a:gd name="connsiteY9" fmla="*/ 0 h 582600"/>
              <a:gd name="connsiteX10" fmla="*/ 5581534 w 5581534"/>
              <a:gd name="connsiteY10" fmla="*/ 122678 h 582600"/>
              <a:gd name="connsiteX11" fmla="*/ 5581534 w 5581534"/>
              <a:gd name="connsiteY11" fmla="*/ 459922 h 582600"/>
              <a:gd name="connsiteX12" fmla="*/ 5458856 w 5581534"/>
              <a:gd name="connsiteY12" fmla="*/ 582600 h 582600"/>
              <a:gd name="connsiteX13" fmla="*/ 4685110 w 5581534"/>
              <a:gd name="connsiteY13" fmla="*/ 582600 h 582600"/>
              <a:gd name="connsiteX14" fmla="*/ 3964726 w 5581534"/>
              <a:gd name="connsiteY14" fmla="*/ 582600 h 582600"/>
              <a:gd name="connsiteX15" fmla="*/ 3297704 w 5581534"/>
              <a:gd name="connsiteY15" fmla="*/ 582600 h 582600"/>
              <a:gd name="connsiteX16" fmla="*/ 2737405 w 5581534"/>
              <a:gd name="connsiteY16" fmla="*/ 582600 h 582600"/>
              <a:gd name="connsiteX17" fmla="*/ 1963659 w 5581534"/>
              <a:gd name="connsiteY17" fmla="*/ 582600 h 582600"/>
              <a:gd name="connsiteX18" fmla="*/ 1349999 w 5581534"/>
              <a:gd name="connsiteY18" fmla="*/ 582600 h 582600"/>
              <a:gd name="connsiteX19" fmla="*/ 122678 w 5581534"/>
              <a:gd name="connsiteY19" fmla="*/ 582600 h 582600"/>
              <a:gd name="connsiteX20" fmla="*/ 0 w 5581534"/>
              <a:gd name="connsiteY20" fmla="*/ 459922 h 582600"/>
              <a:gd name="connsiteX21" fmla="*/ 0 w 5581534"/>
              <a:gd name="connsiteY21" fmla="*/ 122678 h 5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81534" h="582600" extrusionOk="0">
                <a:moveTo>
                  <a:pt x="0" y="122678"/>
                </a:moveTo>
                <a:cubicBezTo>
                  <a:pt x="491" y="46549"/>
                  <a:pt x="46862" y="9971"/>
                  <a:pt x="122678" y="0"/>
                </a:cubicBezTo>
                <a:cubicBezTo>
                  <a:pt x="276607" y="27237"/>
                  <a:pt x="652751" y="-32108"/>
                  <a:pt x="843062" y="0"/>
                </a:cubicBezTo>
                <a:cubicBezTo>
                  <a:pt x="1033373" y="32108"/>
                  <a:pt x="1162972" y="10009"/>
                  <a:pt x="1456723" y="0"/>
                </a:cubicBezTo>
                <a:cubicBezTo>
                  <a:pt x="1750474" y="-10009"/>
                  <a:pt x="1926839" y="24374"/>
                  <a:pt x="2070383" y="0"/>
                </a:cubicBezTo>
                <a:cubicBezTo>
                  <a:pt x="2213927" y="-24374"/>
                  <a:pt x="2391990" y="10701"/>
                  <a:pt x="2630682" y="0"/>
                </a:cubicBezTo>
                <a:cubicBezTo>
                  <a:pt x="2869374" y="-10701"/>
                  <a:pt x="3098196" y="15631"/>
                  <a:pt x="3244342" y="0"/>
                </a:cubicBezTo>
                <a:cubicBezTo>
                  <a:pt x="3390488" y="-15631"/>
                  <a:pt x="3557821" y="-12530"/>
                  <a:pt x="3858003" y="0"/>
                </a:cubicBezTo>
                <a:cubicBezTo>
                  <a:pt x="4158185" y="12530"/>
                  <a:pt x="4162148" y="20177"/>
                  <a:pt x="4418301" y="0"/>
                </a:cubicBezTo>
                <a:cubicBezTo>
                  <a:pt x="4674454" y="-20177"/>
                  <a:pt x="5073905" y="-14897"/>
                  <a:pt x="5458856" y="0"/>
                </a:cubicBezTo>
                <a:cubicBezTo>
                  <a:pt x="5516771" y="1518"/>
                  <a:pt x="5583882" y="48091"/>
                  <a:pt x="5581534" y="122678"/>
                </a:cubicBezTo>
                <a:cubicBezTo>
                  <a:pt x="5587730" y="288610"/>
                  <a:pt x="5572639" y="304111"/>
                  <a:pt x="5581534" y="459922"/>
                </a:cubicBezTo>
                <a:cubicBezTo>
                  <a:pt x="5587031" y="528296"/>
                  <a:pt x="5516255" y="587139"/>
                  <a:pt x="5458856" y="582600"/>
                </a:cubicBezTo>
                <a:cubicBezTo>
                  <a:pt x="5245126" y="613459"/>
                  <a:pt x="5011347" y="597725"/>
                  <a:pt x="4685110" y="582600"/>
                </a:cubicBezTo>
                <a:cubicBezTo>
                  <a:pt x="4358873" y="567475"/>
                  <a:pt x="4178544" y="615863"/>
                  <a:pt x="3964726" y="582600"/>
                </a:cubicBezTo>
                <a:cubicBezTo>
                  <a:pt x="3750908" y="549337"/>
                  <a:pt x="3580809" y="590692"/>
                  <a:pt x="3297704" y="582600"/>
                </a:cubicBezTo>
                <a:cubicBezTo>
                  <a:pt x="3014599" y="574508"/>
                  <a:pt x="2958298" y="571241"/>
                  <a:pt x="2737405" y="582600"/>
                </a:cubicBezTo>
                <a:cubicBezTo>
                  <a:pt x="2516512" y="593959"/>
                  <a:pt x="2343138" y="603252"/>
                  <a:pt x="1963659" y="582600"/>
                </a:cubicBezTo>
                <a:cubicBezTo>
                  <a:pt x="1584180" y="561948"/>
                  <a:pt x="1547339" y="586530"/>
                  <a:pt x="1349999" y="582600"/>
                </a:cubicBezTo>
                <a:cubicBezTo>
                  <a:pt x="1152659" y="578670"/>
                  <a:pt x="390116" y="575699"/>
                  <a:pt x="122678" y="582600"/>
                </a:cubicBezTo>
                <a:cubicBezTo>
                  <a:pt x="52801" y="582540"/>
                  <a:pt x="7098" y="519475"/>
                  <a:pt x="0" y="459922"/>
                </a:cubicBezTo>
                <a:cubicBezTo>
                  <a:pt x="-15174" y="295086"/>
                  <a:pt x="-12685" y="247198"/>
                  <a:pt x="0" y="122678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36957561">
                  <a:prstGeom prst="roundRect">
                    <a:avLst>
                      <a:gd name="adj" fmla="val 2105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5" name="Google Shape;745;p46"/>
          <p:cNvSpPr/>
          <p:nvPr/>
        </p:nvSpPr>
        <p:spPr>
          <a:xfrm>
            <a:off x="840035" y="417312"/>
            <a:ext cx="7717500" cy="564300"/>
          </a:xfrm>
          <a:prstGeom prst="roundRect">
            <a:avLst>
              <a:gd name="adj" fmla="val 2105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6" name="Google Shape;746;p46"/>
          <p:cNvSpPr txBox="1">
            <a:spLocks noGrp="1"/>
          </p:cNvSpPr>
          <p:nvPr>
            <p:ph type="subTitle" idx="7"/>
          </p:nvPr>
        </p:nvSpPr>
        <p:spPr>
          <a:xfrm>
            <a:off x="2891908" y="1419275"/>
            <a:ext cx="5412057" cy="34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định và giới thiệu khái quát được văn bản có liên quan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7" name="Google Shape;747;p46"/>
          <p:cNvSpPr txBox="1">
            <a:spLocks noGrp="1"/>
          </p:cNvSpPr>
          <p:nvPr>
            <p:ph type="subTitle" idx="8"/>
          </p:nvPr>
        </p:nvSpPr>
        <p:spPr>
          <a:xfrm>
            <a:off x="2891883" y="2097025"/>
            <a:ext cx="5412057" cy="34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rình bày đầy đủ, mạch lạc những vấn đề đã chuẩn bị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9" name="Google Shape;749;p46"/>
          <p:cNvSpPr txBox="1">
            <a:spLocks noGrp="1"/>
          </p:cNvSpPr>
          <p:nvPr>
            <p:ph type="title"/>
          </p:nvPr>
        </p:nvSpPr>
        <p:spPr>
          <a:xfrm>
            <a:off x="1383524" y="405377"/>
            <a:ext cx="673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ĐIỀU CẦN CHÚ Ý</a:t>
            </a:r>
            <a:endParaRPr sz="2800"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1" name="Google Shape;751;p46"/>
          <p:cNvSpPr txBox="1">
            <a:spLocks noGrp="1"/>
          </p:cNvSpPr>
          <p:nvPr>
            <p:ph type="subTitle" idx="14"/>
          </p:nvPr>
        </p:nvSpPr>
        <p:spPr>
          <a:xfrm>
            <a:off x="2982442" y="4143902"/>
            <a:ext cx="5412057" cy="34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thời gian quy định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2" name="Google Shape;752;p46"/>
          <p:cNvSpPr txBox="1">
            <a:spLocks noGrp="1"/>
          </p:cNvSpPr>
          <p:nvPr>
            <p:ph type="subTitle" idx="15"/>
          </p:nvPr>
        </p:nvSpPr>
        <p:spPr>
          <a:xfrm>
            <a:off x="2891883" y="3452600"/>
            <a:ext cx="5412057" cy="34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chỉnh âm lượng, tốc độ nói, sắc thái biểu cảm…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3" name="Google Shape;753;p46"/>
          <p:cNvSpPr txBox="1">
            <a:spLocks noGrp="1"/>
          </p:cNvSpPr>
          <p:nvPr>
            <p:ph type="subTitle" idx="18"/>
          </p:nvPr>
        </p:nvSpPr>
        <p:spPr>
          <a:xfrm>
            <a:off x="2891883" y="2774800"/>
            <a:ext cx="5412057" cy="34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hợp với các phương tiện hỗ trợ: hình ảnh, video minh họa,….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oogle Shape;3862;p76">
            <a:extLst>
              <a:ext uri="{FF2B5EF4-FFF2-40B4-BE49-F238E27FC236}">
                <a16:creationId xmlns:a16="http://schemas.microsoft.com/office/drawing/2014/main" id="{1D9AF88E-5024-4202-9C60-B9B4AF1CA554}"/>
              </a:ext>
            </a:extLst>
          </p:cNvPr>
          <p:cNvGrpSpPr/>
          <p:nvPr/>
        </p:nvGrpSpPr>
        <p:grpSpPr>
          <a:xfrm>
            <a:off x="-138589" y="2323089"/>
            <a:ext cx="3059551" cy="2820412"/>
            <a:chOff x="4633975" y="2257545"/>
            <a:chExt cx="2786451" cy="2313257"/>
          </a:xfrm>
        </p:grpSpPr>
        <p:sp>
          <p:nvSpPr>
            <p:cNvPr id="16" name="Google Shape;3863;p76">
              <a:extLst>
                <a:ext uri="{FF2B5EF4-FFF2-40B4-BE49-F238E27FC236}">
                  <a16:creationId xmlns:a16="http://schemas.microsoft.com/office/drawing/2014/main" id="{CC974A8E-3C6E-4E23-9B23-CC8AE975259A}"/>
                </a:ext>
              </a:extLst>
            </p:cNvPr>
            <p:cNvSpPr/>
            <p:nvPr/>
          </p:nvSpPr>
          <p:spPr>
            <a:xfrm>
              <a:off x="4633975" y="2257545"/>
              <a:ext cx="2665838" cy="2313257"/>
            </a:xfrm>
            <a:custGeom>
              <a:avLst/>
              <a:gdLst/>
              <a:ahLst/>
              <a:cxnLst/>
              <a:rect l="l" t="t" r="r" b="b"/>
              <a:pathLst>
                <a:path w="166693" h="144669" extrusionOk="0">
                  <a:moveTo>
                    <a:pt x="91332" y="0"/>
                  </a:moveTo>
                  <a:cubicBezTo>
                    <a:pt x="88388" y="0"/>
                    <a:pt x="85695" y="1454"/>
                    <a:pt x="83509" y="3415"/>
                  </a:cubicBezTo>
                  <a:cubicBezTo>
                    <a:pt x="80828" y="5871"/>
                    <a:pt x="78873" y="8979"/>
                    <a:pt x="77093" y="12111"/>
                  </a:cubicBezTo>
                  <a:cubicBezTo>
                    <a:pt x="75138" y="15570"/>
                    <a:pt x="73384" y="19129"/>
                    <a:pt x="71880" y="22813"/>
                  </a:cubicBezTo>
                  <a:cubicBezTo>
                    <a:pt x="68622" y="30758"/>
                    <a:pt x="66442" y="39154"/>
                    <a:pt x="65439" y="47676"/>
                  </a:cubicBezTo>
                  <a:cubicBezTo>
                    <a:pt x="60978" y="42989"/>
                    <a:pt x="59023" y="36573"/>
                    <a:pt x="55790" y="31059"/>
                  </a:cubicBezTo>
                  <a:cubicBezTo>
                    <a:pt x="52807" y="25971"/>
                    <a:pt x="48146" y="21360"/>
                    <a:pt x="41880" y="21284"/>
                  </a:cubicBezTo>
                  <a:cubicBezTo>
                    <a:pt x="41848" y="21284"/>
                    <a:pt x="41816" y="21284"/>
                    <a:pt x="41783" y="21284"/>
                  </a:cubicBezTo>
                  <a:cubicBezTo>
                    <a:pt x="39112" y="21284"/>
                    <a:pt x="36569" y="22310"/>
                    <a:pt x="34712" y="24242"/>
                  </a:cubicBezTo>
                  <a:cubicBezTo>
                    <a:pt x="32883" y="26172"/>
                    <a:pt x="31880" y="28753"/>
                    <a:pt x="31304" y="31310"/>
                  </a:cubicBezTo>
                  <a:cubicBezTo>
                    <a:pt x="30627" y="34217"/>
                    <a:pt x="30477" y="37224"/>
                    <a:pt x="30326" y="40207"/>
                  </a:cubicBezTo>
                  <a:cubicBezTo>
                    <a:pt x="30126" y="44041"/>
                    <a:pt x="30076" y="47876"/>
                    <a:pt x="30176" y="51711"/>
                  </a:cubicBezTo>
                  <a:cubicBezTo>
                    <a:pt x="30376" y="59530"/>
                    <a:pt x="31203" y="67350"/>
                    <a:pt x="32632" y="75044"/>
                  </a:cubicBezTo>
                  <a:cubicBezTo>
                    <a:pt x="29725" y="70608"/>
                    <a:pt x="26492" y="66122"/>
                    <a:pt x="21780" y="63540"/>
                  </a:cubicBezTo>
                  <a:cubicBezTo>
                    <a:pt x="19564" y="62332"/>
                    <a:pt x="16907" y="61617"/>
                    <a:pt x="14289" y="61617"/>
                  </a:cubicBezTo>
                  <a:cubicBezTo>
                    <a:pt x="11694" y="61617"/>
                    <a:pt x="9139" y="62319"/>
                    <a:pt x="7093" y="63941"/>
                  </a:cubicBezTo>
                  <a:cubicBezTo>
                    <a:pt x="2532" y="67575"/>
                    <a:pt x="2632" y="73916"/>
                    <a:pt x="3684" y="79104"/>
                  </a:cubicBezTo>
                  <a:cubicBezTo>
                    <a:pt x="4963" y="85470"/>
                    <a:pt x="7193" y="91711"/>
                    <a:pt x="9975" y="97551"/>
                  </a:cubicBezTo>
                  <a:cubicBezTo>
                    <a:pt x="12832" y="103515"/>
                    <a:pt x="16341" y="109130"/>
                    <a:pt x="20476" y="114292"/>
                  </a:cubicBezTo>
                  <a:cubicBezTo>
                    <a:pt x="17419" y="112438"/>
                    <a:pt x="14111" y="110759"/>
                    <a:pt x="10527" y="110759"/>
                  </a:cubicBezTo>
                  <a:cubicBezTo>
                    <a:pt x="7218" y="110759"/>
                    <a:pt x="3584" y="112338"/>
                    <a:pt x="2030" y="115370"/>
                  </a:cubicBezTo>
                  <a:cubicBezTo>
                    <a:pt x="0" y="119430"/>
                    <a:pt x="2657" y="123766"/>
                    <a:pt x="5113" y="126924"/>
                  </a:cubicBezTo>
                  <a:cubicBezTo>
                    <a:pt x="7795" y="130408"/>
                    <a:pt x="10852" y="133641"/>
                    <a:pt x="14186" y="136548"/>
                  </a:cubicBezTo>
                  <a:cubicBezTo>
                    <a:pt x="17795" y="139656"/>
                    <a:pt x="21705" y="142363"/>
                    <a:pt x="25865" y="144669"/>
                  </a:cubicBezTo>
                  <a:lnTo>
                    <a:pt x="27243" y="144543"/>
                  </a:lnTo>
                  <a:lnTo>
                    <a:pt x="125490" y="136799"/>
                  </a:lnTo>
                  <a:lnTo>
                    <a:pt x="130703" y="136398"/>
                  </a:lnTo>
                  <a:cubicBezTo>
                    <a:pt x="140352" y="133691"/>
                    <a:pt x="149475" y="129054"/>
                    <a:pt x="157294" y="122739"/>
                  </a:cubicBezTo>
                  <a:cubicBezTo>
                    <a:pt x="161605" y="119255"/>
                    <a:pt x="166192" y="114693"/>
                    <a:pt x="166442" y="108779"/>
                  </a:cubicBezTo>
                  <a:cubicBezTo>
                    <a:pt x="166693" y="103290"/>
                    <a:pt x="162808" y="98578"/>
                    <a:pt x="158171" y="96097"/>
                  </a:cubicBezTo>
                  <a:cubicBezTo>
                    <a:pt x="154474" y="94096"/>
                    <a:pt x="150343" y="93509"/>
                    <a:pt x="146179" y="93509"/>
                  </a:cubicBezTo>
                  <a:cubicBezTo>
                    <a:pt x="144501" y="93509"/>
                    <a:pt x="142817" y="93604"/>
                    <a:pt x="141154" y="93741"/>
                  </a:cubicBezTo>
                  <a:cubicBezTo>
                    <a:pt x="144512" y="92663"/>
                    <a:pt x="147846" y="91360"/>
                    <a:pt x="150778" y="89355"/>
                  </a:cubicBezTo>
                  <a:cubicBezTo>
                    <a:pt x="154362" y="86874"/>
                    <a:pt x="157169" y="83190"/>
                    <a:pt x="157971" y="78829"/>
                  </a:cubicBezTo>
                  <a:cubicBezTo>
                    <a:pt x="158773" y="74418"/>
                    <a:pt x="157019" y="70157"/>
                    <a:pt x="153309" y="67626"/>
                  </a:cubicBezTo>
                  <a:cubicBezTo>
                    <a:pt x="150728" y="65866"/>
                    <a:pt x="147694" y="65132"/>
                    <a:pt x="144631" y="65132"/>
                  </a:cubicBezTo>
                  <a:cubicBezTo>
                    <a:pt x="143025" y="65132"/>
                    <a:pt x="141411" y="65334"/>
                    <a:pt x="139851" y="65696"/>
                  </a:cubicBezTo>
                  <a:cubicBezTo>
                    <a:pt x="134612" y="66899"/>
                    <a:pt x="130051" y="69931"/>
                    <a:pt x="125740" y="73039"/>
                  </a:cubicBezTo>
                  <a:cubicBezTo>
                    <a:pt x="128848" y="67801"/>
                    <a:pt x="131630" y="62362"/>
                    <a:pt x="134011" y="56748"/>
                  </a:cubicBezTo>
                  <a:cubicBezTo>
                    <a:pt x="135314" y="53666"/>
                    <a:pt x="136517" y="50533"/>
                    <a:pt x="137595" y="47350"/>
                  </a:cubicBezTo>
                  <a:cubicBezTo>
                    <a:pt x="138547" y="44493"/>
                    <a:pt x="139575" y="41585"/>
                    <a:pt x="140126" y="38628"/>
                  </a:cubicBezTo>
                  <a:cubicBezTo>
                    <a:pt x="140928" y="34342"/>
                    <a:pt x="140678" y="28202"/>
                    <a:pt x="135465" y="26899"/>
                  </a:cubicBezTo>
                  <a:cubicBezTo>
                    <a:pt x="134943" y="26772"/>
                    <a:pt x="134417" y="26714"/>
                    <a:pt x="133890" y="26714"/>
                  </a:cubicBezTo>
                  <a:cubicBezTo>
                    <a:pt x="131605" y="26714"/>
                    <a:pt x="129314" y="27793"/>
                    <a:pt x="127419" y="28954"/>
                  </a:cubicBezTo>
                  <a:cubicBezTo>
                    <a:pt x="124838" y="30508"/>
                    <a:pt x="122457" y="32387"/>
                    <a:pt x="120226" y="34417"/>
                  </a:cubicBezTo>
                  <a:cubicBezTo>
                    <a:pt x="115840" y="38427"/>
                    <a:pt x="112131" y="43214"/>
                    <a:pt x="109349" y="48478"/>
                  </a:cubicBezTo>
                  <a:cubicBezTo>
                    <a:pt x="110001" y="40909"/>
                    <a:pt x="109575" y="33264"/>
                    <a:pt x="108021" y="25821"/>
                  </a:cubicBezTo>
                  <a:cubicBezTo>
                    <a:pt x="107169" y="21736"/>
                    <a:pt x="105991" y="17700"/>
                    <a:pt x="104512" y="13791"/>
                  </a:cubicBezTo>
                  <a:cubicBezTo>
                    <a:pt x="103284" y="10608"/>
                    <a:pt x="101905" y="7425"/>
                    <a:pt x="99800" y="4768"/>
                  </a:cubicBezTo>
                  <a:cubicBezTo>
                    <a:pt x="97946" y="2387"/>
                    <a:pt x="95414" y="407"/>
                    <a:pt x="92332" y="56"/>
                  </a:cubicBezTo>
                  <a:cubicBezTo>
                    <a:pt x="91995" y="18"/>
                    <a:pt x="91662" y="0"/>
                    <a:pt x="91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4;p76">
              <a:extLst>
                <a:ext uri="{FF2B5EF4-FFF2-40B4-BE49-F238E27FC236}">
                  <a16:creationId xmlns:a16="http://schemas.microsoft.com/office/drawing/2014/main" id="{DFC136A1-F57F-42B0-99BF-9BCFA20A4765}"/>
                </a:ext>
              </a:extLst>
            </p:cNvPr>
            <p:cNvSpPr/>
            <p:nvPr/>
          </p:nvSpPr>
          <p:spPr>
            <a:xfrm>
              <a:off x="5040043" y="3144171"/>
              <a:ext cx="1218360" cy="1188643"/>
            </a:xfrm>
            <a:custGeom>
              <a:avLst/>
              <a:gdLst/>
              <a:ahLst/>
              <a:cxnLst/>
              <a:rect l="l" t="t" r="r" b="b"/>
              <a:pathLst>
                <a:path w="38047" h="37119" extrusionOk="0">
                  <a:moveTo>
                    <a:pt x="13510" y="1"/>
                  </a:moveTo>
                  <a:cubicBezTo>
                    <a:pt x="13510" y="1"/>
                    <a:pt x="4036" y="652"/>
                    <a:pt x="2106" y="8422"/>
                  </a:cubicBezTo>
                  <a:cubicBezTo>
                    <a:pt x="176" y="16216"/>
                    <a:pt x="1" y="17695"/>
                    <a:pt x="1" y="17695"/>
                  </a:cubicBezTo>
                  <a:lnTo>
                    <a:pt x="11605" y="18873"/>
                  </a:lnTo>
                  <a:lnTo>
                    <a:pt x="11605" y="37119"/>
                  </a:lnTo>
                  <a:lnTo>
                    <a:pt x="37344" y="36893"/>
                  </a:lnTo>
                  <a:cubicBezTo>
                    <a:pt x="37344" y="36893"/>
                    <a:pt x="38046" y="10226"/>
                    <a:pt x="32181" y="4161"/>
                  </a:cubicBezTo>
                  <a:cubicBezTo>
                    <a:pt x="28704" y="544"/>
                    <a:pt x="24064" y="178"/>
                    <a:pt x="22326" y="178"/>
                  </a:cubicBezTo>
                  <a:cubicBezTo>
                    <a:pt x="21884" y="178"/>
                    <a:pt x="21630" y="201"/>
                    <a:pt x="21630" y="201"/>
                  </a:cubicBezTo>
                  <a:lnTo>
                    <a:pt x="135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65;p76">
              <a:extLst>
                <a:ext uri="{FF2B5EF4-FFF2-40B4-BE49-F238E27FC236}">
                  <a16:creationId xmlns:a16="http://schemas.microsoft.com/office/drawing/2014/main" id="{7BA67751-7C5B-4850-8284-322D034A1C67}"/>
                </a:ext>
              </a:extLst>
            </p:cNvPr>
            <p:cNvSpPr/>
            <p:nvPr/>
          </p:nvSpPr>
          <p:spPr>
            <a:xfrm>
              <a:off x="5687705" y="2394614"/>
              <a:ext cx="421384" cy="763256"/>
            </a:xfrm>
            <a:custGeom>
              <a:avLst/>
              <a:gdLst/>
              <a:ahLst/>
              <a:cxnLst/>
              <a:rect l="l" t="t" r="r" b="b"/>
              <a:pathLst>
                <a:path w="13159" h="23835" extrusionOk="0">
                  <a:moveTo>
                    <a:pt x="1830" y="0"/>
                  </a:moveTo>
                  <a:cubicBezTo>
                    <a:pt x="752" y="7795"/>
                    <a:pt x="26" y="15990"/>
                    <a:pt x="1" y="23835"/>
                  </a:cubicBezTo>
                  <a:lnTo>
                    <a:pt x="12482" y="23735"/>
                  </a:lnTo>
                  <a:cubicBezTo>
                    <a:pt x="12833" y="21855"/>
                    <a:pt x="13158" y="19750"/>
                    <a:pt x="12131" y="18121"/>
                  </a:cubicBezTo>
                  <a:cubicBezTo>
                    <a:pt x="11254" y="16692"/>
                    <a:pt x="9474" y="15915"/>
                    <a:pt x="8848" y="14336"/>
                  </a:cubicBezTo>
                  <a:cubicBezTo>
                    <a:pt x="8522" y="13484"/>
                    <a:pt x="8622" y="12506"/>
                    <a:pt x="8873" y="11629"/>
                  </a:cubicBezTo>
                  <a:cubicBezTo>
                    <a:pt x="9123" y="10752"/>
                    <a:pt x="9549" y="9925"/>
                    <a:pt x="9900" y="9098"/>
                  </a:cubicBezTo>
                  <a:cubicBezTo>
                    <a:pt x="10427" y="7845"/>
                    <a:pt x="10803" y="6466"/>
                    <a:pt x="10527" y="5163"/>
                  </a:cubicBezTo>
                  <a:cubicBezTo>
                    <a:pt x="10176" y="3384"/>
                    <a:pt x="8747" y="1980"/>
                    <a:pt x="7093" y="1228"/>
                  </a:cubicBezTo>
                  <a:cubicBezTo>
                    <a:pt x="5464" y="451"/>
                    <a:pt x="3635" y="226"/>
                    <a:pt x="1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66;p76">
              <a:extLst>
                <a:ext uri="{FF2B5EF4-FFF2-40B4-BE49-F238E27FC236}">
                  <a16:creationId xmlns:a16="http://schemas.microsoft.com/office/drawing/2014/main" id="{DF8A99BF-E112-4B59-B6D0-45E85D0297BF}"/>
                </a:ext>
              </a:extLst>
            </p:cNvPr>
            <p:cNvSpPr/>
            <p:nvPr/>
          </p:nvSpPr>
          <p:spPr>
            <a:xfrm>
              <a:off x="5330572" y="2393525"/>
              <a:ext cx="651722" cy="853464"/>
            </a:xfrm>
            <a:custGeom>
              <a:avLst/>
              <a:gdLst/>
              <a:ahLst/>
              <a:cxnLst/>
              <a:rect l="l" t="t" r="r" b="b"/>
              <a:pathLst>
                <a:path w="20352" h="26652" extrusionOk="0">
                  <a:moveTo>
                    <a:pt x="11375" y="0"/>
                  </a:moveTo>
                  <a:cubicBezTo>
                    <a:pt x="6766" y="0"/>
                    <a:pt x="2835" y="3530"/>
                    <a:pt x="2432" y="8205"/>
                  </a:cubicBezTo>
                  <a:cubicBezTo>
                    <a:pt x="2356" y="9057"/>
                    <a:pt x="2407" y="9859"/>
                    <a:pt x="2557" y="10661"/>
                  </a:cubicBezTo>
                  <a:cubicBezTo>
                    <a:pt x="2557" y="10661"/>
                    <a:pt x="2507" y="10686"/>
                    <a:pt x="2407" y="10736"/>
                  </a:cubicBezTo>
                  <a:cubicBezTo>
                    <a:pt x="2106" y="10911"/>
                    <a:pt x="1429" y="11237"/>
                    <a:pt x="1354" y="11287"/>
                  </a:cubicBezTo>
                  <a:cubicBezTo>
                    <a:pt x="351" y="11939"/>
                    <a:pt x="1" y="13292"/>
                    <a:pt x="251" y="14395"/>
                  </a:cubicBezTo>
                  <a:cubicBezTo>
                    <a:pt x="597" y="16148"/>
                    <a:pt x="2260" y="17201"/>
                    <a:pt x="3968" y="17201"/>
                  </a:cubicBezTo>
                  <a:cubicBezTo>
                    <a:pt x="4116" y="17201"/>
                    <a:pt x="4264" y="17193"/>
                    <a:pt x="4412" y="17177"/>
                  </a:cubicBezTo>
                  <a:lnTo>
                    <a:pt x="4412" y="17177"/>
                  </a:lnTo>
                  <a:cubicBezTo>
                    <a:pt x="4211" y="18355"/>
                    <a:pt x="4036" y="23142"/>
                    <a:pt x="4036" y="23142"/>
                  </a:cubicBezTo>
                  <a:cubicBezTo>
                    <a:pt x="4036" y="23142"/>
                    <a:pt x="5489" y="26601"/>
                    <a:pt x="8547" y="26651"/>
                  </a:cubicBezTo>
                  <a:cubicBezTo>
                    <a:pt x="8591" y="26652"/>
                    <a:pt x="8635" y="26652"/>
                    <a:pt x="8678" y="26652"/>
                  </a:cubicBezTo>
                  <a:cubicBezTo>
                    <a:pt x="11660" y="26652"/>
                    <a:pt x="12707" y="24972"/>
                    <a:pt x="12707" y="24972"/>
                  </a:cubicBezTo>
                  <a:lnTo>
                    <a:pt x="12908" y="22916"/>
                  </a:lnTo>
                  <a:lnTo>
                    <a:pt x="13133" y="20861"/>
                  </a:lnTo>
                  <a:lnTo>
                    <a:pt x="13133" y="20736"/>
                  </a:lnTo>
                  <a:cubicBezTo>
                    <a:pt x="13323" y="20744"/>
                    <a:pt x="13517" y="20747"/>
                    <a:pt x="13712" y="20747"/>
                  </a:cubicBezTo>
                  <a:cubicBezTo>
                    <a:pt x="15449" y="20747"/>
                    <a:pt x="17325" y="20450"/>
                    <a:pt x="18046" y="19909"/>
                  </a:cubicBezTo>
                  <a:cubicBezTo>
                    <a:pt x="18672" y="19433"/>
                    <a:pt x="19149" y="18355"/>
                    <a:pt x="19474" y="17052"/>
                  </a:cubicBezTo>
                  <a:cubicBezTo>
                    <a:pt x="19825" y="15673"/>
                    <a:pt x="20051" y="14019"/>
                    <a:pt x="20176" y="12566"/>
                  </a:cubicBezTo>
                  <a:cubicBezTo>
                    <a:pt x="20352" y="10460"/>
                    <a:pt x="20352" y="8731"/>
                    <a:pt x="20352" y="8731"/>
                  </a:cubicBezTo>
                  <a:cubicBezTo>
                    <a:pt x="20327" y="8380"/>
                    <a:pt x="20301" y="8004"/>
                    <a:pt x="20251" y="7653"/>
                  </a:cubicBezTo>
                  <a:cubicBezTo>
                    <a:pt x="19850" y="4896"/>
                    <a:pt x="18171" y="2515"/>
                    <a:pt x="15815" y="1187"/>
                  </a:cubicBezTo>
                  <a:cubicBezTo>
                    <a:pt x="15189" y="811"/>
                    <a:pt x="14512" y="535"/>
                    <a:pt x="13810" y="335"/>
                  </a:cubicBezTo>
                  <a:cubicBezTo>
                    <a:pt x="13660" y="285"/>
                    <a:pt x="13509" y="260"/>
                    <a:pt x="13359" y="235"/>
                  </a:cubicBezTo>
                  <a:cubicBezTo>
                    <a:pt x="12983" y="134"/>
                    <a:pt x="12557" y="59"/>
                    <a:pt x="12156" y="34"/>
                  </a:cubicBezTo>
                  <a:cubicBezTo>
                    <a:pt x="11894" y="12"/>
                    <a:pt x="11633" y="0"/>
                    <a:pt x="11375" y="0"/>
                  </a:cubicBezTo>
                  <a:close/>
                </a:path>
              </a:pathLst>
            </a:custGeom>
            <a:solidFill>
              <a:srgbClr val="FF8D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67;p76">
              <a:extLst>
                <a:ext uri="{FF2B5EF4-FFF2-40B4-BE49-F238E27FC236}">
                  <a16:creationId xmlns:a16="http://schemas.microsoft.com/office/drawing/2014/main" id="{8BD0040E-3E2C-45A8-999F-CDDDAAB0F71F}"/>
                </a:ext>
              </a:extLst>
            </p:cNvPr>
            <p:cNvSpPr/>
            <p:nvPr/>
          </p:nvSpPr>
          <p:spPr>
            <a:xfrm>
              <a:off x="5330572" y="2393525"/>
              <a:ext cx="651722" cy="853464"/>
            </a:xfrm>
            <a:custGeom>
              <a:avLst/>
              <a:gdLst/>
              <a:ahLst/>
              <a:cxnLst/>
              <a:rect l="l" t="t" r="r" b="b"/>
              <a:pathLst>
                <a:path w="20352" h="26652" extrusionOk="0">
                  <a:moveTo>
                    <a:pt x="11375" y="0"/>
                  </a:moveTo>
                  <a:cubicBezTo>
                    <a:pt x="6766" y="0"/>
                    <a:pt x="2835" y="3530"/>
                    <a:pt x="2432" y="8205"/>
                  </a:cubicBezTo>
                  <a:cubicBezTo>
                    <a:pt x="2356" y="9057"/>
                    <a:pt x="2407" y="9859"/>
                    <a:pt x="2557" y="10661"/>
                  </a:cubicBezTo>
                  <a:cubicBezTo>
                    <a:pt x="2557" y="10661"/>
                    <a:pt x="2507" y="10686"/>
                    <a:pt x="2407" y="10736"/>
                  </a:cubicBezTo>
                  <a:cubicBezTo>
                    <a:pt x="2106" y="10911"/>
                    <a:pt x="1429" y="11237"/>
                    <a:pt x="1354" y="11287"/>
                  </a:cubicBezTo>
                  <a:cubicBezTo>
                    <a:pt x="351" y="11939"/>
                    <a:pt x="1" y="13292"/>
                    <a:pt x="251" y="14395"/>
                  </a:cubicBezTo>
                  <a:cubicBezTo>
                    <a:pt x="597" y="16148"/>
                    <a:pt x="2260" y="17201"/>
                    <a:pt x="3968" y="17201"/>
                  </a:cubicBezTo>
                  <a:cubicBezTo>
                    <a:pt x="4116" y="17201"/>
                    <a:pt x="4264" y="17193"/>
                    <a:pt x="4412" y="17177"/>
                  </a:cubicBezTo>
                  <a:lnTo>
                    <a:pt x="4412" y="17177"/>
                  </a:lnTo>
                  <a:cubicBezTo>
                    <a:pt x="4211" y="18355"/>
                    <a:pt x="4036" y="23142"/>
                    <a:pt x="4036" y="23142"/>
                  </a:cubicBezTo>
                  <a:cubicBezTo>
                    <a:pt x="4036" y="23142"/>
                    <a:pt x="5489" y="26601"/>
                    <a:pt x="8547" y="26651"/>
                  </a:cubicBezTo>
                  <a:cubicBezTo>
                    <a:pt x="8591" y="26652"/>
                    <a:pt x="8635" y="26652"/>
                    <a:pt x="8678" y="26652"/>
                  </a:cubicBezTo>
                  <a:cubicBezTo>
                    <a:pt x="11660" y="26652"/>
                    <a:pt x="12707" y="24972"/>
                    <a:pt x="12707" y="24972"/>
                  </a:cubicBezTo>
                  <a:lnTo>
                    <a:pt x="12908" y="22916"/>
                  </a:lnTo>
                  <a:lnTo>
                    <a:pt x="13133" y="20861"/>
                  </a:lnTo>
                  <a:lnTo>
                    <a:pt x="13133" y="20736"/>
                  </a:lnTo>
                  <a:cubicBezTo>
                    <a:pt x="13323" y="20744"/>
                    <a:pt x="13517" y="20747"/>
                    <a:pt x="13712" y="20747"/>
                  </a:cubicBezTo>
                  <a:cubicBezTo>
                    <a:pt x="15449" y="20747"/>
                    <a:pt x="17325" y="20450"/>
                    <a:pt x="18046" y="19909"/>
                  </a:cubicBezTo>
                  <a:cubicBezTo>
                    <a:pt x="18672" y="19433"/>
                    <a:pt x="19149" y="18355"/>
                    <a:pt x="19474" y="17052"/>
                  </a:cubicBezTo>
                  <a:cubicBezTo>
                    <a:pt x="19825" y="15673"/>
                    <a:pt x="20051" y="14019"/>
                    <a:pt x="20176" y="12566"/>
                  </a:cubicBezTo>
                  <a:cubicBezTo>
                    <a:pt x="20352" y="10460"/>
                    <a:pt x="20352" y="8731"/>
                    <a:pt x="20352" y="8731"/>
                  </a:cubicBezTo>
                  <a:cubicBezTo>
                    <a:pt x="20327" y="8380"/>
                    <a:pt x="20301" y="8004"/>
                    <a:pt x="20251" y="7653"/>
                  </a:cubicBezTo>
                  <a:cubicBezTo>
                    <a:pt x="19850" y="4896"/>
                    <a:pt x="18171" y="2515"/>
                    <a:pt x="15815" y="1187"/>
                  </a:cubicBezTo>
                  <a:cubicBezTo>
                    <a:pt x="15189" y="811"/>
                    <a:pt x="14512" y="535"/>
                    <a:pt x="13810" y="335"/>
                  </a:cubicBezTo>
                  <a:cubicBezTo>
                    <a:pt x="13660" y="285"/>
                    <a:pt x="13509" y="260"/>
                    <a:pt x="13359" y="235"/>
                  </a:cubicBezTo>
                  <a:cubicBezTo>
                    <a:pt x="12983" y="134"/>
                    <a:pt x="12557" y="59"/>
                    <a:pt x="12156" y="34"/>
                  </a:cubicBezTo>
                  <a:cubicBezTo>
                    <a:pt x="11894" y="12"/>
                    <a:pt x="11633" y="0"/>
                    <a:pt x="11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68;p76">
              <a:extLst>
                <a:ext uri="{FF2B5EF4-FFF2-40B4-BE49-F238E27FC236}">
                  <a16:creationId xmlns:a16="http://schemas.microsoft.com/office/drawing/2014/main" id="{DFE30355-0958-443D-8F86-23CB078D3DA5}"/>
                </a:ext>
              </a:extLst>
            </p:cNvPr>
            <p:cNvSpPr/>
            <p:nvPr/>
          </p:nvSpPr>
          <p:spPr>
            <a:xfrm>
              <a:off x="5707783" y="2680213"/>
              <a:ext cx="70642" cy="38651"/>
            </a:xfrm>
            <a:custGeom>
              <a:avLst/>
              <a:gdLst/>
              <a:ahLst/>
              <a:cxnLst/>
              <a:rect l="l" t="t" r="r" b="b"/>
              <a:pathLst>
                <a:path w="2206" h="1207" extrusionOk="0">
                  <a:moveTo>
                    <a:pt x="1522" y="1"/>
                  </a:moveTo>
                  <a:cubicBezTo>
                    <a:pt x="1061" y="1"/>
                    <a:pt x="557" y="174"/>
                    <a:pt x="251" y="480"/>
                  </a:cubicBezTo>
                  <a:cubicBezTo>
                    <a:pt x="150" y="555"/>
                    <a:pt x="75" y="655"/>
                    <a:pt x="50" y="755"/>
                  </a:cubicBezTo>
                  <a:cubicBezTo>
                    <a:pt x="0" y="881"/>
                    <a:pt x="25" y="1006"/>
                    <a:pt x="100" y="1106"/>
                  </a:cubicBezTo>
                  <a:cubicBezTo>
                    <a:pt x="201" y="1207"/>
                    <a:pt x="351" y="1207"/>
                    <a:pt x="501" y="1207"/>
                  </a:cubicBezTo>
                  <a:cubicBezTo>
                    <a:pt x="1003" y="1181"/>
                    <a:pt x="1504" y="1106"/>
                    <a:pt x="1905" y="806"/>
                  </a:cubicBezTo>
                  <a:cubicBezTo>
                    <a:pt x="2055" y="680"/>
                    <a:pt x="2206" y="505"/>
                    <a:pt x="2181" y="329"/>
                  </a:cubicBezTo>
                  <a:cubicBezTo>
                    <a:pt x="2155" y="154"/>
                    <a:pt x="2005" y="54"/>
                    <a:pt x="1830" y="29"/>
                  </a:cubicBezTo>
                  <a:cubicBezTo>
                    <a:pt x="1731" y="10"/>
                    <a:pt x="1628" y="1"/>
                    <a:pt x="1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69;p76">
              <a:extLst>
                <a:ext uri="{FF2B5EF4-FFF2-40B4-BE49-F238E27FC236}">
                  <a16:creationId xmlns:a16="http://schemas.microsoft.com/office/drawing/2014/main" id="{4D3C42CD-89F8-436C-8C81-ECDA61F55CDD}"/>
                </a:ext>
              </a:extLst>
            </p:cNvPr>
            <p:cNvSpPr/>
            <p:nvPr/>
          </p:nvSpPr>
          <p:spPr>
            <a:xfrm>
              <a:off x="5892353" y="2680853"/>
              <a:ext cx="71474" cy="36602"/>
            </a:xfrm>
            <a:custGeom>
              <a:avLst/>
              <a:gdLst/>
              <a:ahLst/>
              <a:cxnLst/>
              <a:rect l="l" t="t" r="r" b="b"/>
              <a:pathLst>
                <a:path w="2232" h="1143" extrusionOk="0">
                  <a:moveTo>
                    <a:pt x="793" y="0"/>
                  </a:moveTo>
                  <a:cubicBezTo>
                    <a:pt x="640" y="0"/>
                    <a:pt x="491" y="19"/>
                    <a:pt x="351" y="59"/>
                  </a:cubicBezTo>
                  <a:cubicBezTo>
                    <a:pt x="201" y="84"/>
                    <a:pt x="51" y="209"/>
                    <a:pt x="26" y="385"/>
                  </a:cubicBezTo>
                  <a:cubicBezTo>
                    <a:pt x="1" y="560"/>
                    <a:pt x="176" y="735"/>
                    <a:pt x="326" y="836"/>
                  </a:cubicBezTo>
                  <a:cubicBezTo>
                    <a:pt x="690" y="1071"/>
                    <a:pt x="1128" y="1142"/>
                    <a:pt x="1544" y="1142"/>
                  </a:cubicBezTo>
                  <a:cubicBezTo>
                    <a:pt x="1615" y="1142"/>
                    <a:pt x="1686" y="1140"/>
                    <a:pt x="1755" y="1136"/>
                  </a:cubicBezTo>
                  <a:cubicBezTo>
                    <a:pt x="1905" y="1136"/>
                    <a:pt x="2081" y="1111"/>
                    <a:pt x="2156" y="1011"/>
                  </a:cubicBezTo>
                  <a:cubicBezTo>
                    <a:pt x="2231" y="911"/>
                    <a:pt x="2231" y="786"/>
                    <a:pt x="2206" y="660"/>
                  </a:cubicBezTo>
                  <a:cubicBezTo>
                    <a:pt x="2156" y="560"/>
                    <a:pt x="2056" y="460"/>
                    <a:pt x="1981" y="385"/>
                  </a:cubicBezTo>
                  <a:cubicBezTo>
                    <a:pt x="1667" y="145"/>
                    <a:pt x="1218" y="0"/>
                    <a:pt x="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70;p76">
              <a:extLst>
                <a:ext uri="{FF2B5EF4-FFF2-40B4-BE49-F238E27FC236}">
                  <a16:creationId xmlns:a16="http://schemas.microsoft.com/office/drawing/2014/main" id="{921DCAE1-B82B-4F75-9ABA-28947B446959}"/>
                </a:ext>
              </a:extLst>
            </p:cNvPr>
            <p:cNvSpPr/>
            <p:nvPr/>
          </p:nvSpPr>
          <p:spPr>
            <a:xfrm>
              <a:off x="5629150" y="2810934"/>
              <a:ext cx="93895" cy="90181"/>
            </a:xfrm>
            <a:custGeom>
              <a:avLst/>
              <a:gdLst/>
              <a:ahLst/>
              <a:cxnLst/>
              <a:rect l="l" t="t" r="r" b="b"/>
              <a:pathLst>
                <a:path w="5189" h="4981" extrusionOk="0">
                  <a:moveTo>
                    <a:pt x="2584" y="1"/>
                  </a:moveTo>
                  <a:cubicBezTo>
                    <a:pt x="1324" y="1"/>
                    <a:pt x="244" y="988"/>
                    <a:pt x="125" y="2267"/>
                  </a:cubicBezTo>
                  <a:cubicBezTo>
                    <a:pt x="0" y="3645"/>
                    <a:pt x="1028" y="4848"/>
                    <a:pt x="2381" y="4973"/>
                  </a:cubicBezTo>
                  <a:cubicBezTo>
                    <a:pt x="2445" y="4978"/>
                    <a:pt x="2508" y="4980"/>
                    <a:pt x="2571" y="4980"/>
                  </a:cubicBezTo>
                  <a:cubicBezTo>
                    <a:pt x="3866" y="4980"/>
                    <a:pt x="4943" y="4008"/>
                    <a:pt x="5063" y="2693"/>
                  </a:cubicBezTo>
                  <a:cubicBezTo>
                    <a:pt x="5188" y="1339"/>
                    <a:pt x="4186" y="136"/>
                    <a:pt x="2807" y="11"/>
                  </a:cubicBezTo>
                  <a:cubicBezTo>
                    <a:pt x="2732" y="4"/>
                    <a:pt x="2658" y="1"/>
                    <a:pt x="2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71;p76">
              <a:extLst>
                <a:ext uri="{FF2B5EF4-FFF2-40B4-BE49-F238E27FC236}">
                  <a16:creationId xmlns:a16="http://schemas.microsoft.com/office/drawing/2014/main" id="{E3E1753F-D01A-43CB-84B8-E91EB688C96E}"/>
                </a:ext>
              </a:extLst>
            </p:cNvPr>
            <p:cNvSpPr/>
            <p:nvPr/>
          </p:nvSpPr>
          <p:spPr>
            <a:xfrm>
              <a:off x="5918063" y="2852923"/>
              <a:ext cx="45753" cy="68904"/>
            </a:xfrm>
            <a:custGeom>
              <a:avLst/>
              <a:gdLst/>
              <a:ahLst/>
              <a:cxnLst/>
              <a:rect l="l" t="t" r="r" b="b"/>
              <a:pathLst>
                <a:path w="3034" h="4570" extrusionOk="0">
                  <a:moveTo>
                    <a:pt x="2397" y="1"/>
                  </a:moveTo>
                  <a:cubicBezTo>
                    <a:pt x="1222" y="1"/>
                    <a:pt x="221" y="898"/>
                    <a:pt x="126" y="2089"/>
                  </a:cubicBezTo>
                  <a:cubicBezTo>
                    <a:pt x="1" y="3342"/>
                    <a:pt x="953" y="4444"/>
                    <a:pt x="2206" y="4570"/>
                  </a:cubicBezTo>
                  <a:lnTo>
                    <a:pt x="2331" y="4570"/>
                  </a:lnTo>
                  <a:cubicBezTo>
                    <a:pt x="2682" y="3191"/>
                    <a:pt x="2908" y="1537"/>
                    <a:pt x="3033" y="84"/>
                  </a:cubicBezTo>
                  <a:cubicBezTo>
                    <a:pt x="2883" y="58"/>
                    <a:pt x="2732" y="33"/>
                    <a:pt x="2582" y="8"/>
                  </a:cubicBezTo>
                  <a:cubicBezTo>
                    <a:pt x="2520" y="3"/>
                    <a:pt x="2458" y="1"/>
                    <a:pt x="2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72;p76">
              <a:extLst>
                <a:ext uri="{FF2B5EF4-FFF2-40B4-BE49-F238E27FC236}">
                  <a16:creationId xmlns:a16="http://schemas.microsoft.com/office/drawing/2014/main" id="{29C2256E-63D8-413F-86E9-6BE3085A8CB1}"/>
                </a:ext>
              </a:extLst>
            </p:cNvPr>
            <p:cNvSpPr/>
            <p:nvPr/>
          </p:nvSpPr>
          <p:spPr>
            <a:xfrm>
              <a:off x="5730230" y="2731511"/>
              <a:ext cx="48194" cy="50916"/>
            </a:xfrm>
            <a:custGeom>
              <a:avLst/>
              <a:gdLst/>
              <a:ahLst/>
              <a:cxnLst/>
              <a:rect l="l" t="t" r="r" b="b"/>
              <a:pathLst>
                <a:path w="1505" h="1590" extrusionOk="0">
                  <a:moveTo>
                    <a:pt x="772" y="0"/>
                  </a:moveTo>
                  <a:cubicBezTo>
                    <a:pt x="405" y="0"/>
                    <a:pt x="98" y="310"/>
                    <a:pt x="51" y="707"/>
                  </a:cubicBezTo>
                  <a:cubicBezTo>
                    <a:pt x="1" y="1133"/>
                    <a:pt x="277" y="1534"/>
                    <a:pt x="652" y="1584"/>
                  </a:cubicBezTo>
                  <a:cubicBezTo>
                    <a:pt x="680" y="1588"/>
                    <a:pt x="707" y="1590"/>
                    <a:pt x="734" y="1590"/>
                  </a:cubicBezTo>
                  <a:cubicBezTo>
                    <a:pt x="1100" y="1590"/>
                    <a:pt x="1408" y="1278"/>
                    <a:pt x="1454" y="858"/>
                  </a:cubicBezTo>
                  <a:cubicBezTo>
                    <a:pt x="1505" y="432"/>
                    <a:pt x="1229" y="31"/>
                    <a:pt x="853" y="6"/>
                  </a:cubicBezTo>
                  <a:cubicBezTo>
                    <a:pt x="826" y="2"/>
                    <a:pt x="798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73;p76">
              <a:extLst>
                <a:ext uri="{FF2B5EF4-FFF2-40B4-BE49-F238E27FC236}">
                  <a16:creationId xmlns:a16="http://schemas.microsoft.com/office/drawing/2014/main" id="{E2610A5E-8303-4A0D-BFC2-CE9C57E6228F}"/>
                </a:ext>
              </a:extLst>
            </p:cNvPr>
            <p:cNvSpPr/>
            <p:nvPr/>
          </p:nvSpPr>
          <p:spPr>
            <a:xfrm>
              <a:off x="5901992" y="2738748"/>
              <a:ext cx="42558" cy="50788"/>
            </a:xfrm>
            <a:custGeom>
              <a:avLst/>
              <a:gdLst/>
              <a:ahLst/>
              <a:cxnLst/>
              <a:rect l="l" t="t" r="r" b="b"/>
              <a:pathLst>
                <a:path w="1329" h="1586" extrusionOk="0">
                  <a:moveTo>
                    <a:pt x="681" y="0"/>
                  </a:moveTo>
                  <a:cubicBezTo>
                    <a:pt x="361" y="0"/>
                    <a:pt x="97" y="310"/>
                    <a:pt x="50" y="707"/>
                  </a:cubicBezTo>
                  <a:cubicBezTo>
                    <a:pt x="0" y="1158"/>
                    <a:pt x="226" y="1534"/>
                    <a:pt x="577" y="1584"/>
                  </a:cubicBezTo>
                  <a:cubicBezTo>
                    <a:pt x="589" y="1585"/>
                    <a:pt x="602" y="1586"/>
                    <a:pt x="615" y="1586"/>
                  </a:cubicBezTo>
                  <a:cubicBezTo>
                    <a:pt x="927" y="1586"/>
                    <a:pt x="1230" y="1291"/>
                    <a:pt x="1278" y="857"/>
                  </a:cubicBezTo>
                  <a:cubicBezTo>
                    <a:pt x="1329" y="431"/>
                    <a:pt x="1103" y="30"/>
                    <a:pt x="752" y="5"/>
                  </a:cubicBezTo>
                  <a:cubicBezTo>
                    <a:pt x="728" y="2"/>
                    <a:pt x="704" y="0"/>
                    <a:pt x="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74;p76">
              <a:extLst>
                <a:ext uri="{FF2B5EF4-FFF2-40B4-BE49-F238E27FC236}">
                  <a16:creationId xmlns:a16="http://schemas.microsoft.com/office/drawing/2014/main" id="{9D5956D2-6188-45EA-B9D1-749CAD8A8CAF}"/>
                </a:ext>
              </a:extLst>
            </p:cNvPr>
            <p:cNvSpPr/>
            <p:nvPr/>
          </p:nvSpPr>
          <p:spPr>
            <a:xfrm>
              <a:off x="5373096" y="2755751"/>
              <a:ext cx="101960" cy="158127"/>
            </a:xfrm>
            <a:custGeom>
              <a:avLst/>
              <a:gdLst/>
              <a:ahLst/>
              <a:cxnLst/>
              <a:rect l="l" t="t" r="r" b="b"/>
              <a:pathLst>
                <a:path w="3184" h="4938" fill="none" extrusionOk="0">
                  <a:moveTo>
                    <a:pt x="1" y="0"/>
                  </a:moveTo>
                  <a:cubicBezTo>
                    <a:pt x="853" y="76"/>
                    <a:pt x="1580" y="677"/>
                    <a:pt x="2056" y="1379"/>
                  </a:cubicBezTo>
                  <a:cubicBezTo>
                    <a:pt x="2808" y="2406"/>
                    <a:pt x="3184" y="3685"/>
                    <a:pt x="3159" y="4938"/>
                  </a:cubicBezTo>
                </a:path>
              </a:pathLst>
            </a:custGeom>
            <a:noFill/>
            <a:ln w="5650" cap="rnd" cmpd="sng">
              <a:solidFill>
                <a:srgbClr val="5A22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75;p76">
              <a:extLst>
                <a:ext uri="{FF2B5EF4-FFF2-40B4-BE49-F238E27FC236}">
                  <a16:creationId xmlns:a16="http://schemas.microsoft.com/office/drawing/2014/main" id="{56718387-3E99-4257-B7CB-305AC006ABC9}"/>
                </a:ext>
              </a:extLst>
            </p:cNvPr>
            <p:cNvSpPr/>
            <p:nvPr/>
          </p:nvSpPr>
          <p:spPr>
            <a:xfrm>
              <a:off x="5793632" y="2872117"/>
              <a:ext cx="74676" cy="30517"/>
            </a:xfrm>
            <a:custGeom>
              <a:avLst/>
              <a:gdLst/>
              <a:ahLst/>
              <a:cxnLst/>
              <a:rect l="l" t="t" r="r" b="b"/>
              <a:pathLst>
                <a:path w="2332" h="953" fill="none" extrusionOk="0">
                  <a:moveTo>
                    <a:pt x="1" y="1"/>
                  </a:moveTo>
                  <a:cubicBezTo>
                    <a:pt x="101" y="176"/>
                    <a:pt x="201" y="376"/>
                    <a:pt x="327" y="527"/>
                  </a:cubicBezTo>
                  <a:cubicBezTo>
                    <a:pt x="627" y="803"/>
                    <a:pt x="1053" y="953"/>
                    <a:pt x="1454" y="878"/>
                  </a:cubicBezTo>
                  <a:cubicBezTo>
                    <a:pt x="1830" y="777"/>
                    <a:pt x="2181" y="502"/>
                    <a:pt x="2332" y="126"/>
                  </a:cubicBezTo>
                </a:path>
              </a:pathLst>
            </a:custGeom>
            <a:solidFill>
              <a:schemeClr val="dk1"/>
            </a:solidFill>
            <a:ln w="5650" cap="rnd" cmpd="sng">
              <a:solidFill>
                <a:srgbClr val="5A22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76;p76">
              <a:extLst>
                <a:ext uri="{FF2B5EF4-FFF2-40B4-BE49-F238E27FC236}">
                  <a16:creationId xmlns:a16="http://schemas.microsoft.com/office/drawing/2014/main" id="{8BBA0155-CD09-4C23-942B-2929B2D2FAA9}"/>
                </a:ext>
              </a:extLst>
            </p:cNvPr>
            <p:cNvSpPr/>
            <p:nvPr/>
          </p:nvSpPr>
          <p:spPr>
            <a:xfrm>
              <a:off x="5841792" y="2764589"/>
              <a:ext cx="27315" cy="84283"/>
            </a:xfrm>
            <a:custGeom>
              <a:avLst/>
              <a:gdLst/>
              <a:ahLst/>
              <a:cxnLst/>
              <a:rect l="l" t="t" r="r" b="b"/>
              <a:pathLst>
                <a:path w="853" h="2632" fill="none" extrusionOk="0">
                  <a:moveTo>
                    <a:pt x="552" y="0"/>
                  </a:moveTo>
                  <a:cubicBezTo>
                    <a:pt x="652" y="351"/>
                    <a:pt x="778" y="702"/>
                    <a:pt x="828" y="1053"/>
                  </a:cubicBezTo>
                  <a:cubicBezTo>
                    <a:pt x="853" y="1429"/>
                    <a:pt x="828" y="1805"/>
                    <a:pt x="652" y="2130"/>
                  </a:cubicBezTo>
                  <a:cubicBezTo>
                    <a:pt x="577" y="2281"/>
                    <a:pt x="502" y="2381"/>
                    <a:pt x="377" y="2481"/>
                  </a:cubicBezTo>
                  <a:cubicBezTo>
                    <a:pt x="276" y="2557"/>
                    <a:pt x="126" y="2607"/>
                    <a:pt x="1" y="2632"/>
                  </a:cubicBezTo>
                </a:path>
              </a:pathLst>
            </a:custGeom>
            <a:solidFill>
              <a:schemeClr val="dk1"/>
            </a:solidFill>
            <a:ln w="5025" cap="rnd" cmpd="sng">
              <a:solidFill>
                <a:srgbClr val="5A22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77;p76">
              <a:extLst>
                <a:ext uri="{FF2B5EF4-FFF2-40B4-BE49-F238E27FC236}">
                  <a16:creationId xmlns:a16="http://schemas.microsoft.com/office/drawing/2014/main" id="{BB24713B-8501-43B3-90DD-B4ECF537D46A}"/>
                </a:ext>
              </a:extLst>
            </p:cNvPr>
            <p:cNvSpPr/>
            <p:nvPr/>
          </p:nvSpPr>
          <p:spPr>
            <a:xfrm>
              <a:off x="5213406" y="2380012"/>
              <a:ext cx="610797" cy="767451"/>
            </a:xfrm>
            <a:custGeom>
              <a:avLst/>
              <a:gdLst/>
              <a:ahLst/>
              <a:cxnLst/>
              <a:rect l="l" t="t" r="r" b="b"/>
              <a:pathLst>
                <a:path w="19074" h="23966" extrusionOk="0">
                  <a:moveTo>
                    <a:pt x="12094" y="0"/>
                  </a:moveTo>
                  <a:cubicBezTo>
                    <a:pt x="10785" y="0"/>
                    <a:pt x="9493" y="130"/>
                    <a:pt x="8246" y="481"/>
                  </a:cubicBezTo>
                  <a:cubicBezTo>
                    <a:pt x="7544" y="682"/>
                    <a:pt x="6843" y="957"/>
                    <a:pt x="6266" y="1383"/>
                  </a:cubicBezTo>
                  <a:cubicBezTo>
                    <a:pt x="5389" y="2035"/>
                    <a:pt x="4838" y="3013"/>
                    <a:pt x="4411" y="3990"/>
                  </a:cubicBezTo>
                  <a:cubicBezTo>
                    <a:pt x="3409" y="6296"/>
                    <a:pt x="3008" y="8802"/>
                    <a:pt x="2858" y="11308"/>
                  </a:cubicBezTo>
                  <a:cubicBezTo>
                    <a:pt x="2782" y="12261"/>
                    <a:pt x="2782" y="13238"/>
                    <a:pt x="2381" y="14115"/>
                  </a:cubicBezTo>
                  <a:cubicBezTo>
                    <a:pt x="2156" y="14667"/>
                    <a:pt x="1755" y="15168"/>
                    <a:pt x="1454" y="15694"/>
                  </a:cubicBezTo>
                  <a:cubicBezTo>
                    <a:pt x="0" y="18125"/>
                    <a:pt x="51" y="21133"/>
                    <a:pt x="226" y="23965"/>
                  </a:cubicBezTo>
                  <a:lnTo>
                    <a:pt x="10802" y="23965"/>
                  </a:lnTo>
                  <a:cubicBezTo>
                    <a:pt x="11730" y="22135"/>
                    <a:pt x="11730" y="19930"/>
                    <a:pt x="11680" y="17850"/>
                  </a:cubicBezTo>
                  <a:cubicBezTo>
                    <a:pt x="11630" y="15544"/>
                    <a:pt x="11579" y="13113"/>
                    <a:pt x="12732" y="11108"/>
                  </a:cubicBezTo>
                  <a:cubicBezTo>
                    <a:pt x="14186" y="8577"/>
                    <a:pt x="17344" y="7248"/>
                    <a:pt x="18497" y="4566"/>
                  </a:cubicBezTo>
                  <a:cubicBezTo>
                    <a:pt x="19023" y="3363"/>
                    <a:pt x="19073" y="1985"/>
                    <a:pt x="18848" y="682"/>
                  </a:cubicBezTo>
                  <a:cubicBezTo>
                    <a:pt x="16632" y="381"/>
                    <a:pt x="14337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78;p76">
              <a:extLst>
                <a:ext uri="{FF2B5EF4-FFF2-40B4-BE49-F238E27FC236}">
                  <a16:creationId xmlns:a16="http://schemas.microsoft.com/office/drawing/2014/main" id="{5F00E1A1-B050-4015-A557-934DC61A95C4}"/>
                </a:ext>
              </a:extLst>
            </p:cNvPr>
            <p:cNvSpPr/>
            <p:nvPr/>
          </p:nvSpPr>
          <p:spPr>
            <a:xfrm>
              <a:off x="6483819" y="2717229"/>
              <a:ext cx="362014" cy="231971"/>
            </a:xfrm>
            <a:custGeom>
              <a:avLst/>
              <a:gdLst/>
              <a:ahLst/>
              <a:cxnLst/>
              <a:rect l="l" t="t" r="r" b="b"/>
              <a:pathLst>
                <a:path w="11305" h="7244" extrusionOk="0">
                  <a:moveTo>
                    <a:pt x="1956" y="0"/>
                  </a:moveTo>
                  <a:cubicBezTo>
                    <a:pt x="1855" y="0"/>
                    <a:pt x="1780" y="51"/>
                    <a:pt x="1680" y="51"/>
                  </a:cubicBezTo>
                  <a:cubicBezTo>
                    <a:pt x="1655" y="1304"/>
                    <a:pt x="1605" y="2557"/>
                    <a:pt x="1379" y="3785"/>
                  </a:cubicBezTo>
                  <a:cubicBezTo>
                    <a:pt x="1154" y="5038"/>
                    <a:pt x="728" y="6241"/>
                    <a:pt x="1" y="7244"/>
                  </a:cubicBezTo>
                  <a:lnTo>
                    <a:pt x="7545" y="7143"/>
                  </a:lnTo>
                  <a:lnTo>
                    <a:pt x="10477" y="5865"/>
                  </a:lnTo>
                  <a:cubicBezTo>
                    <a:pt x="11054" y="3985"/>
                    <a:pt x="11304" y="1955"/>
                    <a:pt x="11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79;p76">
              <a:extLst>
                <a:ext uri="{FF2B5EF4-FFF2-40B4-BE49-F238E27FC236}">
                  <a16:creationId xmlns:a16="http://schemas.microsoft.com/office/drawing/2014/main" id="{83343A64-BAF8-4B03-90BD-477952CCE58E}"/>
                </a:ext>
              </a:extLst>
            </p:cNvPr>
            <p:cNvSpPr/>
            <p:nvPr/>
          </p:nvSpPr>
          <p:spPr>
            <a:xfrm>
              <a:off x="6662786" y="2661064"/>
              <a:ext cx="49795" cy="89919"/>
            </a:xfrm>
            <a:custGeom>
              <a:avLst/>
              <a:gdLst/>
              <a:ahLst/>
              <a:cxnLst/>
              <a:rect l="l" t="t" r="r" b="b"/>
              <a:pathLst>
                <a:path w="1555" h="2808" extrusionOk="0">
                  <a:moveTo>
                    <a:pt x="1555" y="0"/>
                  </a:moveTo>
                  <a:lnTo>
                    <a:pt x="26" y="50"/>
                  </a:lnTo>
                  <a:lnTo>
                    <a:pt x="1" y="2807"/>
                  </a:lnTo>
                  <a:lnTo>
                    <a:pt x="1505" y="2807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80;p76">
              <a:extLst>
                <a:ext uri="{FF2B5EF4-FFF2-40B4-BE49-F238E27FC236}">
                  <a16:creationId xmlns:a16="http://schemas.microsoft.com/office/drawing/2014/main" id="{27FDE038-E32D-4129-94A6-30EFC72E0633}"/>
                </a:ext>
              </a:extLst>
            </p:cNvPr>
            <p:cNvSpPr/>
            <p:nvPr/>
          </p:nvSpPr>
          <p:spPr>
            <a:xfrm>
              <a:off x="6725387" y="2888160"/>
              <a:ext cx="93954" cy="57833"/>
            </a:xfrm>
            <a:custGeom>
              <a:avLst/>
              <a:gdLst/>
              <a:ahLst/>
              <a:cxnLst/>
              <a:rect l="l" t="t" r="r" b="b"/>
              <a:pathLst>
                <a:path w="2934" h="1806" extrusionOk="0">
                  <a:moveTo>
                    <a:pt x="126" y="1"/>
                  </a:moveTo>
                  <a:lnTo>
                    <a:pt x="1" y="1805"/>
                  </a:lnTo>
                  <a:lnTo>
                    <a:pt x="2933" y="5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81;p76">
              <a:extLst>
                <a:ext uri="{FF2B5EF4-FFF2-40B4-BE49-F238E27FC236}">
                  <a16:creationId xmlns:a16="http://schemas.microsoft.com/office/drawing/2014/main" id="{5934F3EA-C711-4FB0-9EDE-94CB613081E3}"/>
                </a:ext>
              </a:extLst>
            </p:cNvPr>
            <p:cNvSpPr/>
            <p:nvPr/>
          </p:nvSpPr>
          <p:spPr>
            <a:xfrm>
              <a:off x="6248686" y="3298098"/>
              <a:ext cx="362783" cy="232163"/>
            </a:xfrm>
            <a:custGeom>
              <a:avLst/>
              <a:gdLst/>
              <a:ahLst/>
              <a:cxnLst/>
              <a:rect l="l" t="t" r="r" b="b"/>
              <a:pathLst>
                <a:path w="11329" h="7250" extrusionOk="0">
                  <a:moveTo>
                    <a:pt x="1937" y="1"/>
                  </a:moveTo>
                  <a:cubicBezTo>
                    <a:pt x="1851" y="1"/>
                    <a:pt x="1766" y="56"/>
                    <a:pt x="1680" y="56"/>
                  </a:cubicBezTo>
                  <a:cubicBezTo>
                    <a:pt x="1655" y="1309"/>
                    <a:pt x="1630" y="2562"/>
                    <a:pt x="1404" y="3790"/>
                  </a:cubicBezTo>
                  <a:cubicBezTo>
                    <a:pt x="1178" y="5018"/>
                    <a:pt x="752" y="6247"/>
                    <a:pt x="0" y="7249"/>
                  </a:cubicBezTo>
                  <a:lnTo>
                    <a:pt x="7544" y="7149"/>
                  </a:lnTo>
                  <a:lnTo>
                    <a:pt x="10502" y="5846"/>
                  </a:lnTo>
                  <a:cubicBezTo>
                    <a:pt x="11078" y="3966"/>
                    <a:pt x="11329" y="1936"/>
                    <a:pt x="11304" y="6"/>
                  </a:cubicBezTo>
                  <a:lnTo>
                    <a:pt x="1980" y="6"/>
                  </a:lnTo>
                  <a:cubicBezTo>
                    <a:pt x="1966" y="2"/>
                    <a:pt x="1952" y="1"/>
                    <a:pt x="1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82;p76">
              <a:extLst>
                <a:ext uri="{FF2B5EF4-FFF2-40B4-BE49-F238E27FC236}">
                  <a16:creationId xmlns:a16="http://schemas.microsoft.com/office/drawing/2014/main" id="{D61F5ABC-73C5-4EBE-A36E-1B52499E86DF}"/>
                </a:ext>
              </a:extLst>
            </p:cNvPr>
            <p:cNvSpPr/>
            <p:nvPr/>
          </p:nvSpPr>
          <p:spPr>
            <a:xfrm>
              <a:off x="6427653" y="3242092"/>
              <a:ext cx="49795" cy="89119"/>
            </a:xfrm>
            <a:custGeom>
              <a:avLst/>
              <a:gdLst/>
              <a:ahLst/>
              <a:cxnLst/>
              <a:rect l="l" t="t" r="r" b="b"/>
              <a:pathLst>
                <a:path w="1555" h="2783" extrusionOk="0">
                  <a:moveTo>
                    <a:pt x="1554" y="0"/>
                  </a:moveTo>
                  <a:lnTo>
                    <a:pt x="25" y="26"/>
                  </a:lnTo>
                  <a:lnTo>
                    <a:pt x="0" y="2782"/>
                  </a:lnTo>
                  <a:lnTo>
                    <a:pt x="1504" y="2782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83;p76">
              <a:extLst>
                <a:ext uri="{FF2B5EF4-FFF2-40B4-BE49-F238E27FC236}">
                  <a16:creationId xmlns:a16="http://schemas.microsoft.com/office/drawing/2014/main" id="{D61E42D6-40E9-4B23-8DA7-8882A30AC97C}"/>
                </a:ext>
              </a:extLst>
            </p:cNvPr>
            <p:cNvSpPr/>
            <p:nvPr/>
          </p:nvSpPr>
          <p:spPr>
            <a:xfrm>
              <a:off x="6490255" y="3469220"/>
              <a:ext cx="94723" cy="57801"/>
            </a:xfrm>
            <a:custGeom>
              <a:avLst/>
              <a:gdLst/>
              <a:ahLst/>
              <a:cxnLst/>
              <a:rect l="l" t="t" r="r" b="b"/>
              <a:pathLst>
                <a:path w="2958" h="1805" extrusionOk="0">
                  <a:moveTo>
                    <a:pt x="151" y="0"/>
                  </a:moveTo>
                  <a:lnTo>
                    <a:pt x="0" y="1805"/>
                  </a:lnTo>
                  <a:lnTo>
                    <a:pt x="2958" y="50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84;p76">
              <a:extLst>
                <a:ext uri="{FF2B5EF4-FFF2-40B4-BE49-F238E27FC236}">
                  <a16:creationId xmlns:a16="http://schemas.microsoft.com/office/drawing/2014/main" id="{485CDC73-25B7-4925-B6CC-8F48391A087A}"/>
                </a:ext>
              </a:extLst>
            </p:cNvPr>
            <p:cNvSpPr/>
            <p:nvPr/>
          </p:nvSpPr>
          <p:spPr>
            <a:xfrm>
              <a:off x="6170042" y="2356732"/>
              <a:ext cx="362783" cy="232131"/>
            </a:xfrm>
            <a:custGeom>
              <a:avLst/>
              <a:gdLst/>
              <a:ahLst/>
              <a:cxnLst/>
              <a:rect l="l" t="t" r="r" b="b"/>
              <a:pathLst>
                <a:path w="11329" h="7249" extrusionOk="0">
                  <a:moveTo>
                    <a:pt x="1938" y="0"/>
                  </a:moveTo>
                  <a:cubicBezTo>
                    <a:pt x="1871" y="0"/>
                    <a:pt x="1814" y="35"/>
                    <a:pt x="1747" y="35"/>
                  </a:cubicBezTo>
                  <a:cubicBezTo>
                    <a:pt x="1733" y="35"/>
                    <a:pt x="1719" y="34"/>
                    <a:pt x="1705" y="30"/>
                  </a:cubicBezTo>
                  <a:cubicBezTo>
                    <a:pt x="1679" y="1283"/>
                    <a:pt x="1629" y="2537"/>
                    <a:pt x="1404" y="3790"/>
                  </a:cubicBezTo>
                  <a:cubicBezTo>
                    <a:pt x="1178" y="5018"/>
                    <a:pt x="752" y="6221"/>
                    <a:pt x="0" y="7248"/>
                  </a:cubicBezTo>
                  <a:lnTo>
                    <a:pt x="7569" y="7148"/>
                  </a:lnTo>
                  <a:lnTo>
                    <a:pt x="10502" y="5845"/>
                  </a:lnTo>
                  <a:cubicBezTo>
                    <a:pt x="11078" y="3965"/>
                    <a:pt x="11329" y="1935"/>
                    <a:pt x="11304" y="5"/>
                  </a:cubicBezTo>
                  <a:lnTo>
                    <a:pt x="1980" y="5"/>
                  </a:lnTo>
                  <a:cubicBezTo>
                    <a:pt x="1966" y="2"/>
                    <a:pt x="1951" y="0"/>
                    <a:pt x="19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85;p76">
              <a:extLst>
                <a:ext uri="{FF2B5EF4-FFF2-40B4-BE49-F238E27FC236}">
                  <a16:creationId xmlns:a16="http://schemas.microsoft.com/office/drawing/2014/main" id="{A0147608-6EAE-48C6-978A-7D6384CDAB90}"/>
                </a:ext>
              </a:extLst>
            </p:cNvPr>
            <p:cNvSpPr/>
            <p:nvPr/>
          </p:nvSpPr>
          <p:spPr>
            <a:xfrm>
              <a:off x="6349810" y="2299894"/>
              <a:ext cx="49795" cy="89919"/>
            </a:xfrm>
            <a:custGeom>
              <a:avLst/>
              <a:gdLst/>
              <a:ahLst/>
              <a:cxnLst/>
              <a:rect l="l" t="t" r="r" b="b"/>
              <a:pathLst>
                <a:path w="1555" h="2808" extrusionOk="0">
                  <a:moveTo>
                    <a:pt x="1554" y="1"/>
                  </a:moveTo>
                  <a:lnTo>
                    <a:pt x="25" y="51"/>
                  </a:lnTo>
                  <a:lnTo>
                    <a:pt x="0" y="2808"/>
                  </a:lnTo>
                  <a:lnTo>
                    <a:pt x="1504" y="2808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86;p76">
              <a:extLst>
                <a:ext uri="{FF2B5EF4-FFF2-40B4-BE49-F238E27FC236}">
                  <a16:creationId xmlns:a16="http://schemas.microsoft.com/office/drawing/2014/main" id="{BF33E759-03EE-417E-83F5-AA9957D1E89B}"/>
                </a:ext>
              </a:extLst>
            </p:cNvPr>
            <p:cNvSpPr/>
            <p:nvPr/>
          </p:nvSpPr>
          <p:spPr>
            <a:xfrm>
              <a:off x="6412411" y="2527823"/>
              <a:ext cx="93922" cy="57833"/>
            </a:xfrm>
            <a:custGeom>
              <a:avLst/>
              <a:gdLst/>
              <a:ahLst/>
              <a:cxnLst/>
              <a:rect l="l" t="t" r="r" b="b"/>
              <a:pathLst>
                <a:path w="2933" h="1806" extrusionOk="0">
                  <a:moveTo>
                    <a:pt x="126" y="1"/>
                  </a:moveTo>
                  <a:lnTo>
                    <a:pt x="0" y="1805"/>
                  </a:lnTo>
                  <a:lnTo>
                    <a:pt x="2933" y="50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87;p76">
              <a:extLst>
                <a:ext uri="{FF2B5EF4-FFF2-40B4-BE49-F238E27FC236}">
                  <a16:creationId xmlns:a16="http://schemas.microsoft.com/office/drawing/2014/main" id="{6E396939-E631-4B6D-AD4A-894E57F83F71}"/>
                </a:ext>
              </a:extLst>
            </p:cNvPr>
            <p:cNvSpPr/>
            <p:nvPr/>
          </p:nvSpPr>
          <p:spPr>
            <a:xfrm>
              <a:off x="5298487" y="4393742"/>
              <a:ext cx="1492793" cy="89919"/>
            </a:xfrm>
            <a:custGeom>
              <a:avLst/>
              <a:gdLst/>
              <a:ahLst/>
              <a:cxnLst/>
              <a:rect l="l" t="t" r="r" b="b"/>
              <a:pathLst>
                <a:path w="46617" h="2808" extrusionOk="0">
                  <a:moveTo>
                    <a:pt x="627" y="1"/>
                  </a:moveTo>
                  <a:cubicBezTo>
                    <a:pt x="75" y="1"/>
                    <a:pt x="0" y="727"/>
                    <a:pt x="551" y="803"/>
                  </a:cubicBezTo>
                  <a:lnTo>
                    <a:pt x="12682" y="2808"/>
                  </a:lnTo>
                  <a:lnTo>
                    <a:pt x="46617" y="201"/>
                  </a:lnTo>
                  <a:lnTo>
                    <a:pt x="34913" y="1"/>
                  </a:lnTo>
                  <a:close/>
                </a:path>
              </a:pathLst>
            </a:custGeom>
            <a:solidFill>
              <a:srgbClr val="FF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88;p76">
              <a:extLst>
                <a:ext uri="{FF2B5EF4-FFF2-40B4-BE49-F238E27FC236}">
                  <a16:creationId xmlns:a16="http://schemas.microsoft.com/office/drawing/2014/main" id="{17026643-CD02-4471-8B0C-841576312A02}"/>
                </a:ext>
              </a:extLst>
            </p:cNvPr>
            <p:cNvSpPr/>
            <p:nvPr/>
          </p:nvSpPr>
          <p:spPr>
            <a:xfrm>
              <a:off x="5298487" y="4393742"/>
              <a:ext cx="1492793" cy="89919"/>
            </a:xfrm>
            <a:custGeom>
              <a:avLst/>
              <a:gdLst/>
              <a:ahLst/>
              <a:cxnLst/>
              <a:rect l="l" t="t" r="r" b="b"/>
              <a:pathLst>
                <a:path w="46617" h="2808" extrusionOk="0">
                  <a:moveTo>
                    <a:pt x="627" y="1"/>
                  </a:moveTo>
                  <a:cubicBezTo>
                    <a:pt x="75" y="1"/>
                    <a:pt x="0" y="727"/>
                    <a:pt x="551" y="803"/>
                  </a:cubicBezTo>
                  <a:lnTo>
                    <a:pt x="12682" y="2808"/>
                  </a:lnTo>
                  <a:lnTo>
                    <a:pt x="46617" y="201"/>
                  </a:lnTo>
                  <a:lnTo>
                    <a:pt x="34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89;p76">
              <a:extLst>
                <a:ext uri="{FF2B5EF4-FFF2-40B4-BE49-F238E27FC236}">
                  <a16:creationId xmlns:a16="http://schemas.microsoft.com/office/drawing/2014/main" id="{CCD246CF-0A0B-42F1-99BD-F3607F3C5445}"/>
                </a:ext>
              </a:extLst>
            </p:cNvPr>
            <p:cNvSpPr/>
            <p:nvPr/>
          </p:nvSpPr>
          <p:spPr>
            <a:xfrm>
              <a:off x="5080998" y="3713191"/>
              <a:ext cx="739976" cy="725694"/>
            </a:xfrm>
            <a:custGeom>
              <a:avLst/>
              <a:gdLst/>
              <a:ahLst/>
              <a:cxnLst/>
              <a:rect l="l" t="t" r="r" b="b"/>
              <a:pathLst>
                <a:path w="23108" h="22662" extrusionOk="0">
                  <a:moveTo>
                    <a:pt x="75" y="0"/>
                  </a:moveTo>
                  <a:cubicBezTo>
                    <a:pt x="75" y="1"/>
                    <a:pt x="0" y="15564"/>
                    <a:pt x="1780" y="19700"/>
                  </a:cubicBezTo>
                  <a:cubicBezTo>
                    <a:pt x="2832" y="22127"/>
                    <a:pt x="9124" y="22661"/>
                    <a:pt x="14459" y="22661"/>
                  </a:cubicBezTo>
                  <a:cubicBezTo>
                    <a:pt x="18653" y="22661"/>
                    <a:pt x="22256" y="22331"/>
                    <a:pt x="22256" y="22331"/>
                  </a:cubicBezTo>
                  <a:lnTo>
                    <a:pt x="23108" y="15790"/>
                  </a:lnTo>
                  <a:cubicBezTo>
                    <a:pt x="23108" y="15790"/>
                    <a:pt x="10677" y="14863"/>
                    <a:pt x="10526" y="13660"/>
                  </a:cubicBezTo>
                  <a:cubicBezTo>
                    <a:pt x="10276" y="11529"/>
                    <a:pt x="10251" y="1078"/>
                    <a:pt x="10251" y="1078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FF8D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90;p76">
              <a:extLst>
                <a:ext uri="{FF2B5EF4-FFF2-40B4-BE49-F238E27FC236}">
                  <a16:creationId xmlns:a16="http://schemas.microsoft.com/office/drawing/2014/main" id="{281F1337-661B-4CFD-9B17-54748D02C037}"/>
                </a:ext>
              </a:extLst>
            </p:cNvPr>
            <p:cNvSpPr/>
            <p:nvPr/>
          </p:nvSpPr>
          <p:spPr>
            <a:xfrm>
              <a:off x="5080998" y="3713191"/>
              <a:ext cx="739976" cy="725694"/>
            </a:xfrm>
            <a:custGeom>
              <a:avLst/>
              <a:gdLst/>
              <a:ahLst/>
              <a:cxnLst/>
              <a:rect l="l" t="t" r="r" b="b"/>
              <a:pathLst>
                <a:path w="23108" h="22662" extrusionOk="0">
                  <a:moveTo>
                    <a:pt x="75" y="0"/>
                  </a:moveTo>
                  <a:cubicBezTo>
                    <a:pt x="75" y="1"/>
                    <a:pt x="0" y="15564"/>
                    <a:pt x="1780" y="19700"/>
                  </a:cubicBezTo>
                  <a:cubicBezTo>
                    <a:pt x="2832" y="22127"/>
                    <a:pt x="9124" y="22661"/>
                    <a:pt x="14459" y="22661"/>
                  </a:cubicBezTo>
                  <a:cubicBezTo>
                    <a:pt x="18653" y="22661"/>
                    <a:pt x="22256" y="22331"/>
                    <a:pt x="22256" y="22331"/>
                  </a:cubicBezTo>
                  <a:lnTo>
                    <a:pt x="23108" y="15790"/>
                  </a:lnTo>
                  <a:cubicBezTo>
                    <a:pt x="23108" y="15790"/>
                    <a:pt x="10677" y="14863"/>
                    <a:pt x="10526" y="13660"/>
                  </a:cubicBezTo>
                  <a:cubicBezTo>
                    <a:pt x="10276" y="11529"/>
                    <a:pt x="10251" y="1078"/>
                    <a:pt x="10251" y="1078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91;p76">
              <a:extLst>
                <a:ext uri="{FF2B5EF4-FFF2-40B4-BE49-F238E27FC236}">
                  <a16:creationId xmlns:a16="http://schemas.microsoft.com/office/drawing/2014/main" id="{6C01EB32-D07A-4F78-AD94-D3214EBD44A0}"/>
                </a:ext>
              </a:extLst>
            </p:cNvPr>
            <p:cNvSpPr/>
            <p:nvPr/>
          </p:nvSpPr>
          <p:spPr>
            <a:xfrm>
              <a:off x="5704549" y="3623307"/>
              <a:ext cx="1317854" cy="860381"/>
            </a:xfrm>
            <a:custGeom>
              <a:avLst/>
              <a:gdLst/>
              <a:ahLst/>
              <a:cxnLst/>
              <a:rect l="l" t="t" r="r" b="b"/>
              <a:pathLst>
                <a:path w="41154" h="26868" extrusionOk="0">
                  <a:moveTo>
                    <a:pt x="41154" y="0"/>
                  </a:moveTo>
                  <a:lnTo>
                    <a:pt x="8472" y="1128"/>
                  </a:lnTo>
                  <a:lnTo>
                    <a:pt x="1" y="26868"/>
                  </a:lnTo>
                  <a:lnTo>
                    <a:pt x="33936" y="24261"/>
                  </a:lnTo>
                  <a:lnTo>
                    <a:pt x="41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92;p76">
              <a:extLst>
                <a:ext uri="{FF2B5EF4-FFF2-40B4-BE49-F238E27FC236}">
                  <a16:creationId xmlns:a16="http://schemas.microsoft.com/office/drawing/2014/main" id="{4C5E546A-3EE1-4E51-9793-63B86E31A834}"/>
                </a:ext>
              </a:extLst>
            </p:cNvPr>
            <p:cNvSpPr/>
            <p:nvPr/>
          </p:nvSpPr>
          <p:spPr>
            <a:xfrm>
              <a:off x="6309687" y="3925525"/>
              <a:ext cx="196650" cy="225438"/>
            </a:xfrm>
            <a:custGeom>
              <a:avLst/>
              <a:gdLst/>
              <a:ahLst/>
              <a:cxnLst/>
              <a:rect l="l" t="t" r="r" b="b"/>
              <a:pathLst>
                <a:path w="6141" h="7040" extrusionOk="0">
                  <a:moveTo>
                    <a:pt x="3454" y="0"/>
                  </a:moveTo>
                  <a:cubicBezTo>
                    <a:pt x="2123" y="0"/>
                    <a:pt x="815" y="1282"/>
                    <a:pt x="426" y="3044"/>
                  </a:cubicBezTo>
                  <a:cubicBezTo>
                    <a:pt x="0" y="4948"/>
                    <a:pt x="827" y="6728"/>
                    <a:pt x="2281" y="7003"/>
                  </a:cubicBezTo>
                  <a:cubicBezTo>
                    <a:pt x="2409" y="7028"/>
                    <a:pt x="2538" y="7040"/>
                    <a:pt x="2667" y="7040"/>
                  </a:cubicBezTo>
                  <a:cubicBezTo>
                    <a:pt x="3996" y="7040"/>
                    <a:pt x="5301" y="5780"/>
                    <a:pt x="5689" y="4021"/>
                  </a:cubicBezTo>
                  <a:cubicBezTo>
                    <a:pt x="6141" y="2091"/>
                    <a:pt x="5288" y="312"/>
                    <a:pt x="3835" y="36"/>
                  </a:cubicBezTo>
                  <a:cubicBezTo>
                    <a:pt x="3708" y="12"/>
                    <a:pt x="3581" y="0"/>
                    <a:pt x="3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93;p76">
              <a:extLst>
                <a:ext uri="{FF2B5EF4-FFF2-40B4-BE49-F238E27FC236}">
                  <a16:creationId xmlns:a16="http://schemas.microsoft.com/office/drawing/2014/main" id="{0EAE0466-9F6A-4862-8A8A-B3EA9F858534}"/>
                </a:ext>
              </a:extLst>
            </p:cNvPr>
            <p:cNvSpPr/>
            <p:nvPr/>
          </p:nvSpPr>
          <p:spPr>
            <a:xfrm>
              <a:off x="5062522" y="4481225"/>
              <a:ext cx="324260" cy="25714"/>
            </a:xfrm>
            <a:custGeom>
              <a:avLst/>
              <a:gdLst/>
              <a:ahLst/>
              <a:cxnLst/>
              <a:rect l="l" t="t" r="r" b="b"/>
              <a:pathLst>
                <a:path w="10126" h="803" extrusionOk="0">
                  <a:moveTo>
                    <a:pt x="5063" y="0"/>
                  </a:moveTo>
                  <a:cubicBezTo>
                    <a:pt x="2281" y="0"/>
                    <a:pt x="1" y="176"/>
                    <a:pt x="1" y="401"/>
                  </a:cubicBezTo>
                  <a:cubicBezTo>
                    <a:pt x="1" y="627"/>
                    <a:pt x="2281" y="802"/>
                    <a:pt x="5063" y="802"/>
                  </a:cubicBezTo>
                  <a:cubicBezTo>
                    <a:pt x="7870" y="802"/>
                    <a:pt x="10126" y="627"/>
                    <a:pt x="10126" y="401"/>
                  </a:cubicBezTo>
                  <a:cubicBezTo>
                    <a:pt x="10126" y="176"/>
                    <a:pt x="7870" y="0"/>
                    <a:pt x="5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94;p76">
              <a:extLst>
                <a:ext uri="{FF2B5EF4-FFF2-40B4-BE49-F238E27FC236}">
                  <a16:creationId xmlns:a16="http://schemas.microsoft.com/office/drawing/2014/main" id="{95A2EC60-643F-4A37-A951-1EE48A971A1D}"/>
                </a:ext>
              </a:extLst>
            </p:cNvPr>
            <p:cNvSpPr/>
            <p:nvPr/>
          </p:nvSpPr>
          <p:spPr>
            <a:xfrm>
              <a:off x="4932515" y="4226014"/>
              <a:ext cx="357179" cy="264282"/>
            </a:xfrm>
            <a:custGeom>
              <a:avLst/>
              <a:gdLst/>
              <a:ahLst/>
              <a:cxnLst/>
              <a:rect l="l" t="t" r="r" b="b"/>
              <a:pathLst>
                <a:path w="11154" h="8253" extrusionOk="0">
                  <a:moveTo>
                    <a:pt x="0" y="0"/>
                  </a:moveTo>
                  <a:cubicBezTo>
                    <a:pt x="0" y="0"/>
                    <a:pt x="680" y="8253"/>
                    <a:pt x="5550" y="8253"/>
                  </a:cubicBezTo>
                  <a:cubicBezTo>
                    <a:pt x="5629" y="8253"/>
                    <a:pt x="5709" y="8251"/>
                    <a:pt x="5790" y="8246"/>
                  </a:cubicBezTo>
                  <a:cubicBezTo>
                    <a:pt x="10878" y="7945"/>
                    <a:pt x="11153" y="0"/>
                    <a:pt x="11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95;p76">
              <a:extLst>
                <a:ext uri="{FF2B5EF4-FFF2-40B4-BE49-F238E27FC236}">
                  <a16:creationId xmlns:a16="http://schemas.microsoft.com/office/drawing/2014/main" id="{51478C6E-A2ED-43A0-87E8-CA05A70FCFF0}"/>
                </a:ext>
              </a:extLst>
            </p:cNvPr>
            <p:cNvSpPr/>
            <p:nvPr/>
          </p:nvSpPr>
          <p:spPr>
            <a:xfrm>
              <a:off x="4937319" y="4230017"/>
              <a:ext cx="349173" cy="44255"/>
            </a:xfrm>
            <a:custGeom>
              <a:avLst/>
              <a:gdLst/>
              <a:ahLst/>
              <a:cxnLst/>
              <a:rect l="l" t="t" r="r" b="b"/>
              <a:pathLst>
                <a:path w="10904" h="1382" extrusionOk="0">
                  <a:moveTo>
                    <a:pt x="1" y="1"/>
                  </a:moveTo>
                  <a:cubicBezTo>
                    <a:pt x="1" y="1"/>
                    <a:pt x="1630" y="1104"/>
                    <a:pt x="5164" y="1354"/>
                  </a:cubicBezTo>
                  <a:cubicBezTo>
                    <a:pt x="5427" y="1373"/>
                    <a:pt x="5684" y="1382"/>
                    <a:pt x="5932" y="1382"/>
                  </a:cubicBezTo>
                  <a:cubicBezTo>
                    <a:pt x="9015" y="1382"/>
                    <a:pt x="10903" y="51"/>
                    <a:pt x="10903" y="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96;p76">
              <a:extLst>
                <a:ext uri="{FF2B5EF4-FFF2-40B4-BE49-F238E27FC236}">
                  <a16:creationId xmlns:a16="http://schemas.microsoft.com/office/drawing/2014/main" id="{91FD6C9B-9A30-4D49-843A-B8836E78B8F8}"/>
                </a:ext>
              </a:extLst>
            </p:cNvPr>
            <p:cNvSpPr/>
            <p:nvPr/>
          </p:nvSpPr>
          <p:spPr>
            <a:xfrm>
              <a:off x="4844233" y="4266937"/>
              <a:ext cx="150922" cy="154124"/>
            </a:xfrm>
            <a:custGeom>
              <a:avLst/>
              <a:gdLst/>
              <a:ahLst/>
              <a:cxnLst/>
              <a:rect l="l" t="t" r="r" b="b"/>
              <a:pathLst>
                <a:path w="4713" h="4813" fill="none" extrusionOk="0">
                  <a:moveTo>
                    <a:pt x="3935" y="1179"/>
                  </a:moveTo>
                  <a:cubicBezTo>
                    <a:pt x="3534" y="652"/>
                    <a:pt x="2933" y="226"/>
                    <a:pt x="2281" y="126"/>
                  </a:cubicBezTo>
                  <a:cubicBezTo>
                    <a:pt x="1630" y="1"/>
                    <a:pt x="903" y="226"/>
                    <a:pt x="477" y="727"/>
                  </a:cubicBezTo>
                  <a:cubicBezTo>
                    <a:pt x="76" y="1229"/>
                    <a:pt x="1" y="1930"/>
                    <a:pt x="201" y="2532"/>
                  </a:cubicBezTo>
                  <a:cubicBezTo>
                    <a:pt x="402" y="3134"/>
                    <a:pt x="853" y="3635"/>
                    <a:pt x="1379" y="3986"/>
                  </a:cubicBezTo>
                  <a:cubicBezTo>
                    <a:pt x="2331" y="4637"/>
                    <a:pt x="3660" y="4813"/>
                    <a:pt x="4712" y="4337"/>
                  </a:cubicBezTo>
                </a:path>
              </a:pathLst>
            </a:custGeom>
            <a:noFill/>
            <a:ln w="69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97;p76">
              <a:extLst>
                <a:ext uri="{FF2B5EF4-FFF2-40B4-BE49-F238E27FC236}">
                  <a16:creationId xmlns:a16="http://schemas.microsoft.com/office/drawing/2014/main" id="{B87A06D1-B11F-40E4-933D-666FB107808B}"/>
                </a:ext>
              </a:extLst>
            </p:cNvPr>
            <p:cNvSpPr/>
            <p:nvPr/>
          </p:nvSpPr>
          <p:spPr>
            <a:xfrm>
              <a:off x="4861076" y="3541428"/>
              <a:ext cx="450300" cy="716792"/>
            </a:xfrm>
            <a:custGeom>
              <a:avLst/>
              <a:gdLst/>
              <a:ahLst/>
              <a:cxnLst/>
              <a:rect l="l" t="t" r="r" b="b"/>
              <a:pathLst>
                <a:path w="14062" h="22384" extrusionOk="0">
                  <a:moveTo>
                    <a:pt x="6041" y="1"/>
                  </a:moveTo>
                  <a:cubicBezTo>
                    <a:pt x="6467" y="452"/>
                    <a:pt x="6918" y="953"/>
                    <a:pt x="7169" y="1530"/>
                  </a:cubicBezTo>
                  <a:cubicBezTo>
                    <a:pt x="7445" y="2131"/>
                    <a:pt x="7470" y="2858"/>
                    <a:pt x="7094" y="3384"/>
                  </a:cubicBezTo>
                  <a:cubicBezTo>
                    <a:pt x="6693" y="3936"/>
                    <a:pt x="5916" y="4111"/>
                    <a:pt x="5239" y="4111"/>
                  </a:cubicBezTo>
                  <a:cubicBezTo>
                    <a:pt x="4678" y="4111"/>
                    <a:pt x="4132" y="4015"/>
                    <a:pt x="3577" y="4015"/>
                  </a:cubicBezTo>
                  <a:cubicBezTo>
                    <a:pt x="3438" y="4015"/>
                    <a:pt x="3299" y="4021"/>
                    <a:pt x="3159" y="4036"/>
                  </a:cubicBezTo>
                  <a:cubicBezTo>
                    <a:pt x="1379" y="4237"/>
                    <a:pt x="1" y="6041"/>
                    <a:pt x="26" y="7846"/>
                  </a:cubicBezTo>
                  <a:cubicBezTo>
                    <a:pt x="51" y="9650"/>
                    <a:pt x="1254" y="11304"/>
                    <a:pt x="2858" y="12156"/>
                  </a:cubicBezTo>
                  <a:cubicBezTo>
                    <a:pt x="4262" y="12933"/>
                    <a:pt x="5891" y="13109"/>
                    <a:pt x="7470" y="13435"/>
                  </a:cubicBezTo>
                  <a:cubicBezTo>
                    <a:pt x="9049" y="13735"/>
                    <a:pt x="10678" y="14211"/>
                    <a:pt x="11780" y="15389"/>
                  </a:cubicBezTo>
                  <a:cubicBezTo>
                    <a:pt x="12357" y="15991"/>
                    <a:pt x="12733" y="17044"/>
                    <a:pt x="12106" y="17620"/>
                  </a:cubicBezTo>
                  <a:cubicBezTo>
                    <a:pt x="11906" y="17795"/>
                    <a:pt x="11605" y="17896"/>
                    <a:pt x="11329" y="17946"/>
                  </a:cubicBezTo>
                  <a:cubicBezTo>
                    <a:pt x="11158" y="17972"/>
                    <a:pt x="10988" y="17984"/>
                    <a:pt x="10817" y="17984"/>
                  </a:cubicBezTo>
                  <a:cubicBezTo>
                    <a:pt x="10011" y="17984"/>
                    <a:pt x="9208" y="17722"/>
                    <a:pt x="8422" y="17495"/>
                  </a:cubicBezTo>
                  <a:cubicBezTo>
                    <a:pt x="7744" y="17275"/>
                    <a:pt x="7013" y="17082"/>
                    <a:pt x="6297" y="17082"/>
                  </a:cubicBezTo>
                  <a:cubicBezTo>
                    <a:pt x="6033" y="17082"/>
                    <a:pt x="5771" y="17108"/>
                    <a:pt x="5515" y="17169"/>
                  </a:cubicBezTo>
                  <a:cubicBezTo>
                    <a:pt x="4562" y="17420"/>
                    <a:pt x="3710" y="18347"/>
                    <a:pt x="3911" y="19324"/>
                  </a:cubicBezTo>
                  <a:cubicBezTo>
                    <a:pt x="4011" y="19826"/>
                    <a:pt x="4387" y="20227"/>
                    <a:pt x="4763" y="20577"/>
                  </a:cubicBezTo>
                  <a:cubicBezTo>
                    <a:pt x="5465" y="21204"/>
                    <a:pt x="6743" y="22332"/>
                    <a:pt x="7720" y="22382"/>
                  </a:cubicBezTo>
                  <a:cubicBezTo>
                    <a:pt x="7743" y="22383"/>
                    <a:pt x="7767" y="22384"/>
                    <a:pt x="7790" y="22384"/>
                  </a:cubicBezTo>
                  <a:cubicBezTo>
                    <a:pt x="8671" y="22384"/>
                    <a:pt x="10023" y="21497"/>
                    <a:pt x="10853" y="21204"/>
                  </a:cubicBezTo>
                  <a:cubicBezTo>
                    <a:pt x="12457" y="20653"/>
                    <a:pt x="13986" y="19349"/>
                    <a:pt x="14036" y="17670"/>
                  </a:cubicBezTo>
                  <a:cubicBezTo>
                    <a:pt x="14061" y="15991"/>
                    <a:pt x="12607" y="14688"/>
                    <a:pt x="11154" y="13836"/>
                  </a:cubicBezTo>
                  <a:cubicBezTo>
                    <a:pt x="10352" y="13359"/>
                    <a:pt x="9525" y="12958"/>
                    <a:pt x="8823" y="12332"/>
                  </a:cubicBezTo>
                  <a:cubicBezTo>
                    <a:pt x="8146" y="11705"/>
                    <a:pt x="7620" y="10828"/>
                    <a:pt x="7720" y="9901"/>
                  </a:cubicBezTo>
                  <a:cubicBezTo>
                    <a:pt x="7896" y="8146"/>
                    <a:pt x="10051" y="7269"/>
                    <a:pt x="10653" y="5640"/>
                  </a:cubicBezTo>
                  <a:cubicBezTo>
                    <a:pt x="11129" y="4362"/>
                    <a:pt x="10552" y="2883"/>
                    <a:pt x="9575" y="1931"/>
                  </a:cubicBezTo>
                  <a:cubicBezTo>
                    <a:pt x="8597" y="978"/>
                    <a:pt x="7294" y="477"/>
                    <a:pt x="6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98;p76">
              <a:extLst>
                <a:ext uri="{FF2B5EF4-FFF2-40B4-BE49-F238E27FC236}">
                  <a16:creationId xmlns:a16="http://schemas.microsoft.com/office/drawing/2014/main" id="{81C2FF85-3ACD-4ED4-8144-F1B19DEAD4C3}"/>
                </a:ext>
              </a:extLst>
            </p:cNvPr>
            <p:cNvSpPr/>
            <p:nvPr/>
          </p:nvSpPr>
          <p:spPr>
            <a:xfrm>
              <a:off x="7022321" y="4107247"/>
              <a:ext cx="833" cy="1633"/>
            </a:xfrm>
            <a:custGeom>
              <a:avLst/>
              <a:gdLst/>
              <a:ahLst/>
              <a:cxnLst/>
              <a:rect l="l" t="t" r="r" b="b"/>
              <a:pathLst>
                <a:path w="26" h="51" extrusionOk="0">
                  <a:moveTo>
                    <a:pt x="1" y="0"/>
                  </a:moveTo>
                  <a:lnTo>
                    <a:pt x="1" y="50"/>
                  </a:lnTo>
                  <a:lnTo>
                    <a:pt x="26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E8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99;p76">
              <a:extLst>
                <a:ext uri="{FF2B5EF4-FFF2-40B4-BE49-F238E27FC236}">
                  <a16:creationId xmlns:a16="http://schemas.microsoft.com/office/drawing/2014/main" id="{1452D517-D4DB-45E4-BCC0-1F4EB2F53C6C}"/>
                </a:ext>
              </a:extLst>
            </p:cNvPr>
            <p:cNvSpPr/>
            <p:nvPr/>
          </p:nvSpPr>
          <p:spPr>
            <a:xfrm flipH="1">
              <a:off x="6851399" y="3073595"/>
              <a:ext cx="569027" cy="550688"/>
            </a:xfrm>
            <a:custGeom>
              <a:avLst/>
              <a:gdLst/>
              <a:ahLst/>
              <a:cxnLst/>
              <a:rect l="l" t="t" r="r" b="b"/>
              <a:pathLst>
                <a:path w="41204" h="39876" extrusionOk="0">
                  <a:moveTo>
                    <a:pt x="7294" y="1"/>
                  </a:moveTo>
                  <a:cubicBezTo>
                    <a:pt x="3233" y="1"/>
                    <a:pt x="0" y="3459"/>
                    <a:pt x="276" y="7520"/>
                  </a:cubicBezTo>
                  <a:lnTo>
                    <a:pt x="1354" y="23033"/>
                  </a:lnTo>
                  <a:cubicBezTo>
                    <a:pt x="1629" y="26718"/>
                    <a:pt x="4687" y="29600"/>
                    <a:pt x="8371" y="29600"/>
                  </a:cubicBezTo>
                  <a:lnTo>
                    <a:pt x="8522" y="29600"/>
                  </a:lnTo>
                  <a:cubicBezTo>
                    <a:pt x="9700" y="32557"/>
                    <a:pt x="12256" y="36492"/>
                    <a:pt x="17820" y="39876"/>
                  </a:cubicBezTo>
                  <a:cubicBezTo>
                    <a:pt x="17670" y="39725"/>
                    <a:pt x="13158" y="34813"/>
                    <a:pt x="13234" y="29600"/>
                  </a:cubicBezTo>
                  <a:lnTo>
                    <a:pt x="31078" y="29600"/>
                  </a:lnTo>
                  <a:cubicBezTo>
                    <a:pt x="34537" y="29600"/>
                    <a:pt x="37469" y="27069"/>
                    <a:pt x="38021" y="23660"/>
                  </a:cubicBezTo>
                  <a:lnTo>
                    <a:pt x="40502" y="8146"/>
                  </a:lnTo>
                  <a:cubicBezTo>
                    <a:pt x="41204" y="3886"/>
                    <a:pt x="37895" y="1"/>
                    <a:pt x="33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00;p76">
              <a:extLst>
                <a:ext uri="{FF2B5EF4-FFF2-40B4-BE49-F238E27FC236}">
                  <a16:creationId xmlns:a16="http://schemas.microsoft.com/office/drawing/2014/main" id="{F9E3128E-8DAC-4C8D-87A1-C50AB320F249}"/>
                </a:ext>
              </a:extLst>
            </p:cNvPr>
            <p:cNvSpPr/>
            <p:nvPr/>
          </p:nvSpPr>
          <p:spPr>
            <a:xfrm rot="-1164399">
              <a:off x="7012393" y="3167584"/>
              <a:ext cx="247034" cy="238114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" grpId="0" animBg="1"/>
      <p:bldP spid="737" grpId="0" animBg="1"/>
      <p:bldP spid="738" grpId="0" animBg="1"/>
      <p:bldP spid="739" grpId="0" animBg="1"/>
      <p:bldP spid="740" grpId="0" animBg="1"/>
      <p:bldP spid="745" grpId="0" animBg="1"/>
      <p:bldP spid="746" grpId="0" build="p"/>
      <p:bldP spid="747" grpId="0" build="p"/>
      <p:bldP spid="749" grpId="0"/>
      <p:bldP spid="751" grpId="0" build="p"/>
      <p:bldP spid="752" grpId="0" build="p"/>
      <p:bldP spid="75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69"/>
          <p:cNvSpPr/>
          <p:nvPr/>
        </p:nvSpPr>
        <p:spPr>
          <a:xfrm>
            <a:off x="3992874" y="1747850"/>
            <a:ext cx="4890931" cy="2753400"/>
          </a:xfrm>
          <a:prstGeom prst="roundRect">
            <a:avLst>
              <a:gd name="adj" fmla="val 537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41" name="Google Shape;2241;p69"/>
          <p:cNvSpPr/>
          <p:nvPr/>
        </p:nvSpPr>
        <p:spPr>
          <a:xfrm>
            <a:off x="713225" y="540000"/>
            <a:ext cx="7717500" cy="564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42" name="Google Shape;2242;p69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 VỤ</a:t>
            </a:r>
            <a:endParaRPr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43" name="Google Shape;2243;p69"/>
          <p:cNvGrpSpPr/>
          <p:nvPr/>
        </p:nvGrpSpPr>
        <p:grpSpPr>
          <a:xfrm>
            <a:off x="713225" y="1930563"/>
            <a:ext cx="2932547" cy="2387971"/>
            <a:chOff x="942775" y="1851025"/>
            <a:chExt cx="2932547" cy="2387971"/>
          </a:xfrm>
        </p:grpSpPr>
        <p:sp>
          <p:nvSpPr>
            <p:cNvPr id="2244" name="Google Shape;2244;p69"/>
            <p:cNvSpPr/>
            <p:nvPr/>
          </p:nvSpPr>
          <p:spPr>
            <a:xfrm>
              <a:off x="942775" y="1851025"/>
              <a:ext cx="2932547" cy="2305662"/>
            </a:xfrm>
            <a:custGeom>
              <a:avLst/>
              <a:gdLst/>
              <a:ahLst/>
              <a:cxnLst/>
              <a:rect l="l" t="t" r="r" b="b"/>
              <a:pathLst>
                <a:path w="166693" h="144669" extrusionOk="0">
                  <a:moveTo>
                    <a:pt x="91332" y="0"/>
                  </a:moveTo>
                  <a:cubicBezTo>
                    <a:pt x="88388" y="0"/>
                    <a:pt x="85695" y="1454"/>
                    <a:pt x="83509" y="3415"/>
                  </a:cubicBezTo>
                  <a:cubicBezTo>
                    <a:pt x="80828" y="5871"/>
                    <a:pt x="78873" y="8979"/>
                    <a:pt x="77093" y="12111"/>
                  </a:cubicBezTo>
                  <a:cubicBezTo>
                    <a:pt x="75138" y="15570"/>
                    <a:pt x="73384" y="19129"/>
                    <a:pt x="71880" y="22813"/>
                  </a:cubicBezTo>
                  <a:cubicBezTo>
                    <a:pt x="68622" y="30758"/>
                    <a:pt x="66442" y="39154"/>
                    <a:pt x="65439" y="47676"/>
                  </a:cubicBezTo>
                  <a:cubicBezTo>
                    <a:pt x="60978" y="42989"/>
                    <a:pt x="59023" y="36573"/>
                    <a:pt x="55790" y="31059"/>
                  </a:cubicBezTo>
                  <a:cubicBezTo>
                    <a:pt x="52807" y="25971"/>
                    <a:pt x="48146" y="21360"/>
                    <a:pt x="41880" y="21284"/>
                  </a:cubicBezTo>
                  <a:cubicBezTo>
                    <a:pt x="41848" y="21284"/>
                    <a:pt x="41816" y="21284"/>
                    <a:pt x="41783" y="21284"/>
                  </a:cubicBezTo>
                  <a:cubicBezTo>
                    <a:pt x="39112" y="21284"/>
                    <a:pt x="36569" y="22310"/>
                    <a:pt x="34712" y="24242"/>
                  </a:cubicBezTo>
                  <a:cubicBezTo>
                    <a:pt x="32883" y="26172"/>
                    <a:pt x="31880" y="28753"/>
                    <a:pt x="31304" y="31310"/>
                  </a:cubicBezTo>
                  <a:cubicBezTo>
                    <a:pt x="30627" y="34217"/>
                    <a:pt x="30477" y="37224"/>
                    <a:pt x="30326" y="40207"/>
                  </a:cubicBezTo>
                  <a:cubicBezTo>
                    <a:pt x="30126" y="44041"/>
                    <a:pt x="30076" y="47876"/>
                    <a:pt x="30176" y="51711"/>
                  </a:cubicBezTo>
                  <a:cubicBezTo>
                    <a:pt x="30376" y="59530"/>
                    <a:pt x="31203" y="67350"/>
                    <a:pt x="32632" y="75044"/>
                  </a:cubicBezTo>
                  <a:cubicBezTo>
                    <a:pt x="29725" y="70608"/>
                    <a:pt x="26492" y="66122"/>
                    <a:pt x="21780" y="63540"/>
                  </a:cubicBezTo>
                  <a:cubicBezTo>
                    <a:pt x="19564" y="62332"/>
                    <a:pt x="16907" y="61617"/>
                    <a:pt x="14289" y="61617"/>
                  </a:cubicBezTo>
                  <a:cubicBezTo>
                    <a:pt x="11694" y="61617"/>
                    <a:pt x="9139" y="62319"/>
                    <a:pt x="7093" y="63941"/>
                  </a:cubicBezTo>
                  <a:cubicBezTo>
                    <a:pt x="2532" y="67575"/>
                    <a:pt x="2632" y="73916"/>
                    <a:pt x="3684" y="79104"/>
                  </a:cubicBezTo>
                  <a:cubicBezTo>
                    <a:pt x="4963" y="85470"/>
                    <a:pt x="7193" y="91711"/>
                    <a:pt x="9975" y="97551"/>
                  </a:cubicBezTo>
                  <a:cubicBezTo>
                    <a:pt x="12832" y="103515"/>
                    <a:pt x="16341" y="109130"/>
                    <a:pt x="20476" y="114292"/>
                  </a:cubicBezTo>
                  <a:cubicBezTo>
                    <a:pt x="17419" y="112438"/>
                    <a:pt x="14111" y="110759"/>
                    <a:pt x="10527" y="110759"/>
                  </a:cubicBezTo>
                  <a:cubicBezTo>
                    <a:pt x="7218" y="110759"/>
                    <a:pt x="3584" y="112338"/>
                    <a:pt x="2030" y="115370"/>
                  </a:cubicBezTo>
                  <a:cubicBezTo>
                    <a:pt x="0" y="119430"/>
                    <a:pt x="2657" y="123766"/>
                    <a:pt x="5113" y="126924"/>
                  </a:cubicBezTo>
                  <a:cubicBezTo>
                    <a:pt x="7795" y="130408"/>
                    <a:pt x="10852" y="133641"/>
                    <a:pt x="14186" y="136548"/>
                  </a:cubicBezTo>
                  <a:cubicBezTo>
                    <a:pt x="17795" y="139656"/>
                    <a:pt x="21705" y="142363"/>
                    <a:pt x="25865" y="144669"/>
                  </a:cubicBezTo>
                  <a:lnTo>
                    <a:pt x="27243" y="144543"/>
                  </a:lnTo>
                  <a:lnTo>
                    <a:pt x="125490" y="136799"/>
                  </a:lnTo>
                  <a:lnTo>
                    <a:pt x="130703" y="136398"/>
                  </a:lnTo>
                  <a:cubicBezTo>
                    <a:pt x="140352" y="133691"/>
                    <a:pt x="149475" y="129054"/>
                    <a:pt x="157294" y="122739"/>
                  </a:cubicBezTo>
                  <a:cubicBezTo>
                    <a:pt x="161605" y="119255"/>
                    <a:pt x="166192" y="114693"/>
                    <a:pt x="166442" y="108779"/>
                  </a:cubicBezTo>
                  <a:cubicBezTo>
                    <a:pt x="166693" y="103290"/>
                    <a:pt x="162808" y="98578"/>
                    <a:pt x="158171" y="96097"/>
                  </a:cubicBezTo>
                  <a:cubicBezTo>
                    <a:pt x="154474" y="94096"/>
                    <a:pt x="150343" y="93509"/>
                    <a:pt x="146179" y="93509"/>
                  </a:cubicBezTo>
                  <a:cubicBezTo>
                    <a:pt x="144501" y="93509"/>
                    <a:pt x="142817" y="93604"/>
                    <a:pt x="141154" y="93741"/>
                  </a:cubicBezTo>
                  <a:cubicBezTo>
                    <a:pt x="144512" y="92663"/>
                    <a:pt x="147846" y="91360"/>
                    <a:pt x="150778" y="89355"/>
                  </a:cubicBezTo>
                  <a:cubicBezTo>
                    <a:pt x="154362" y="86874"/>
                    <a:pt x="157169" y="83190"/>
                    <a:pt x="157971" y="78829"/>
                  </a:cubicBezTo>
                  <a:cubicBezTo>
                    <a:pt x="158773" y="74418"/>
                    <a:pt x="157019" y="70157"/>
                    <a:pt x="153309" y="67626"/>
                  </a:cubicBezTo>
                  <a:cubicBezTo>
                    <a:pt x="150728" y="65866"/>
                    <a:pt x="147694" y="65132"/>
                    <a:pt x="144631" y="65132"/>
                  </a:cubicBezTo>
                  <a:cubicBezTo>
                    <a:pt x="143025" y="65132"/>
                    <a:pt x="141411" y="65334"/>
                    <a:pt x="139851" y="65696"/>
                  </a:cubicBezTo>
                  <a:cubicBezTo>
                    <a:pt x="134612" y="66899"/>
                    <a:pt x="130051" y="69931"/>
                    <a:pt x="125740" y="73039"/>
                  </a:cubicBezTo>
                  <a:cubicBezTo>
                    <a:pt x="128848" y="67801"/>
                    <a:pt x="131630" y="62362"/>
                    <a:pt x="134011" y="56748"/>
                  </a:cubicBezTo>
                  <a:cubicBezTo>
                    <a:pt x="135314" y="53666"/>
                    <a:pt x="136517" y="50533"/>
                    <a:pt x="137595" y="47350"/>
                  </a:cubicBezTo>
                  <a:cubicBezTo>
                    <a:pt x="138547" y="44493"/>
                    <a:pt x="139575" y="41585"/>
                    <a:pt x="140126" y="38628"/>
                  </a:cubicBezTo>
                  <a:cubicBezTo>
                    <a:pt x="140928" y="34342"/>
                    <a:pt x="140678" y="28202"/>
                    <a:pt x="135465" y="26899"/>
                  </a:cubicBezTo>
                  <a:cubicBezTo>
                    <a:pt x="134943" y="26772"/>
                    <a:pt x="134417" y="26714"/>
                    <a:pt x="133890" y="26714"/>
                  </a:cubicBezTo>
                  <a:cubicBezTo>
                    <a:pt x="131605" y="26714"/>
                    <a:pt x="129314" y="27793"/>
                    <a:pt x="127419" y="28954"/>
                  </a:cubicBezTo>
                  <a:cubicBezTo>
                    <a:pt x="124838" y="30508"/>
                    <a:pt x="122457" y="32387"/>
                    <a:pt x="120226" y="34417"/>
                  </a:cubicBezTo>
                  <a:cubicBezTo>
                    <a:pt x="115840" y="38427"/>
                    <a:pt x="112131" y="43214"/>
                    <a:pt x="109349" y="48478"/>
                  </a:cubicBezTo>
                  <a:cubicBezTo>
                    <a:pt x="110001" y="40909"/>
                    <a:pt x="109575" y="33264"/>
                    <a:pt x="108021" y="25821"/>
                  </a:cubicBezTo>
                  <a:cubicBezTo>
                    <a:pt x="107169" y="21736"/>
                    <a:pt x="105991" y="17700"/>
                    <a:pt x="104512" y="13791"/>
                  </a:cubicBezTo>
                  <a:cubicBezTo>
                    <a:pt x="103284" y="10608"/>
                    <a:pt x="101905" y="7425"/>
                    <a:pt x="99800" y="4768"/>
                  </a:cubicBezTo>
                  <a:cubicBezTo>
                    <a:pt x="97946" y="2387"/>
                    <a:pt x="95414" y="407"/>
                    <a:pt x="92332" y="56"/>
                  </a:cubicBezTo>
                  <a:cubicBezTo>
                    <a:pt x="91995" y="18"/>
                    <a:pt x="91662" y="0"/>
                    <a:pt x="91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2245" name="Google Shape;2245;p69"/>
            <p:cNvGrpSpPr/>
            <p:nvPr/>
          </p:nvGrpSpPr>
          <p:grpSpPr>
            <a:xfrm>
              <a:off x="1313697" y="1981829"/>
              <a:ext cx="2190698" cy="2257167"/>
              <a:chOff x="1313697" y="1981829"/>
              <a:chExt cx="2190698" cy="2257167"/>
            </a:xfrm>
          </p:grpSpPr>
          <p:sp>
            <p:nvSpPr>
              <p:cNvPr id="2246" name="Google Shape;2246;p69"/>
              <p:cNvSpPr/>
              <p:nvPr/>
            </p:nvSpPr>
            <p:spPr>
              <a:xfrm>
                <a:off x="2127888" y="3520627"/>
                <a:ext cx="515410" cy="293098"/>
              </a:xfrm>
              <a:custGeom>
                <a:avLst/>
                <a:gdLst/>
                <a:ahLst/>
                <a:cxnLst/>
                <a:rect l="l" t="t" r="r" b="b"/>
                <a:pathLst>
                  <a:path w="15691" h="8923" extrusionOk="0">
                    <a:moveTo>
                      <a:pt x="8823" y="0"/>
                    </a:moveTo>
                    <a:lnTo>
                      <a:pt x="6893" y="276"/>
                    </a:lnTo>
                    <a:lnTo>
                      <a:pt x="6893" y="7043"/>
                    </a:lnTo>
                    <a:lnTo>
                      <a:pt x="527" y="8321"/>
                    </a:lnTo>
                    <a:cubicBezTo>
                      <a:pt x="1" y="8446"/>
                      <a:pt x="126" y="8923"/>
                      <a:pt x="653" y="8923"/>
                    </a:cubicBezTo>
                    <a:lnTo>
                      <a:pt x="15039" y="8923"/>
                    </a:lnTo>
                    <a:cubicBezTo>
                      <a:pt x="15590" y="8923"/>
                      <a:pt x="15690" y="8421"/>
                      <a:pt x="15189" y="8321"/>
                    </a:cubicBezTo>
                    <a:lnTo>
                      <a:pt x="8823" y="7093"/>
                    </a:lnTo>
                    <a:lnTo>
                      <a:pt x="88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7" name="Google Shape;2247;p69"/>
              <p:cNvSpPr/>
              <p:nvPr/>
            </p:nvSpPr>
            <p:spPr>
              <a:xfrm>
                <a:off x="1343358" y="2522030"/>
                <a:ext cx="1961883" cy="1125388"/>
              </a:xfrm>
              <a:custGeom>
                <a:avLst/>
                <a:gdLst/>
                <a:ahLst/>
                <a:cxnLst/>
                <a:rect l="l" t="t" r="r" b="b"/>
                <a:pathLst>
                  <a:path w="59727" h="34261" extrusionOk="0">
                    <a:moveTo>
                      <a:pt x="501" y="0"/>
                    </a:moveTo>
                    <a:cubicBezTo>
                      <a:pt x="201" y="0"/>
                      <a:pt x="0" y="251"/>
                      <a:pt x="50" y="551"/>
                    </a:cubicBezTo>
                    <a:lnTo>
                      <a:pt x="4963" y="29148"/>
                    </a:lnTo>
                    <a:lnTo>
                      <a:pt x="5865" y="34261"/>
                    </a:lnTo>
                    <a:cubicBezTo>
                      <a:pt x="5865" y="34261"/>
                      <a:pt x="53254" y="33398"/>
                      <a:pt x="59068" y="33398"/>
                    </a:cubicBezTo>
                    <a:cubicBezTo>
                      <a:pt x="59440" y="33398"/>
                      <a:pt x="59642" y="33401"/>
                      <a:pt x="59650" y="33409"/>
                    </a:cubicBezTo>
                    <a:cubicBezTo>
                      <a:pt x="59652" y="33411"/>
                      <a:pt x="59654" y="33413"/>
                      <a:pt x="59656" y="33413"/>
                    </a:cubicBezTo>
                    <a:cubicBezTo>
                      <a:pt x="59727" y="33413"/>
                      <a:pt x="59281" y="31556"/>
                      <a:pt x="58597" y="28747"/>
                    </a:cubicBezTo>
                    <a:cubicBezTo>
                      <a:pt x="56492" y="20301"/>
                      <a:pt x="52005" y="3033"/>
                      <a:pt x="51304" y="351"/>
                    </a:cubicBezTo>
                    <a:cubicBezTo>
                      <a:pt x="51254" y="150"/>
                      <a:pt x="51053" y="0"/>
                      <a:pt x="50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8" name="Google Shape;2248;p69"/>
              <p:cNvSpPr/>
              <p:nvPr/>
            </p:nvSpPr>
            <p:spPr>
              <a:xfrm>
                <a:off x="1506347" y="3466297"/>
                <a:ext cx="1798893" cy="181121"/>
              </a:xfrm>
              <a:custGeom>
                <a:avLst/>
                <a:gdLst/>
                <a:ahLst/>
                <a:cxnLst/>
                <a:rect l="l" t="t" r="r" b="b"/>
                <a:pathLst>
                  <a:path w="54765" h="5514" extrusionOk="0">
                    <a:moveTo>
                      <a:pt x="53635" y="0"/>
                    </a:moveTo>
                    <a:lnTo>
                      <a:pt x="1" y="401"/>
                    </a:lnTo>
                    <a:lnTo>
                      <a:pt x="903" y="5514"/>
                    </a:lnTo>
                    <a:cubicBezTo>
                      <a:pt x="903" y="5514"/>
                      <a:pt x="48292" y="4651"/>
                      <a:pt x="54106" y="4651"/>
                    </a:cubicBezTo>
                    <a:cubicBezTo>
                      <a:pt x="54478" y="4651"/>
                      <a:pt x="54680" y="4654"/>
                      <a:pt x="54688" y="4662"/>
                    </a:cubicBezTo>
                    <a:cubicBezTo>
                      <a:pt x="54690" y="4664"/>
                      <a:pt x="54692" y="4666"/>
                      <a:pt x="54694" y="4666"/>
                    </a:cubicBezTo>
                    <a:cubicBezTo>
                      <a:pt x="54765" y="4666"/>
                      <a:pt x="54319" y="2809"/>
                      <a:pt x="536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9" name="Google Shape;2249;p69"/>
              <p:cNvSpPr/>
              <p:nvPr/>
            </p:nvSpPr>
            <p:spPr>
              <a:xfrm>
                <a:off x="1432243" y="2583751"/>
                <a:ext cx="1751921" cy="824111"/>
              </a:xfrm>
              <a:custGeom>
                <a:avLst/>
                <a:gdLst/>
                <a:ahLst/>
                <a:cxnLst/>
                <a:rect l="l" t="t" r="r" b="b"/>
                <a:pathLst>
                  <a:path w="53335" h="25089" extrusionOk="0">
                    <a:moveTo>
                      <a:pt x="1" y="1"/>
                    </a:moveTo>
                    <a:lnTo>
                      <a:pt x="4512" y="24938"/>
                    </a:lnTo>
                    <a:cubicBezTo>
                      <a:pt x="4512" y="24938"/>
                      <a:pt x="53184" y="25089"/>
                      <a:pt x="53335" y="25089"/>
                    </a:cubicBezTo>
                    <a:lnTo>
                      <a:pt x="47144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0" name="Google Shape;2250;p69"/>
              <p:cNvSpPr/>
              <p:nvPr/>
            </p:nvSpPr>
            <p:spPr>
              <a:xfrm>
                <a:off x="2347703" y="3500853"/>
                <a:ext cx="99659" cy="98838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3009" extrusionOk="0">
                    <a:moveTo>
                      <a:pt x="1505" y="1"/>
                    </a:moveTo>
                    <a:cubicBezTo>
                      <a:pt x="677" y="1"/>
                      <a:pt x="1" y="677"/>
                      <a:pt x="1" y="1504"/>
                    </a:cubicBezTo>
                    <a:cubicBezTo>
                      <a:pt x="1" y="2332"/>
                      <a:pt x="677" y="3008"/>
                      <a:pt x="1505" y="3008"/>
                    </a:cubicBezTo>
                    <a:cubicBezTo>
                      <a:pt x="2357" y="3008"/>
                      <a:pt x="3033" y="2332"/>
                      <a:pt x="3033" y="1504"/>
                    </a:cubicBezTo>
                    <a:cubicBezTo>
                      <a:pt x="3033" y="677"/>
                      <a:pt x="2357" y="1"/>
                      <a:pt x="15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1" name="Google Shape;2251;p69"/>
              <p:cNvSpPr/>
              <p:nvPr/>
            </p:nvSpPr>
            <p:spPr>
              <a:xfrm>
                <a:off x="1314518" y="2527779"/>
                <a:ext cx="1988193" cy="1155871"/>
              </a:xfrm>
              <a:custGeom>
                <a:avLst/>
                <a:gdLst/>
                <a:ahLst/>
                <a:cxnLst/>
                <a:rect l="l" t="t" r="r" b="b"/>
                <a:pathLst>
                  <a:path w="60528" h="35189" extrusionOk="0">
                    <a:moveTo>
                      <a:pt x="1054" y="0"/>
                    </a:moveTo>
                    <a:lnTo>
                      <a:pt x="1" y="2131"/>
                    </a:lnTo>
                    <a:lnTo>
                      <a:pt x="5690" y="35189"/>
                    </a:lnTo>
                    <a:lnTo>
                      <a:pt x="5765" y="35189"/>
                    </a:lnTo>
                    <a:lnTo>
                      <a:pt x="60503" y="34211"/>
                    </a:lnTo>
                    <a:lnTo>
                      <a:pt x="60528" y="33234"/>
                    </a:lnTo>
                    <a:lnTo>
                      <a:pt x="6743" y="34086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AB7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2" name="Google Shape;2252;p69"/>
              <p:cNvSpPr/>
              <p:nvPr/>
            </p:nvSpPr>
            <p:spPr>
              <a:xfrm>
                <a:off x="1314518" y="2527779"/>
                <a:ext cx="1988193" cy="1155871"/>
              </a:xfrm>
              <a:custGeom>
                <a:avLst/>
                <a:gdLst/>
                <a:ahLst/>
                <a:cxnLst/>
                <a:rect l="l" t="t" r="r" b="b"/>
                <a:pathLst>
                  <a:path w="60528" h="35189" extrusionOk="0">
                    <a:moveTo>
                      <a:pt x="1054" y="0"/>
                    </a:moveTo>
                    <a:lnTo>
                      <a:pt x="1" y="2131"/>
                    </a:lnTo>
                    <a:lnTo>
                      <a:pt x="5690" y="35189"/>
                    </a:lnTo>
                    <a:lnTo>
                      <a:pt x="5765" y="35189"/>
                    </a:lnTo>
                    <a:lnTo>
                      <a:pt x="31655" y="34712"/>
                    </a:lnTo>
                    <a:lnTo>
                      <a:pt x="33585" y="34687"/>
                    </a:lnTo>
                    <a:lnTo>
                      <a:pt x="60503" y="34211"/>
                    </a:lnTo>
                    <a:lnTo>
                      <a:pt x="60528" y="33234"/>
                    </a:lnTo>
                    <a:lnTo>
                      <a:pt x="6743" y="34086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3" name="Google Shape;2253;p69"/>
              <p:cNvSpPr/>
              <p:nvPr/>
            </p:nvSpPr>
            <p:spPr>
              <a:xfrm>
                <a:off x="1503884" y="3619400"/>
                <a:ext cx="1798828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54763" h="1956" extrusionOk="0">
                    <a:moveTo>
                      <a:pt x="54763" y="1"/>
                    </a:moveTo>
                    <a:lnTo>
                      <a:pt x="978" y="853"/>
                    </a:lnTo>
                    <a:lnTo>
                      <a:pt x="0" y="1956"/>
                    </a:lnTo>
                    <a:lnTo>
                      <a:pt x="0" y="1956"/>
                    </a:lnTo>
                    <a:lnTo>
                      <a:pt x="54738" y="978"/>
                    </a:lnTo>
                    <a:lnTo>
                      <a:pt x="547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4" name="Google Shape;2254;p69"/>
              <p:cNvSpPr/>
              <p:nvPr/>
            </p:nvSpPr>
            <p:spPr>
              <a:xfrm>
                <a:off x="1313697" y="2106674"/>
                <a:ext cx="742616" cy="616252"/>
              </a:xfrm>
              <a:custGeom>
                <a:avLst/>
                <a:gdLst/>
                <a:ahLst/>
                <a:cxnLst/>
                <a:rect l="l" t="t" r="r" b="b"/>
                <a:pathLst>
                  <a:path w="22608" h="18761" extrusionOk="0">
                    <a:moveTo>
                      <a:pt x="17456" y="0"/>
                    </a:moveTo>
                    <a:cubicBezTo>
                      <a:pt x="16043" y="0"/>
                      <a:pt x="11607" y="290"/>
                      <a:pt x="7018" y="3597"/>
                    </a:cubicBezTo>
                    <a:cubicBezTo>
                      <a:pt x="1480" y="7607"/>
                      <a:pt x="1" y="12194"/>
                      <a:pt x="1" y="12194"/>
                    </a:cubicBezTo>
                    <a:lnTo>
                      <a:pt x="8146" y="18760"/>
                    </a:lnTo>
                    <a:cubicBezTo>
                      <a:pt x="8146" y="18760"/>
                      <a:pt x="9876" y="15076"/>
                      <a:pt x="14211" y="12344"/>
                    </a:cubicBezTo>
                    <a:cubicBezTo>
                      <a:pt x="18322" y="9763"/>
                      <a:pt x="22608" y="8785"/>
                      <a:pt x="22608" y="8785"/>
                    </a:cubicBezTo>
                    <a:lnTo>
                      <a:pt x="17921" y="13"/>
                    </a:lnTo>
                    <a:cubicBezTo>
                      <a:pt x="17921" y="13"/>
                      <a:pt x="17757" y="0"/>
                      <a:pt x="174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5" name="Google Shape;2255;p69"/>
              <p:cNvSpPr/>
              <p:nvPr/>
            </p:nvSpPr>
            <p:spPr>
              <a:xfrm>
                <a:off x="1371344" y="2464317"/>
                <a:ext cx="227239" cy="172219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243" extrusionOk="0">
                    <a:moveTo>
                      <a:pt x="111" y="0"/>
                    </a:moveTo>
                    <a:cubicBezTo>
                      <a:pt x="75" y="0"/>
                      <a:pt x="41" y="22"/>
                      <a:pt x="25" y="53"/>
                    </a:cubicBezTo>
                    <a:cubicBezTo>
                      <a:pt x="0" y="78"/>
                      <a:pt x="0" y="153"/>
                      <a:pt x="50" y="178"/>
                    </a:cubicBezTo>
                    <a:cubicBezTo>
                      <a:pt x="2356" y="2008"/>
                      <a:pt x="4361" y="3562"/>
                      <a:pt x="6742" y="5216"/>
                    </a:cubicBezTo>
                    <a:cubicBezTo>
                      <a:pt x="6752" y="5235"/>
                      <a:pt x="6769" y="5243"/>
                      <a:pt x="6787" y="5243"/>
                    </a:cubicBezTo>
                    <a:cubicBezTo>
                      <a:pt x="6817" y="5243"/>
                      <a:pt x="6852" y="5222"/>
                      <a:pt x="6867" y="5191"/>
                    </a:cubicBezTo>
                    <a:cubicBezTo>
                      <a:pt x="6918" y="5140"/>
                      <a:pt x="6893" y="5090"/>
                      <a:pt x="6842" y="5065"/>
                    </a:cubicBezTo>
                    <a:cubicBezTo>
                      <a:pt x="4487" y="3386"/>
                      <a:pt x="2507" y="1832"/>
                      <a:pt x="176" y="28"/>
                    </a:cubicBezTo>
                    <a:cubicBezTo>
                      <a:pt x="157" y="9"/>
                      <a:pt x="134" y="0"/>
                      <a:pt x="1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6" name="Google Shape;2256;p69"/>
              <p:cNvSpPr/>
              <p:nvPr/>
            </p:nvSpPr>
            <p:spPr>
              <a:xfrm>
                <a:off x="1433065" y="2396454"/>
                <a:ext cx="226451" cy="181712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5532" extrusionOk="0">
                    <a:moveTo>
                      <a:pt x="117" y="1"/>
                    </a:moveTo>
                    <a:cubicBezTo>
                      <a:pt x="89" y="1"/>
                      <a:pt x="64" y="13"/>
                      <a:pt x="51" y="39"/>
                    </a:cubicBezTo>
                    <a:cubicBezTo>
                      <a:pt x="1" y="89"/>
                      <a:pt x="26" y="164"/>
                      <a:pt x="51" y="189"/>
                    </a:cubicBezTo>
                    <a:lnTo>
                      <a:pt x="6718" y="5502"/>
                    </a:lnTo>
                    <a:cubicBezTo>
                      <a:pt x="6739" y="5523"/>
                      <a:pt x="6760" y="5531"/>
                      <a:pt x="6781" y="5531"/>
                    </a:cubicBezTo>
                    <a:cubicBezTo>
                      <a:pt x="6810" y="5531"/>
                      <a:pt x="6839" y="5517"/>
                      <a:pt x="6868" y="5502"/>
                    </a:cubicBezTo>
                    <a:cubicBezTo>
                      <a:pt x="6893" y="5452"/>
                      <a:pt x="6893" y="5377"/>
                      <a:pt x="6843" y="5352"/>
                    </a:cubicBezTo>
                    <a:lnTo>
                      <a:pt x="201" y="39"/>
                    </a:lnTo>
                    <a:cubicBezTo>
                      <a:pt x="176" y="13"/>
                      <a:pt x="145" y="1"/>
                      <a:pt x="1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7" name="Google Shape;2257;p69"/>
              <p:cNvSpPr/>
              <p:nvPr/>
            </p:nvSpPr>
            <p:spPr>
              <a:xfrm>
                <a:off x="1507990" y="2324026"/>
                <a:ext cx="214067" cy="192683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5866" extrusionOk="0">
                    <a:moveTo>
                      <a:pt x="117" y="0"/>
                    </a:moveTo>
                    <a:cubicBezTo>
                      <a:pt x="88" y="0"/>
                      <a:pt x="63" y="13"/>
                      <a:pt x="51" y="38"/>
                    </a:cubicBezTo>
                    <a:cubicBezTo>
                      <a:pt x="1" y="88"/>
                      <a:pt x="26" y="138"/>
                      <a:pt x="51" y="188"/>
                    </a:cubicBezTo>
                    <a:lnTo>
                      <a:pt x="6342" y="5828"/>
                    </a:lnTo>
                    <a:cubicBezTo>
                      <a:pt x="6354" y="5853"/>
                      <a:pt x="6379" y="5865"/>
                      <a:pt x="6407" y="5865"/>
                    </a:cubicBezTo>
                    <a:cubicBezTo>
                      <a:pt x="6436" y="5865"/>
                      <a:pt x="6467" y="5853"/>
                      <a:pt x="6492" y="5828"/>
                    </a:cubicBezTo>
                    <a:cubicBezTo>
                      <a:pt x="6517" y="5777"/>
                      <a:pt x="6517" y="5727"/>
                      <a:pt x="6467" y="5677"/>
                    </a:cubicBezTo>
                    <a:lnTo>
                      <a:pt x="201" y="38"/>
                    </a:lnTo>
                    <a:cubicBezTo>
                      <a:pt x="176" y="13"/>
                      <a:pt x="145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8" name="Google Shape;2258;p69"/>
              <p:cNvSpPr/>
              <p:nvPr/>
            </p:nvSpPr>
            <p:spPr>
              <a:xfrm>
                <a:off x="1610901" y="2245816"/>
                <a:ext cx="197611" cy="219980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6697" extrusionOk="0">
                    <a:moveTo>
                      <a:pt x="126" y="0"/>
                    </a:moveTo>
                    <a:cubicBezTo>
                      <a:pt x="101" y="0"/>
                      <a:pt x="76" y="13"/>
                      <a:pt x="51" y="38"/>
                    </a:cubicBezTo>
                    <a:cubicBezTo>
                      <a:pt x="1" y="63"/>
                      <a:pt x="1" y="138"/>
                      <a:pt x="51" y="163"/>
                    </a:cubicBezTo>
                    <a:lnTo>
                      <a:pt x="5815" y="6655"/>
                    </a:lnTo>
                    <a:cubicBezTo>
                      <a:pt x="5844" y="6684"/>
                      <a:pt x="5882" y="6696"/>
                      <a:pt x="5914" y="6696"/>
                    </a:cubicBezTo>
                    <a:cubicBezTo>
                      <a:pt x="5936" y="6696"/>
                      <a:pt x="5955" y="6690"/>
                      <a:pt x="5965" y="6680"/>
                    </a:cubicBezTo>
                    <a:cubicBezTo>
                      <a:pt x="6016" y="6630"/>
                      <a:pt x="6016" y="6579"/>
                      <a:pt x="5991" y="6529"/>
                    </a:cubicBezTo>
                    <a:lnTo>
                      <a:pt x="201" y="38"/>
                    </a:lnTo>
                    <a:cubicBezTo>
                      <a:pt x="176" y="13"/>
                      <a:pt x="151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9" name="Google Shape;2259;p69"/>
              <p:cNvSpPr/>
              <p:nvPr/>
            </p:nvSpPr>
            <p:spPr>
              <a:xfrm>
                <a:off x="1724520" y="2190172"/>
                <a:ext cx="163843" cy="236929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7213" extrusionOk="0">
                    <a:moveTo>
                      <a:pt x="108" y="0"/>
                    </a:moveTo>
                    <a:cubicBezTo>
                      <a:pt x="89" y="0"/>
                      <a:pt x="69" y="9"/>
                      <a:pt x="50" y="28"/>
                    </a:cubicBezTo>
                    <a:cubicBezTo>
                      <a:pt x="0" y="53"/>
                      <a:pt x="0" y="128"/>
                      <a:pt x="25" y="178"/>
                    </a:cubicBezTo>
                    <a:lnTo>
                      <a:pt x="4787" y="7171"/>
                    </a:lnTo>
                    <a:cubicBezTo>
                      <a:pt x="4817" y="7200"/>
                      <a:pt x="4846" y="7212"/>
                      <a:pt x="4875" y="7212"/>
                    </a:cubicBezTo>
                    <a:cubicBezTo>
                      <a:pt x="4896" y="7212"/>
                      <a:pt x="4917" y="7206"/>
                      <a:pt x="4938" y="7196"/>
                    </a:cubicBezTo>
                    <a:cubicBezTo>
                      <a:pt x="4988" y="7171"/>
                      <a:pt x="4988" y="7095"/>
                      <a:pt x="4963" y="7045"/>
                    </a:cubicBezTo>
                    <a:lnTo>
                      <a:pt x="201" y="53"/>
                    </a:lnTo>
                    <a:cubicBezTo>
                      <a:pt x="170" y="22"/>
                      <a:pt x="139" y="0"/>
                      <a:pt x="1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0" name="Google Shape;2260;p69"/>
              <p:cNvSpPr/>
              <p:nvPr/>
            </p:nvSpPr>
            <p:spPr>
              <a:xfrm>
                <a:off x="1832359" y="2146879"/>
                <a:ext cx="145744" cy="247079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522" extrusionOk="0">
                    <a:moveTo>
                      <a:pt x="120" y="1"/>
                    </a:moveTo>
                    <a:cubicBezTo>
                      <a:pt x="96" y="1"/>
                      <a:pt x="71" y="7"/>
                      <a:pt x="51" y="17"/>
                    </a:cubicBezTo>
                    <a:cubicBezTo>
                      <a:pt x="0" y="42"/>
                      <a:pt x="0" y="93"/>
                      <a:pt x="25" y="143"/>
                    </a:cubicBezTo>
                    <a:lnTo>
                      <a:pt x="4236" y="7461"/>
                    </a:lnTo>
                    <a:cubicBezTo>
                      <a:pt x="4254" y="7498"/>
                      <a:pt x="4300" y="7521"/>
                      <a:pt x="4342" y="7521"/>
                    </a:cubicBezTo>
                    <a:cubicBezTo>
                      <a:pt x="4358" y="7521"/>
                      <a:pt x="4373" y="7518"/>
                      <a:pt x="4386" y="7511"/>
                    </a:cubicBezTo>
                    <a:cubicBezTo>
                      <a:pt x="4437" y="7486"/>
                      <a:pt x="4437" y="7411"/>
                      <a:pt x="4411" y="7361"/>
                    </a:cubicBezTo>
                    <a:lnTo>
                      <a:pt x="201" y="42"/>
                    </a:lnTo>
                    <a:cubicBezTo>
                      <a:pt x="186" y="13"/>
                      <a:pt x="154" y="1"/>
                      <a:pt x="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1" name="Google Shape;2261;p69"/>
              <p:cNvSpPr/>
              <p:nvPr/>
            </p:nvSpPr>
            <p:spPr>
              <a:xfrm>
                <a:off x="2798042" y="3047262"/>
                <a:ext cx="706353" cy="667658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20326" extrusionOk="0">
                    <a:moveTo>
                      <a:pt x="12206" y="0"/>
                    </a:moveTo>
                    <a:cubicBezTo>
                      <a:pt x="12206" y="0"/>
                      <a:pt x="11253" y="3960"/>
                      <a:pt x="7544" y="7494"/>
                    </a:cubicBezTo>
                    <a:cubicBezTo>
                      <a:pt x="4010" y="10852"/>
                      <a:pt x="0" y="12632"/>
                      <a:pt x="0" y="12632"/>
                    </a:cubicBezTo>
                    <a:lnTo>
                      <a:pt x="6341" y="20326"/>
                    </a:lnTo>
                    <a:cubicBezTo>
                      <a:pt x="6341" y="20326"/>
                      <a:pt x="11629" y="19674"/>
                      <a:pt x="16291" y="14662"/>
                    </a:cubicBezTo>
                    <a:cubicBezTo>
                      <a:pt x="20953" y="9649"/>
                      <a:pt x="21504" y="4837"/>
                      <a:pt x="21504" y="4837"/>
                    </a:cubicBezTo>
                    <a:lnTo>
                      <a:pt x="12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2" name="Google Shape;2262;p69"/>
              <p:cNvSpPr/>
              <p:nvPr/>
            </p:nvSpPr>
            <p:spPr>
              <a:xfrm>
                <a:off x="3200589" y="3134998"/>
                <a:ext cx="255258" cy="125576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3823" extrusionOk="0">
                    <a:moveTo>
                      <a:pt x="107" y="1"/>
                    </a:moveTo>
                    <a:cubicBezTo>
                      <a:pt x="64" y="1"/>
                      <a:pt x="19" y="24"/>
                      <a:pt x="1" y="61"/>
                    </a:cubicBezTo>
                    <a:cubicBezTo>
                      <a:pt x="1" y="111"/>
                      <a:pt x="1" y="161"/>
                      <a:pt x="76" y="186"/>
                    </a:cubicBezTo>
                    <a:cubicBezTo>
                      <a:pt x="2708" y="1364"/>
                      <a:pt x="4963" y="2492"/>
                      <a:pt x="7595" y="3795"/>
                    </a:cubicBezTo>
                    <a:cubicBezTo>
                      <a:pt x="7624" y="3814"/>
                      <a:pt x="7649" y="3823"/>
                      <a:pt x="7670" y="3823"/>
                    </a:cubicBezTo>
                    <a:cubicBezTo>
                      <a:pt x="7705" y="3823"/>
                      <a:pt x="7730" y="3801"/>
                      <a:pt x="7745" y="3770"/>
                    </a:cubicBezTo>
                    <a:cubicBezTo>
                      <a:pt x="7770" y="3720"/>
                      <a:pt x="7745" y="3645"/>
                      <a:pt x="7695" y="3620"/>
                    </a:cubicBezTo>
                    <a:cubicBezTo>
                      <a:pt x="5063" y="2291"/>
                      <a:pt x="2783" y="1164"/>
                      <a:pt x="151" y="11"/>
                    </a:cubicBezTo>
                    <a:cubicBezTo>
                      <a:pt x="138" y="4"/>
                      <a:pt x="123" y="1"/>
                      <a:pt x="1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3" name="Google Shape;2263;p69"/>
              <p:cNvSpPr/>
              <p:nvPr/>
            </p:nvSpPr>
            <p:spPr>
              <a:xfrm>
                <a:off x="3152040" y="3204174"/>
                <a:ext cx="256046" cy="134872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4106" extrusionOk="0">
                    <a:moveTo>
                      <a:pt x="111" y="0"/>
                    </a:moveTo>
                    <a:cubicBezTo>
                      <a:pt x="75" y="0"/>
                      <a:pt x="43" y="23"/>
                      <a:pt x="25" y="60"/>
                    </a:cubicBezTo>
                    <a:cubicBezTo>
                      <a:pt x="0" y="110"/>
                      <a:pt x="0" y="160"/>
                      <a:pt x="50" y="211"/>
                    </a:cubicBezTo>
                    <a:lnTo>
                      <a:pt x="7619" y="4095"/>
                    </a:lnTo>
                    <a:cubicBezTo>
                      <a:pt x="7633" y="4102"/>
                      <a:pt x="7648" y="4105"/>
                      <a:pt x="7663" y="4105"/>
                    </a:cubicBezTo>
                    <a:cubicBezTo>
                      <a:pt x="7706" y="4105"/>
                      <a:pt x="7751" y="4082"/>
                      <a:pt x="7770" y="4045"/>
                    </a:cubicBezTo>
                    <a:cubicBezTo>
                      <a:pt x="7795" y="3995"/>
                      <a:pt x="7770" y="3945"/>
                      <a:pt x="7719" y="3920"/>
                    </a:cubicBezTo>
                    <a:lnTo>
                      <a:pt x="150" y="10"/>
                    </a:lnTo>
                    <a:cubicBezTo>
                      <a:pt x="137" y="3"/>
                      <a:pt x="124" y="0"/>
                      <a:pt x="1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4" name="Google Shape;2264;p69"/>
              <p:cNvSpPr/>
              <p:nvPr/>
            </p:nvSpPr>
            <p:spPr>
              <a:xfrm>
                <a:off x="3102637" y="3276603"/>
                <a:ext cx="246192" cy="148274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4514" extrusionOk="0">
                    <a:moveTo>
                      <a:pt x="132" y="1"/>
                    </a:moveTo>
                    <a:cubicBezTo>
                      <a:pt x="89" y="1"/>
                      <a:pt x="44" y="24"/>
                      <a:pt x="25" y="61"/>
                    </a:cubicBezTo>
                    <a:cubicBezTo>
                      <a:pt x="0" y="111"/>
                      <a:pt x="0" y="161"/>
                      <a:pt x="50" y="186"/>
                    </a:cubicBezTo>
                    <a:lnTo>
                      <a:pt x="7319" y="4497"/>
                    </a:lnTo>
                    <a:cubicBezTo>
                      <a:pt x="7339" y="4507"/>
                      <a:pt x="7364" y="4513"/>
                      <a:pt x="7388" y="4513"/>
                    </a:cubicBezTo>
                    <a:cubicBezTo>
                      <a:pt x="7422" y="4513"/>
                      <a:pt x="7454" y="4501"/>
                      <a:pt x="7469" y="4472"/>
                    </a:cubicBezTo>
                    <a:cubicBezTo>
                      <a:pt x="7494" y="4422"/>
                      <a:pt x="7494" y="4346"/>
                      <a:pt x="7444" y="4321"/>
                    </a:cubicBezTo>
                    <a:lnTo>
                      <a:pt x="176" y="11"/>
                    </a:lnTo>
                    <a:cubicBezTo>
                      <a:pt x="162" y="4"/>
                      <a:pt x="147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5" name="Google Shape;2265;p69"/>
              <p:cNvSpPr/>
              <p:nvPr/>
            </p:nvSpPr>
            <p:spPr>
              <a:xfrm>
                <a:off x="3027712" y="3343546"/>
                <a:ext cx="236305" cy="178460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5433" extrusionOk="0">
                    <a:moveTo>
                      <a:pt x="119" y="0"/>
                    </a:moveTo>
                    <a:cubicBezTo>
                      <a:pt x="88" y="0"/>
                      <a:pt x="57" y="22"/>
                      <a:pt x="26" y="53"/>
                    </a:cubicBezTo>
                    <a:cubicBezTo>
                      <a:pt x="1" y="78"/>
                      <a:pt x="1" y="153"/>
                      <a:pt x="51" y="178"/>
                    </a:cubicBezTo>
                    <a:lnTo>
                      <a:pt x="6993" y="5416"/>
                    </a:lnTo>
                    <a:cubicBezTo>
                      <a:pt x="7014" y="5427"/>
                      <a:pt x="7039" y="5433"/>
                      <a:pt x="7063" y="5433"/>
                    </a:cubicBezTo>
                    <a:cubicBezTo>
                      <a:pt x="7097" y="5433"/>
                      <a:pt x="7129" y="5421"/>
                      <a:pt x="7143" y="5391"/>
                    </a:cubicBezTo>
                    <a:cubicBezTo>
                      <a:pt x="7194" y="5341"/>
                      <a:pt x="7169" y="5291"/>
                      <a:pt x="7118" y="5241"/>
                    </a:cubicBezTo>
                    <a:lnTo>
                      <a:pt x="176" y="28"/>
                    </a:lnTo>
                    <a:cubicBezTo>
                      <a:pt x="157" y="9"/>
                      <a:pt x="138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6" name="Google Shape;2266;p69"/>
              <p:cNvSpPr/>
              <p:nvPr/>
            </p:nvSpPr>
            <p:spPr>
              <a:xfrm>
                <a:off x="2956926" y="3397350"/>
                <a:ext cx="206644" cy="201289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6128" extrusionOk="0">
                    <a:moveTo>
                      <a:pt x="116" y="0"/>
                    </a:moveTo>
                    <a:cubicBezTo>
                      <a:pt x="88" y="0"/>
                      <a:pt x="63" y="6"/>
                      <a:pt x="50" y="19"/>
                    </a:cubicBezTo>
                    <a:cubicBezTo>
                      <a:pt x="0" y="69"/>
                      <a:pt x="0" y="144"/>
                      <a:pt x="50" y="169"/>
                    </a:cubicBezTo>
                    <a:lnTo>
                      <a:pt x="6090" y="6109"/>
                    </a:lnTo>
                    <a:cubicBezTo>
                      <a:pt x="6116" y="6122"/>
                      <a:pt x="6147" y="6128"/>
                      <a:pt x="6175" y="6128"/>
                    </a:cubicBezTo>
                    <a:cubicBezTo>
                      <a:pt x="6203" y="6128"/>
                      <a:pt x="6228" y="6122"/>
                      <a:pt x="6241" y="6109"/>
                    </a:cubicBezTo>
                    <a:cubicBezTo>
                      <a:pt x="6291" y="6059"/>
                      <a:pt x="6291" y="5984"/>
                      <a:pt x="6241" y="5959"/>
                    </a:cubicBezTo>
                    <a:lnTo>
                      <a:pt x="201" y="19"/>
                    </a:lnTo>
                    <a:cubicBezTo>
                      <a:pt x="176" y="6"/>
                      <a:pt x="144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7" name="Google Shape;2267;p69"/>
              <p:cNvSpPr/>
              <p:nvPr/>
            </p:nvSpPr>
            <p:spPr>
              <a:xfrm>
                <a:off x="2875398" y="3447640"/>
                <a:ext cx="191041" cy="215151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6550" extrusionOk="0">
                    <a:moveTo>
                      <a:pt x="113" y="0"/>
                    </a:moveTo>
                    <a:cubicBezTo>
                      <a:pt x="93" y="0"/>
                      <a:pt x="72" y="6"/>
                      <a:pt x="51" y="17"/>
                    </a:cubicBezTo>
                    <a:cubicBezTo>
                      <a:pt x="1" y="67"/>
                      <a:pt x="1" y="142"/>
                      <a:pt x="51" y="167"/>
                    </a:cubicBezTo>
                    <a:lnTo>
                      <a:pt x="5615" y="6508"/>
                    </a:lnTo>
                    <a:cubicBezTo>
                      <a:pt x="5644" y="6537"/>
                      <a:pt x="5674" y="6549"/>
                      <a:pt x="5703" y="6549"/>
                    </a:cubicBezTo>
                    <a:cubicBezTo>
                      <a:pt x="5724" y="6549"/>
                      <a:pt x="5745" y="6543"/>
                      <a:pt x="5765" y="6533"/>
                    </a:cubicBezTo>
                    <a:cubicBezTo>
                      <a:pt x="5816" y="6483"/>
                      <a:pt x="5816" y="6408"/>
                      <a:pt x="5765" y="6383"/>
                    </a:cubicBezTo>
                    <a:lnTo>
                      <a:pt x="201" y="42"/>
                    </a:lnTo>
                    <a:cubicBezTo>
                      <a:pt x="172" y="12"/>
                      <a:pt x="143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8" name="Google Shape;2268;p69"/>
              <p:cNvSpPr/>
              <p:nvPr/>
            </p:nvSpPr>
            <p:spPr>
              <a:xfrm>
                <a:off x="1382387" y="3921985"/>
                <a:ext cx="372162" cy="317011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9651" extrusionOk="0">
                    <a:moveTo>
                      <a:pt x="1" y="1"/>
                    </a:moveTo>
                    <a:lnTo>
                      <a:pt x="1" y="5991"/>
                    </a:lnTo>
                    <a:lnTo>
                      <a:pt x="11329" y="96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9" name="Google Shape;2269;p69"/>
              <p:cNvSpPr/>
              <p:nvPr/>
            </p:nvSpPr>
            <p:spPr>
              <a:xfrm>
                <a:off x="1382387" y="3909667"/>
                <a:ext cx="1972558" cy="329329"/>
              </a:xfrm>
              <a:custGeom>
                <a:avLst/>
                <a:gdLst/>
                <a:ahLst/>
                <a:cxnLst/>
                <a:rect l="l" t="t" r="r" b="b"/>
                <a:pathLst>
                  <a:path w="60052" h="10026" extrusionOk="0">
                    <a:moveTo>
                      <a:pt x="49851" y="0"/>
                    </a:moveTo>
                    <a:lnTo>
                      <a:pt x="1" y="376"/>
                    </a:lnTo>
                    <a:lnTo>
                      <a:pt x="11329" y="10025"/>
                    </a:lnTo>
                    <a:lnTo>
                      <a:pt x="59425" y="8872"/>
                    </a:lnTo>
                    <a:cubicBezTo>
                      <a:pt x="59876" y="8872"/>
                      <a:pt x="60051" y="8321"/>
                      <a:pt x="59726" y="8070"/>
                    </a:cubicBezTo>
                    <a:lnTo>
                      <a:pt x="4985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0" name="Google Shape;2270;p69"/>
              <p:cNvSpPr/>
              <p:nvPr/>
            </p:nvSpPr>
            <p:spPr>
              <a:xfrm>
                <a:off x="1485298" y="3933514"/>
                <a:ext cx="1808715" cy="280780"/>
              </a:xfrm>
              <a:custGeom>
                <a:avLst/>
                <a:gdLst/>
                <a:ahLst/>
                <a:cxnLst/>
                <a:rect l="l" t="t" r="r" b="b"/>
                <a:pathLst>
                  <a:path w="55064" h="8548" extrusionOk="0">
                    <a:moveTo>
                      <a:pt x="45816" y="101"/>
                    </a:moveTo>
                    <a:lnTo>
                      <a:pt x="47219" y="1254"/>
                    </a:lnTo>
                    <a:lnTo>
                      <a:pt x="47344" y="1354"/>
                    </a:lnTo>
                    <a:lnTo>
                      <a:pt x="49174" y="2808"/>
                    </a:lnTo>
                    <a:lnTo>
                      <a:pt x="49299" y="2933"/>
                    </a:lnTo>
                    <a:lnTo>
                      <a:pt x="51129" y="4387"/>
                    </a:lnTo>
                    <a:lnTo>
                      <a:pt x="51254" y="4512"/>
                    </a:lnTo>
                    <a:lnTo>
                      <a:pt x="53134" y="6016"/>
                    </a:lnTo>
                    <a:lnTo>
                      <a:pt x="53259" y="6116"/>
                    </a:lnTo>
                    <a:lnTo>
                      <a:pt x="54863" y="7419"/>
                    </a:lnTo>
                    <a:lnTo>
                      <a:pt x="51304" y="7495"/>
                    </a:lnTo>
                    <a:lnTo>
                      <a:pt x="51154" y="7495"/>
                    </a:lnTo>
                    <a:lnTo>
                      <a:pt x="47019" y="7595"/>
                    </a:lnTo>
                    <a:lnTo>
                      <a:pt x="46843" y="7595"/>
                    </a:lnTo>
                    <a:lnTo>
                      <a:pt x="43510" y="7670"/>
                    </a:lnTo>
                    <a:lnTo>
                      <a:pt x="43334" y="7670"/>
                    </a:lnTo>
                    <a:lnTo>
                      <a:pt x="40026" y="7745"/>
                    </a:lnTo>
                    <a:lnTo>
                      <a:pt x="39851" y="7745"/>
                    </a:lnTo>
                    <a:lnTo>
                      <a:pt x="36517" y="7820"/>
                    </a:lnTo>
                    <a:lnTo>
                      <a:pt x="36342" y="7820"/>
                    </a:lnTo>
                    <a:lnTo>
                      <a:pt x="33008" y="7896"/>
                    </a:lnTo>
                    <a:lnTo>
                      <a:pt x="32833" y="7921"/>
                    </a:lnTo>
                    <a:lnTo>
                      <a:pt x="29500" y="7971"/>
                    </a:lnTo>
                    <a:lnTo>
                      <a:pt x="29349" y="7996"/>
                    </a:lnTo>
                    <a:lnTo>
                      <a:pt x="26016" y="8071"/>
                    </a:lnTo>
                    <a:lnTo>
                      <a:pt x="25841" y="8071"/>
                    </a:lnTo>
                    <a:lnTo>
                      <a:pt x="22507" y="8146"/>
                    </a:lnTo>
                    <a:lnTo>
                      <a:pt x="22332" y="8146"/>
                    </a:lnTo>
                    <a:lnTo>
                      <a:pt x="18998" y="8221"/>
                    </a:lnTo>
                    <a:lnTo>
                      <a:pt x="18823" y="8221"/>
                    </a:lnTo>
                    <a:lnTo>
                      <a:pt x="15490" y="8297"/>
                    </a:lnTo>
                    <a:lnTo>
                      <a:pt x="15314" y="8297"/>
                    </a:lnTo>
                    <a:lnTo>
                      <a:pt x="11981" y="8372"/>
                    </a:lnTo>
                    <a:lnTo>
                      <a:pt x="11830" y="8372"/>
                    </a:lnTo>
                    <a:lnTo>
                      <a:pt x="9675" y="8422"/>
                    </a:lnTo>
                    <a:lnTo>
                      <a:pt x="7896" y="6943"/>
                    </a:lnTo>
                    <a:lnTo>
                      <a:pt x="7770" y="6818"/>
                    </a:lnTo>
                    <a:lnTo>
                      <a:pt x="5389" y="4838"/>
                    </a:lnTo>
                    <a:lnTo>
                      <a:pt x="5264" y="4738"/>
                    </a:lnTo>
                    <a:lnTo>
                      <a:pt x="3510" y="3259"/>
                    </a:lnTo>
                    <a:lnTo>
                      <a:pt x="3384" y="3159"/>
                    </a:lnTo>
                    <a:lnTo>
                      <a:pt x="1630" y="1705"/>
                    </a:lnTo>
                    <a:lnTo>
                      <a:pt x="1479" y="1580"/>
                    </a:lnTo>
                    <a:lnTo>
                      <a:pt x="226" y="527"/>
                    </a:lnTo>
                    <a:lnTo>
                      <a:pt x="2632" y="502"/>
                    </a:lnTo>
                    <a:lnTo>
                      <a:pt x="2808" y="502"/>
                    </a:lnTo>
                    <a:lnTo>
                      <a:pt x="6166" y="477"/>
                    </a:lnTo>
                    <a:lnTo>
                      <a:pt x="6342" y="477"/>
                    </a:lnTo>
                    <a:lnTo>
                      <a:pt x="9725" y="427"/>
                    </a:lnTo>
                    <a:lnTo>
                      <a:pt x="9901" y="427"/>
                    </a:lnTo>
                    <a:lnTo>
                      <a:pt x="13284" y="402"/>
                    </a:lnTo>
                    <a:lnTo>
                      <a:pt x="13459" y="402"/>
                    </a:lnTo>
                    <a:lnTo>
                      <a:pt x="16843" y="377"/>
                    </a:lnTo>
                    <a:lnTo>
                      <a:pt x="17018" y="377"/>
                    </a:lnTo>
                    <a:lnTo>
                      <a:pt x="20402" y="352"/>
                    </a:lnTo>
                    <a:lnTo>
                      <a:pt x="20577" y="327"/>
                    </a:lnTo>
                    <a:lnTo>
                      <a:pt x="23961" y="302"/>
                    </a:lnTo>
                    <a:lnTo>
                      <a:pt x="24136" y="302"/>
                    </a:lnTo>
                    <a:lnTo>
                      <a:pt x="27520" y="277"/>
                    </a:lnTo>
                    <a:lnTo>
                      <a:pt x="27695" y="277"/>
                    </a:lnTo>
                    <a:lnTo>
                      <a:pt x="31079" y="251"/>
                    </a:lnTo>
                    <a:lnTo>
                      <a:pt x="31229" y="226"/>
                    </a:lnTo>
                    <a:lnTo>
                      <a:pt x="31254" y="226"/>
                    </a:lnTo>
                    <a:lnTo>
                      <a:pt x="34638" y="201"/>
                    </a:lnTo>
                    <a:lnTo>
                      <a:pt x="34813" y="201"/>
                    </a:lnTo>
                    <a:lnTo>
                      <a:pt x="38171" y="176"/>
                    </a:lnTo>
                    <a:lnTo>
                      <a:pt x="38347" y="176"/>
                    </a:lnTo>
                    <a:lnTo>
                      <a:pt x="42532" y="126"/>
                    </a:lnTo>
                    <a:lnTo>
                      <a:pt x="42708" y="126"/>
                    </a:lnTo>
                    <a:lnTo>
                      <a:pt x="45816" y="101"/>
                    </a:lnTo>
                    <a:close/>
                    <a:moveTo>
                      <a:pt x="45816" y="1"/>
                    </a:moveTo>
                    <a:lnTo>
                      <a:pt x="42582" y="26"/>
                    </a:lnTo>
                    <a:lnTo>
                      <a:pt x="42407" y="26"/>
                    </a:lnTo>
                    <a:lnTo>
                      <a:pt x="38222" y="76"/>
                    </a:lnTo>
                    <a:lnTo>
                      <a:pt x="38046" y="76"/>
                    </a:lnTo>
                    <a:lnTo>
                      <a:pt x="34663" y="101"/>
                    </a:lnTo>
                    <a:lnTo>
                      <a:pt x="34487" y="101"/>
                    </a:lnTo>
                    <a:lnTo>
                      <a:pt x="31104" y="126"/>
                    </a:lnTo>
                    <a:lnTo>
                      <a:pt x="30928" y="126"/>
                    </a:lnTo>
                    <a:lnTo>
                      <a:pt x="27545" y="151"/>
                    </a:lnTo>
                    <a:lnTo>
                      <a:pt x="27369" y="151"/>
                    </a:lnTo>
                    <a:lnTo>
                      <a:pt x="24011" y="201"/>
                    </a:lnTo>
                    <a:lnTo>
                      <a:pt x="23835" y="201"/>
                    </a:lnTo>
                    <a:lnTo>
                      <a:pt x="20452" y="226"/>
                    </a:lnTo>
                    <a:lnTo>
                      <a:pt x="20277" y="226"/>
                    </a:lnTo>
                    <a:lnTo>
                      <a:pt x="16893" y="251"/>
                    </a:lnTo>
                    <a:lnTo>
                      <a:pt x="16718" y="251"/>
                    </a:lnTo>
                    <a:lnTo>
                      <a:pt x="13334" y="302"/>
                    </a:lnTo>
                    <a:lnTo>
                      <a:pt x="13159" y="302"/>
                    </a:lnTo>
                    <a:lnTo>
                      <a:pt x="9775" y="327"/>
                    </a:lnTo>
                    <a:lnTo>
                      <a:pt x="9600" y="327"/>
                    </a:lnTo>
                    <a:lnTo>
                      <a:pt x="6216" y="352"/>
                    </a:lnTo>
                    <a:lnTo>
                      <a:pt x="6041" y="352"/>
                    </a:lnTo>
                    <a:lnTo>
                      <a:pt x="2682" y="377"/>
                    </a:lnTo>
                    <a:lnTo>
                      <a:pt x="2482" y="377"/>
                    </a:lnTo>
                    <a:lnTo>
                      <a:pt x="51" y="402"/>
                    </a:lnTo>
                    <a:lnTo>
                      <a:pt x="1" y="452"/>
                    </a:lnTo>
                    <a:lnTo>
                      <a:pt x="26" y="502"/>
                    </a:lnTo>
                    <a:lnTo>
                      <a:pt x="1304" y="1580"/>
                    </a:lnTo>
                    <a:lnTo>
                      <a:pt x="1429" y="1705"/>
                    </a:lnTo>
                    <a:lnTo>
                      <a:pt x="3184" y="3159"/>
                    </a:lnTo>
                    <a:lnTo>
                      <a:pt x="3309" y="3259"/>
                    </a:lnTo>
                    <a:lnTo>
                      <a:pt x="5063" y="4738"/>
                    </a:lnTo>
                    <a:lnTo>
                      <a:pt x="5214" y="4838"/>
                    </a:lnTo>
                    <a:lnTo>
                      <a:pt x="7595" y="6818"/>
                    </a:lnTo>
                    <a:lnTo>
                      <a:pt x="7720" y="6943"/>
                    </a:lnTo>
                    <a:lnTo>
                      <a:pt x="9625" y="8522"/>
                    </a:lnTo>
                    <a:lnTo>
                      <a:pt x="9650" y="8547"/>
                    </a:lnTo>
                    <a:lnTo>
                      <a:pt x="11956" y="8497"/>
                    </a:lnTo>
                    <a:lnTo>
                      <a:pt x="12131" y="8472"/>
                    </a:lnTo>
                    <a:lnTo>
                      <a:pt x="15465" y="8397"/>
                    </a:lnTo>
                    <a:lnTo>
                      <a:pt x="15640" y="8397"/>
                    </a:lnTo>
                    <a:lnTo>
                      <a:pt x="18948" y="8322"/>
                    </a:lnTo>
                    <a:lnTo>
                      <a:pt x="19124" y="8322"/>
                    </a:lnTo>
                    <a:lnTo>
                      <a:pt x="22457" y="8247"/>
                    </a:lnTo>
                    <a:lnTo>
                      <a:pt x="22632" y="8247"/>
                    </a:lnTo>
                    <a:lnTo>
                      <a:pt x="25966" y="8171"/>
                    </a:lnTo>
                    <a:lnTo>
                      <a:pt x="26141" y="8171"/>
                    </a:lnTo>
                    <a:lnTo>
                      <a:pt x="29475" y="8096"/>
                    </a:lnTo>
                    <a:lnTo>
                      <a:pt x="29650" y="8096"/>
                    </a:lnTo>
                    <a:lnTo>
                      <a:pt x="32958" y="8021"/>
                    </a:lnTo>
                    <a:lnTo>
                      <a:pt x="33134" y="8021"/>
                    </a:lnTo>
                    <a:lnTo>
                      <a:pt x="36467" y="7946"/>
                    </a:lnTo>
                    <a:lnTo>
                      <a:pt x="36643" y="7946"/>
                    </a:lnTo>
                    <a:lnTo>
                      <a:pt x="39976" y="7871"/>
                    </a:lnTo>
                    <a:lnTo>
                      <a:pt x="40151" y="7871"/>
                    </a:lnTo>
                    <a:lnTo>
                      <a:pt x="43485" y="7795"/>
                    </a:lnTo>
                    <a:lnTo>
                      <a:pt x="43660" y="7795"/>
                    </a:lnTo>
                    <a:lnTo>
                      <a:pt x="46994" y="7720"/>
                    </a:lnTo>
                    <a:lnTo>
                      <a:pt x="47144" y="7720"/>
                    </a:lnTo>
                    <a:lnTo>
                      <a:pt x="51279" y="7620"/>
                    </a:lnTo>
                    <a:lnTo>
                      <a:pt x="51455" y="7620"/>
                    </a:lnTo>
                    <a:lnTo>
                      <a:pt x="55014" y="7545"/>
                    </a:lnTo>
                    <a:lnTo>
                      <a:pt x="55064" y="7495"/>
                    </a:lnTo>
                    <a:lnTo>
                      <a:pt x="55064" y="7419"/>
                    </a:lnTo>
                    <a:lnTo>
                      <a:pt x="53435" y="6116"/>
                    </a:lnTo>
                    <a:lnTo>
                      <a:pt x="53309" y="6016"/>
                    </a:lnTo>
                    <a:lnTo>
                      <a:pt x="51304" y="4387"/>
                    </a:lnTo>
                    <a:lnTo>
                      <a:pt x="49475" y="2933"/>
                    </a:lnTo>
                    <a:lnTo>
                      <a:pt x="49349" y="2808"/>
                    </a:lnTo>
                    <a:lnTo>
                      <a:pt x="47520" y="1354"/>
                    </a:lnTo>
                    <a:lnTo>
                      <a:pt x="47395" y="1229"/>
                    </a:lnTo>
                    <a:lnTo>
                      <a:pt x="458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1" name="Google Shape;2271;p69"/>
              <p:cNvSpPr/>
              <p:nvPr/>
            </p:nvSpPr>
            <p:spPr>
              <a:xfrm>
                <a:off x="1528131" y="3973851"/>
                <a:ext cx="1518901" cy="14880"/>
              </a:xfrm>
              <a:custGeom>
                <a:avLst/>
                <a:gdLst/>
                <a:ahLst/>
                <a:cxnLst/>
                <a:rect l="l" t="t" r="r" b="b"/>
                <a:pathLst>
                  <a:path w="46241" h="453" extrusionOk="0">
                    <a:moveTo>
                      <a:pt x="46091" y="1"/>
                    </a:moveTo>
                    <a:lnTo>
                      <a:pt x="45915" y="26"/>
                    </a:lnTo>
                    <a:lnTo>
                      <a:pt x="42557" y="26"/>
                    </a:lnTo>
                    <a:lnTo>
                      <a:pt x="38371" y="76"/>
                    </a:lnTo>
                    <a:lnTo>
                      <a:pt x="38196" y="76"/>
                    </a:lnTo>
                    <a:lnTo>
                      <a:pt x="34787" y="101"/>
                    </a:lnTo>
                    <a:lnTo>
                      <a:pt x="34612" y="101"/>
                    </a:lnTo>
                    <a:lnTo>
                      <a:pt x="31228" y="126"/>
                    </a:lnTo>
                    <a:lnTo>
                      <a:pt x="31053" y="126"/>
                    </a:lnTo>
                    <a:lnTo>
                      <a:pt x="27669" y="151"/>
                    </a:lnTo>
                    <a:lnTo>
                      <a:pt x="27494" y="151"/>
                    </a:lnTo>
                    <a:lnTo>
                      <a:pt x="24110" y="176"/>
                    </a:lnTo>
                    <a:lnTo>
                      <a:pt x="23935" y="176"/>
                    </a:lnTo>
                    <a:lnTo>
                      <a:pt x="20552" y="201"/>
                    </a:lnTo>
                    <a:lnTo>
                      <a:pt x="20376" y="201"/>
                    </a:lnTo>
                    <a:lnTo>
                      <a:pt x="16993" y="226"/>
                    </a:lnTo>
                    <a:lnTo>
                      <a:pt x="16817" y="226"/>
                    </a:lnTo>
                    <a:lnTo>
                      <a:pt x="13434" y="252"/>
                    </a:lnTo>
                    <a:lnTo>
                      <a:pt x="13258" y="252"/>
                    </a:lnTo>
                    <a:lnTo>
                      <a:pt x="9875" y="277"/>
                    </a:lnTo>
                    <a:lnTo>
                      <a:pt x="9699" y="277"/>
                    </a:lnTo>
                    <a:lnTo>
                      <a:pt x="6291" y="302"/>
                    </a:lnTo>
                    <a:lnTo>
                      <a:pt x="6115" y="302"/>
                    </a:lnTo>
                    <a:lnTo>
                      <a:pt x="2732" y="327"/>
                    </a:lnTo>
                    <a:lnTo>
                      <a:pt x="2556" y="327"/>
                    </a:lnTo>
                    <a:lnTo>
                      <a:pt x="175" y="352"/>
                    </a:lnTo>
                    <a:lnTo>
                      <a:pt x="0" y="352"/>
                    </a:lnTo>
                    <a:lnTo>
                      <a:pt x="125" y="452"/>
                    </a:lnTo>
                    <a:lnTo>
                      <a:pt x="2882" y="452"/>
                    </a:lnTo>
                    <a:lnTo>
                      <a:pt x="6266" y="427"/>
                    </a:lnTo>
                    <a:lnTo>
                      <a:pt x="6441" y="427"/>
                    </a:lnTo>
                    <a:lnTo>
                      <a:pt x="9825" y="402"/>
                    </a:lnTo>
                    <a:lnTo>
                      <a:pt x="10000" y="402"/>
                    </a:lnTo>
                    <a:lnTo>
                      <a:pt x="13384" y="377"/>
                    </a:lnTo>
                    <a:lnTo>
                      <a:pt x="13559" y="377"/>
                    </a:lnTo>
                    <a:lnTo>
                      <a:pt x="16942" y="352"/>
                    </a:lnTo>
                    <a:lnTo>
                      <a:pt x="17118" y="327"/>
                    </a:lnTo>
                    <a:lnTo>
                      <a:pt x="20677" y="327"/>
                    </a:lnTo>
                    <a:lnTo>
                      <a:pt x="24060" y="277"/>
                    </a:lnTo>
                    <a:lnTo>
                      <a:pt x="27644" y="277"/>
                    </a:lnTo>
                    <a:lnTo>
                      <a:pt x="27820" y="252"/>
                    </a:lnTo>
                    <a:lnTo>
                      <a:pt x="31203" y="226"/>
                    </a:lnTo>
                    <a:lnTo>
                      <a:pt x="31379" y="226"/>
                    </a:lnTo>
                    <a:lnTo>
                      <a:pt x="34762" y="201"/>
                    </a:lnTo>
                    <a:lnTo>
                      <a:pt x="34938" y="201"/>
                    </a:lnTo>
                    <a:lnTo>
                      <a:pt x="38321" y="176"/>
                    </a:lnTo>
                    <a:lnTo>
                      <a:pt x="38496" y="176"/>
                    </a:lnTo>
                    <a:lnTo>
                      <a:pt x="42682" y="151"/>
                    </a:lnTo>
                    <a:lnTo>
                      <a:pt x="42857" y="151"/>
                    </a:lnTo>
                    <a:lnTo>
                      <a:pt x="46040" y="126"/>
                    </a:lnTo>
                    <a:lnTo>
                      <a:pt x="46241" y="126"/>
                    </a:lnTo>
                    <a:lnTo>
                      <a:pt x="460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2" name="Google Shape;2272;p69"/>
              <p:cNvSpPr/>
              <p:nvPr/>
            </p:nvSpPr>
            <p:spPr>
              <a:xfrm>
                <a:off x="1589852" y="4025717"/>
                <a:ext cx="1520576" cy="14847"/>
              </a:xfrm>
              <a:custGeom>
                <a:avLst/>
                <a:gdLst/>
                <a:ahLst/>
                <a:cxnLst/>
                <a:rect l="l" t="t" r="r" b="b"/>
                <a:pathLst>
                  <a:path w="46292" h="452" extrusionOk="0">
                    <a:moveTo>
                      <a:pt x="45991" y="1"/>
                    </a:moveTo>
                    <a:lnTo>
                      <a:pt x="42708" y="51"/>
                    </a:lnTo>
                    <a:lnTo>
                      <a:pt x="42532" y="51"/>
                    </a:lnTo>
                    <a:lnTo>
                      <a:pt x="38322" y="76"/>
                    </a:lnTo>
                    <a:lnTo>
                      <a:pt x="38146" y="76"/>
                    </a:lnTo>
                    <a:lnTo>
                      <a:pt x="34763" y="101"/>
                    </a:lnTo>
                    <a:lnTo>
                      <a:pt x="34587" y="101"/>
                    </a:lnTo>
                    <a:lnTo>
                      <a:pt x="31204" y="126"/>
                    </a:lnTo>
                    <a:lnTo>
                      <a:pt x="31028" y="126"/>
                    </a:lnTo>
                    <a:lnTo>
                      <a:pt x="27645" y="151"/>
                    </a:lnTo>
                    <a:lnTo>
                      <a:pt x="27470" y="151"/>
                    </a:lnTo>
                    <a:lnTo>
                      <a:pt x="24061" y="176"/>
                    </a:lnTo>
                    <a:lnTo>
                      <a:pt x="23886" y="176"/>
                    </a:lnTo>
                    <a:lnTo>
                      <a:pt x="20502" y="201"/>
                    </a:lnTo>
                    <a:lnTo>
                      <a:pt x="20327" y="201"/>
                    </a:lnTo>
                    <a:lnTo>
                      <a:pt x="16943" y="226"/>
                    </a:lnTo>
                    <a:lnTo>
                      <a:pt x="16768" y="226"/>
                    </a:lnTo>
                    <a:lnTo>
                      <a:pt x="13384" y="252"/>
                    </a:lnTo>
                    <a:lnTo>
                      <a:pt x="13209" y="252"/>
                    </a:lnTo>
                    <a:lnTo>
                      <a:pt x="9825" y="277"/>
                    </a:lnTo>
                    <a:lnTo>
                      <a:pt x="9650" y="277"/>
                    </a:lnTo>
                    <a:lnTo>
                      <a:pt x="6266" y="302"/>
                    </a:lnTo>
                    <a:lnTo>
                      <a:pt x="6091" y="302"/>
                    </a:lnTo>
                    <a:lnTo>
                      <a:pt x="2708" y="327"/>
                    </a:lnTo>
                    <a:lnTo>
                      <a:pt x="2532" y="327"/>
                    </a:lnTo>
                    <a:lnTo>
                      <a:pt x="201" y="352"/>
                    </a:lnTo>
                    <a:lnTo>
                      <a:pt x="1" y="352"/>
                    </a:lnTo>
                    <a:lnTo>
                      <a:pt x="126" y="452"/>
                    </a:lnTo>
                    <a:lnTo>
                      <a:pt x="2833" y="452"/>
                    </a:lnTo>
                    <a:lnTo>
                      <a:pt x="6216" y="427"/>
                    </a:lnTo>
                    <a:lnTo>
                      <a:pt x="6392" y="402"/>
                    </a:lnTo>
                    <a:lnTo>
                      <a:pt x="9951" y="402"/>
                    </a:lnTo>
                    <a:lnTo>
                      <a:pt x="13334" y="377"/>
                    </a:lnTo>
                    <a:lnTo>
                      <a:pt x="13510" y="352"/>
                    </a:lnTo>
                    <a:lnTo>
                      <a:pt x="17094" y="352"/>
                    </a:lnTo>
                    <a:lnTo>
                      <a:pt x="20477" y="302"/>
                    </a:lnTo>
                    <a:lnTo>
                      <a:pt x="20652" y="302"/>
                    </a:lnTo>
                    <a:lnTo>
                      <a:pt x="24036" y="277"/>
                    </a:lnTo>
                    <a:lnTo>
                      <a:pt x="24211" y="277"/>
                    </a:lnTo>
                    <a:lnTo>
                      <a:pt x="27595" y="252"/>
                    </a:lnTo>
                    <a:lnTo>
                      <a:pt x="27770" y="252"/>
                    </a:lnTo>
                    <a:lnTo>
                      <a:pt x="31154" y="226"/>
                    </a:lnTo>
                    <a:lnTo>
                      <a:pt x="31329" y="226"/>
                    </a:lnTo>
                    <a:lnTo>
                      <a:pt x="34713" y="201"/>
                    </a:lnTo>
                    <a:lnTo>
                      <a:pt x="34888" y="201"/>
                    </a:lnTo>
                    <a:lnTo>
                      <a:pt x="38297" y="176"/>
                    </a:lnTo>
                    <a:lnTo>
                      <a:pt x="38472" y="176"/>
                    </a:lnTo>
                    <a:lnTo>
                      <a:pt x="42658" y="151"/>
                    </a:lnTo>
                    <a:lnTo>
                      <a:pt x="42833" y="151"/>
                    </a:lnTo>
                    <a:lnTo>
                      <a:pt x="46116" y="126"/>
                    </a:lnTo>
                    <a:lnTo>
                      <a:pt x="46292" y="126"/>
                    </a:lnTo>
                    <a:lnTo>
                      <a:pt x="461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3" name="Google Shape;2273;p69"/>
              <p:cNvSpPr/>
              <p:nvPr/>
            </p:nvSpPr>
            <p:spPr>
              <a:xfrm>
                <a:off x="1850004" y="4077583"/>
                <a:ext cx="1324641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40327" h="427" extrusionOk="0">
                    <a:moveTo>
                      <a:pt x="40026" y="1"/>
                    </a:moveTo>
                    <a:lnTo>
                      <a:pt x="36617" y="26"/>
                    </a:lnTo>
                    <a:lnTo>
                      <a:pt x="36442" y="26"/>
                    </a:lnTo>
                    <a:lnTo>
                      <a:pt x="32256" y="76"/>
                    </a:lnTo>
                    <a:lnTo>
                      <a:pt x="32081" y="76"/>
                    </a:lnTo>
                    <a:lnTo>
                      <a:pt x="28697" y="101"/>
                    </a:lnTo>
                    <a:lnTo>
                      <a:pt x="28522" y="101"/>
                    </a:lnTo>
                    <a:lnTo>
                      <a:pt x="25114" y="126"/>
                    </a:lnTo>
                    <a:lnTo>
                      <a:pt x="24963" y="126"/>
                    </a:lnTo>
                    <a:lnTo>
                      <a:pt x="21555" y="151"/>
                    </a:lnTo>
                    <a:lnTo>
                      <a:pt x="21379" y="151"/>
                    </a:lnTo>
                    <a:lnTo>
                      <a:pt x="17996" y="176"/>
                    </a:lnTo>
                    <a:lnTo>
                      <a:pt x="17820" y="176"/>
                    </a:lnTo>
                    <a:lnTo>
                      <a:pt x="14437" y="201"/>
                    </a:lnTo>
                    <a:lnTo>
                      <a:pt x="14261" y="201"/>
                    </a:lnTo>
                    <a:lnTo>
                      <a:pt x="10878" y="226"/>
                    </a:lnTo>
                    <a:lnTo>
                      <a:pt x="10702" y="226"/>
                    </a:lnTo>
                    <a:lnTo>
                      <a:pt x="7319" y="251"/>
                    </a:lnTo>
                    <a:lnTo>
                      <a:pt x="7143" y="251"/>
                    </a:lnTo>
                    <a:lnTo>
                      <a:pt x="3735" y="277"/>
                    </a:lnTo>
                    <a:lnTo>
                      <a:pt x="3560" y="277"/>
                    </a:lnTo>
                    <a:lnTo>
                      <a:pt x="176" y="302"/>
                    </a:lnTo>
                    <a:lnTo>
                      <a:pt x="1" y="302"/>
                    </a:lnTo>
                    <a:lnTo>
                      <a:pt x="151" y="427"/>
                    </a:lnTo>
                    <a:lnTo>
                      <a:pt x="326" y="427"/>
                    </a:lnTo>
                    <a:lnTo>
                      <a:pt x="3710" y="402"/>
                    </a:lnTo>
                    <a:lnTo>
                      <a:pt x="3885" y="402"/>
                    </a:lnTo>
                    <a:lnTo>
                      <a:pt x="7269" y="377"/>
                    </a:lnTo>
                    <a:lnTo>
                      <a:pt x="7444" y="352"/>
                    </a:lnTo>
                    <a:lnTo>
                      <a:pt x="10828" y="327"/>
                    </a:lnTo>
                    <a:lnTo>
                      <a:pt x="11003" y="327"/>
                    </a:lnTo>
                    <a:lnTo>
                      <a:pt x="14387" y="302"/>
                    </a:lnTo>
                    <a:lnTo>
                      <a:pt x="14562" y="302"/>
                    </a:lnTo>
                    <a:lnTo>
                      <a:pt x="17946" y="277"/>
                    </a:lnTo>
                    <a:lnTo>
                      <a:pt x="18121" y="277"/>
                    </a:lnTo>
                    <a:lnTo>
                      <a:pt x="21530" y="251"/>
                    </a:lnTo>
                    <a:lnTo>
                      <a:pt x="21705" y="251"/>
                    </a:lnTo>
                    <a:lnTo>
                      <a:pt x="25088" y="226"/>
                    </a:lnTo>
                    <a:lnTo>
                      <a:pt x="25264" y="226"/>
                    </a:lnTo>
                    <a:lnTo>
                      <a:pt x="28647" y="201"/>
                    </a:lnTo>
                    <a:lnTo>
                      <a:pt x="28823" y="201"/>
                    </a:lnTo>
                    <a:lnTo>
                      <a:pt x="32206" y="176"/>
                    </a:lnTo>
                    <a:lnTo>
                      <a:pt x="32382" y="176"/>
                    </a:lnTo>
                    <a:lnTo>
                      <a:pt x="36592" y="151"/>
                    </a:lnTo>
                    <a:lnTo>
                      <a:pt x="36768" y="151"/>
                    </a:lnTo>
                    <a:lnTo>
                      <a:pt x="40151" y="126"/>
                    </a:lnTo>
                    <a:lnTo>
                      <a:pt x="40327" y="126"/>
                    </a:lnTo>
                    <a:lnTo>
                      <a:pt x="402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4" name="Google Shape;2274;p69"/>
              <p:cNvSpPr/>
              <p:nvPr/>
            </p:nvSpPr>
            <p:spPr>
              <a:xfrm>
                <a:off x="1651605" y="4088291"/>
                <a:ext cx="91415" cy="4139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126" extrusionOk="0">
                    <a:moveTo>
                      <a:pt x="2482" y="1"/>
                    </a:moveTo>
                    <a:lnTo>
                      <a:pt x="201" y="26"/>
                    </a:lnTo>
                    <a:lnTo>
                      <a:pt x="0" y="26"/>
                    </a:lnTo>
                    <a:lnTo>
                      <a:pt x="151" y="126"/>
                    </a:lnTo>
                    <a:lnTo>
                      <a:pt x="2782" y="126"/>
                    </a:lnTo>
                    <a:lnTo>
                      <a:pt x="26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5" name="Google Shape;2275;p69"/>
              <p:cNvSpPr/>
              <p:nvPr/>
            </p:nvSpPr>
            <p:spPr>
              <a:xfrm>
                <a:off x="1734742" y="4131092"/>
                <a:ext cx="1505762" cy="30515"/>
              </a:xfrm>
              <a:custGeom>
                <a:avLst/>
                <a:gdLst/>
                <a:ahLst/>
                <a:cxnLst/>
                <a:rect l="l" t="t" r="r" b="b"/>
                <a:pathLst>
                  <a:path w="45841" h="929" extrusionOk="0">
                    <a:moveTo>
                      <a:pt x="45540" y="1"/>
                    </a:moveTo>
                    <a:lnTo>
                      <a:pt x="42056" y="51"/>
                    </a:lnTo>
                    <a:lnTo>
                      <a:pt x="41881" y="76"/>
                    </a:lnTo>
                    <a:lnTo>
                      <a:pt x="37745" y="151"/>
                    </a:lnTo>
                    <a:lnTo>
                      <a:pt x="37570" y="151"/>
                    </a:lnTo>
                    <a:lnTo>
                      <a:pt x="34237" y="201"/>
                    </a:lnTo>
                    <a:lnTo>
                      <a:pt x="34061" y="201"/>
                    </a:lnTo>
                    <a:lnTo>
                      <a:pt x="30703" y="277"/>
                    </a:lnTo>
                    <a:lnTo>
                      <a:pt x="30527" y="277"/>
                    </a:lnTo>
                    <a:lnTo>
                      <a:pt x="27194" y="327"/>
                    </a:lnTo>
                    <a:lnTo>
                      <a:pt x="27018" y="327"/>
                    </a:lnTo>
                    <a:lnTo>
                      <a:pt x="23660" y="377"/>
                    </a:lnTo>
                    <a:lnTo>
                      <a:pt x="23485" y="402"/>
                    </a:lnTo>
                    <a:lnTo>
                      <a:pt x="20151" y="452"/>
                    </a:lnTo>
                    <a:lnTo>
                      <a:pt x="19976" y="452"/>
                    </a:lnTo>
                    <a:lnTo>
                      <a:pt x="16642" y="527"/>
                    </a:lnTo>
                    <a:lnTo>
                      <a:pt x="16467" y="527"/>
                    </a:lnTo>
                    <a:lnTo>
                      <a:pt x="13109" y="577"/>
                    </a:lnTo>
                    <a:lnTo>
                      <a:pt x="12933" y="577"/>
                    </a:lnTo>
                    <a:lnTo>
                      <a:pt x="9575" y="653"/>
                    </a:lnTo>
                    <a:lnTo>
                      <a:pt x="9424" y="653"/>
                    </a:lnTo>
                    <a:lnTo>
                      <a:pt x="6066" y="703"/>
                    </a:lnTo>
                    <a:lnTo>
                      <a:pt x="5891" y="703"/>
                    </a:lnTo>
                    <a:lnTo>
                      <a:pt x="2557" y="778"/>
                    </a:lnTo>
                    <a:lnTo>
                      <a:pt x="2382" y="778"/>
                    </a:lnTo>
                    <a:lnTo>
                      <a:pt x="176" y="803"/>
                    </a:lnTo>
                    <a:lnTo>
                      <a:pt x="1" y="803"/>
                    </a:lnTo>
                    <a:lnTo>
                      <a:pt x="126" y="928"/>
                    </a:lnTo>
                    <a:lnTo>
                      <a:pt x="302" y="928"/>
                    </a:lnTo>
                    <a:lnTo>
                      <a:pt x="2507" y="878"/>
                    </a:lnTo>
                    <a:lnTo>
                      <a:pt x="2683" y="878"/>
                    </a:lnTo>
                    <a:lnTo>
                      <a:pt x="6016" y="828"/>
                    </a:lnTo>
                    <a:lnTo>
                      <a:pt x="6191" y="828"/>
                    </a:lnTo>
                    <a:lnTo>
                      <a:pt x="9550" y="753"/>
                    </a:lnTo>
                    <a:lnTo>
                      <a:pt x="9725" y="753"/>
                    </a:lnTo>
                    <a:lnTo>
                      <a:pt x="13059" y="703"/>
                    </a:lnTo>
                    <a:lnTo>
                      <a:pt x="13234" y="678"/>
                    </a:lnTo>
                    <a:lnTo>
                      <a:pt x="16592" y="627"/>
                    </a:lnTo>
                    <a:lnTo>
                      <a:pt x="16768" y="627"/>
                    </a:lnTo>
                    <a:lnTo>
                      <a:pt x="20101" y="577"/>
                    </a:lnTo>
                    <a:lnTo>
                      <a:pt x="20277" y="552"/>
                    </a:lnTo>
                    <a:lnTo>
                      <a:pt x="23635" y="502"/>
                    </a:lnTo>
                    <a:lnTo>
                      <a:pt x="23785" y="502"/>
                    </a:lnTo>
                    <a:lnTo>
                      <a:pt x="27144" y="452"/>
                    </a:lnTo>
                    <a:lnTo>
                      <a:pt x="27319" y="452"/>
                    </a:lnTo>
                    <a:lnTo>
                      <a:pt x="30653" y="377"/>
                    </a:lnTo>
                    <a:lnTo>
                      <a:pt x="30828" y="377"/>
                    </a:lnTo>
                    <a:lnTo>
                      <a:pt x="34186" y="327"/>
                    </a:lnTo>
                    <a:lnTo>
                      <a:pt x="34362" y="302"/>
                    </a:lnTo>
                    <a:lnTo>
                      <a:pt x="37695" y="252"/>
                    </a:lnTo>
                    <a:lnTo>
                      <a:pt x="37871" y="252"/>
                    </a:lnTo>
                    <a:lnTo>
                      <a:pt x="42031" y="176"/>
                    </a:lnTo>
                    <a:lnTo>
                      <a:pt x="42207" y="176"/>
                    </a:lnTo>
                    <a:lnTo>
                      <a:pt x="45665" y="101"/>
                    </a:lnTo>
                    <a:lnTo>
                      <a:pt x="45841" y="101"/>
                    </a:lnTo>
                    <a:lnTo>
                      <a:pt x="457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6" name="Google Shape;2276;p69"/>
              <p:cNvSpPr/>
              <p:nvPr/>
            </p:nvSpPr>
            <p:spPr>
              <a:xfrm>
                <a:off x="1566793" y="3945865"/>
                <a:ext cx="317011" cy="266787"/>
              </a:xfrm>
              <a:custGeom>
                <a:avLst/>
                <a:gdLst/>
                <a:ahLst/>
                <a:cxnLst/>
                <a:rect l="l" t="t" r="r" b="b"/>
                <a:pathLst>
                  <a:path w="9651" h="8122" extrusionOk="0">
                    <a:moveTo>
                      <a:pt x="1" y="1"/>
                    </a:moveTo>
                    <a:lnTo>
                      <a:pt x="151" y="126"/>
                    </a:lnTo>
                    <a:lnTo>
                      <a:pt x="1379" y="1179"/>
                    </a:lnTo>
                    <a:lnTo>
                      <a:pt x="1505" y="1304"/>
                    </a:lnTo>
                    <a:lnTo>
                      <a:pt x="3234" y="2758"/>
                    </a:lnTo>
                    <a:lnTo>
                      <a:pt x="3359" y="2883"/>
                    </a:lnTo>
                    <a:lnTo>
                      <a:pt x="5064" y="4337"/>
                    </a:lnTo>
                    <a:lnTo>
                      <a:pt x="5189" y="4462"/>
                    </a:lnTo>
                    <a:lnTo>
                      <a:pt x="7495" y="6417"/>
                    </a:lnTo>
                    <a:lnTo>
                      <a:pt x="7620" y="6517"/>
                    </a:lnTo>
                    <a:lnTo>
                      <a:pt x="9349" y="7996"/>
                    </a:lnTo>
                    <a:lnTo>
                      <a:pt x="9475" y="8121"/>
                    </a:lnTo>
                    <a:lnTo>
                      <a:pt x="9650" y="8096"/>
                    </a:lnTo>
                    <a:lnTo>
                      <a:pt x="9500" y="7996"/>
                    </a:lnTo>
                    <a:lnTo>
                      <a:pt x="7796" y="6517"/>
                    </a:lnTo>
                    <a:lnTo>
                      <a:pt x="7670" y="6417"/>
                    </a:lnTo>
                    <a:lnTo>
                      <a:pt x="5364" y="4462"/>
                    </a:lnTo>
                    <a:lnTo>
                      <a:pt x="5239" y="4337"/>
                    </a:lnTo>
                    <a:lnTo>
                      <a:pt x="3535" y="2883"/>
                    </a:lnTo>
                    <a:lnTo>
                      <a:pt x="3410" y="2758"/>
                    </a:lnTo>
                    <a:lnTo>
                      <a:pt x="1705" y="1304"/>
                    </a:lnTo>
                    <a:lnTo>
                      <a:pt x="1680" y="1304"/>
                    </a:lnTo>
                    <a:lnTo>
                      <a:pt x="1555" y="1179"/>
                    </a:lnTo>
                    <a:lnTo>
                      <a:pt x="327" y="126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7" name="Google Shape;2277;p69"/>
              <p:cNvSpPr/>
              <p:nvPr/>
            </p:nvSpPr>
            <p:spPr>
              <a:xfrm>
                <a:off x="1928214" y="4154151"/>
                <a:ext cx="69998" cy="5518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680" extrusionOk="0">
                    <a:moveTo>
                      <a:pt x="1" y="1"/>
                    </a:moveTo>
                    <a:lnTo>
                      <a:pt x="126" y="126"/>
                    </a:lnTo>
                    <a:lnTo>
                      <a:pt x="1830" y="1580"/>
                    </a:lnTo>
                    <a:lnTo>
                      <a:pt x="1855" y="1580"/>
                    </a:lnTo>
                    <a:lnTo>
                      <a:pt x="1981" y="1680"/>
                    </a:lnTo>
                    <a:lnTo>
                      <a:pt x="2131" y="1680"/>
                    </a:lnTo>
                    <a:lnTo>
                      <a:pt x="2006" y="1580"/>
                    </a:lnTo>
                    <a:lnTo>
                      <a:pt x="301" y="126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8" name="Google Shape;2278;p69"/>
              <p:cNvSpPr/>
              <p:nvPr/>
            </p:nvSpPr>
            <p:spPr>
              <a:xfrm>
                <a:off x="1683697" y="3945044"/>
                <a:ext cx="177048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4462" extrusionOk="0">
                    <a:moveTo>
                      <a:pt x="1" y="1"/>
                    </a:moveTo>
                    <a:lnTo>
                      <a:pt x="126" y="126"/>
                    </a:lnTo>
                    <a:lnTo>
                      <a:pt x="1379" y="1179"/>
                    </a:lnTo>
                    <a:lnTo>
                      <a:pt x="1530" y="1304"/>
                    </a:lnTo>
                    <a:lnTo>
                      <a:pt x="3234" y="2758"/>
                    </a:lnTo>
                    <a:lnTo>
                      <a:pt x="3359" y="2883"/>
                    </a:lnTo>
                    <a:lnTo>
                      <a:pt x="5064" y="4337"/>
                    </a:lnTo>
                    <a:lnTo>
                      <a:pt x="5214" y="4462"/>
                    </a:lnTo>
                    <a:lnTo>
                      <a:pt x="5389" y="4462"/>
                    </a:lnTo>
                    <a:lnTo>
                      <a:pt x="5239" y="4337"/>
                    </a:lnTo>
                    <a:lnTo>
                      <a:pt x="3535" y="2858"/>
                    </a:lnTo>
                    <a:lnTo>
                      <a:pt x="3409" y="2758"/>
                    </a:lnTo>
                    <a:lnTo>
                      <a:pt x="1705" y="1304"/>
                    </a:lnTo>
                    <a:lnTo>
                      <a:pt x="1555" y="1179"/>
                    </a:lnTo>
                    <a:lnTo>
                      <a:pt x="302" y="126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79" name="Google Shape;2279;p69"/>
              <p:cNvSpPr/>
              <p:nvPr/>
            </p:nvSpPr>
            <p:spPr>
              <a:xfrm>
                <a:off x="1800601" y="3944222"/>
                <a:ext cx="312872" cy="2626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7996" extrusionOk="0">
                    <a:moveTo>
                      <a:pt x="1" y="1"/>
                    </a:moveTo>
                    <a:lnTo>
                      <a:pt x="126" y="101"/>
                    </a:lnTo>
                    <a:lnTo>
                      <a:pt x="1379" y="1179"/>
                    </a:lnTo>
                    <a:lnTo>
                      <a:pt x="1530" y="1304"/>
                    </a:lnTo>
                    <a:lnTo>
                      <a:pt x="3234" y="2758"/>
                    </a:lnTo>
                    <a:lnTo>
                      <a:pt x="3359" y="2883"/>
                    </a:lnTo>
                    <a:lnTo>
                      <a:pt x="5064" y="4337"/>
                    </a:lnTo>
                    <a:lnTo>
                      <a:pt x="5214" y="4462"/>
                    </a:lnTo>
                    <a:lnTo>
                      <a:pt x="7419" y="6342"/>
                    </a:lnTo>
                    <a:lnTo>
                      <a:pt x="7545" y="6442"/>
                    </a:lnTo>
                    <a:lnTo>
                      <a:pt x="9224" y="7895"/>
                    </a:lnTo>
                    <a:lnTo>
                      <a:pt x="9349" y="7996"/>
                    </a:lnTo>
                    <a:lnTo>
                      <a:pt x="9525" y="7996"/>
                    </a:lnTo>
                    <a:lnTo>
                      <a:pt x="9399" y="7895"/>
                    </a:lnTo>
                    <a:lnTo>
                      <a:pt x="7720" y="6442"/>
                    </a:lnTo>
                    <a:lnTo>
                      <a:pt x="7570" y="6342"/>
                    </a:lnTo>
                    <a:lnTo>
                      <a:pt x="5389" y="4462"/>
                    </a:lnTo>
                    <a:lnTo>
                      <a:pt x="5239" y="4337"/>
                    </a:lnTo>
                    <a:lnTo>
                      <a:pt x="3535" y="2883"/>
                    </a:lnTo>
                    <a:lnTo>
                      <a:pt x="3409" y="2758"/>
                    </a:lnTo>
                    <a:lnTo>
                      <a:pt x="1705" y="1304"/>
                    </a:lnTo>
                    <a:lnTo>
                      <a:pt x="1555" y="1179"/>
                    </a:lnTo>
                    <a:lnTo>
                      <a:pt x="302" y="10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0" name="Google Shape;2280;p69"/>
              <p:cNvSpPr/>
              <p:nvPr/>
            </p:nvSpPr>
            <p:spPr>
              <a:xfrm>
                <a:off x="1917506" y="3942580"/>
                <a:ext cx="311230" cy="261827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7971" extrusionOk="0">
                    <a:moveTo>
                      <a:pt x="1" y="1"/>
                    </a:moveTo>
                    <a:lnTo>
                      <a:pt x="126" y="126"/>
                    </a:lnTo>
                    <a:lnTo>
                      <a:pt x="1404" y="1204"/>
                    </a:lnTo>
                    <a:lnTo>
                      <a:pt x="1530" y="1329"/>
                    </a:lnTo>
                    <a:lnTo>
                      <a:pt x="3234" y="2783"/>
                    </a:lnTo>
                    <a:lnTo>
                      <a:pt x="3359" y="2908"/>
                    </a:lnTo>
                    <a:lnTo>
                      <a:pt x="5088" y="4361"/>
                    </a:lnTo>
                    <a:lnTo>
                      <a:pt x="5214" y="4462"/>
                    </a:lnTo>
                    <a:lnTo>
                      <a:pt x="7369" y="6316"/>
                    </a:lnTo>
                    <a:lnTo>
                      <a:pt x="7495" y="6442"/>
                    </a:lnTo>
                    <a:lnTo>
                      <a:pt x="9174" y="7870"/>
                    </a:lnTo>
                    <a:lnTo>
                      <a:pt x="9299" y="7971"/>
                    </a:lnTo>
                    <a:lnTo>
                      <a:pt x="9474" y="7971"/>
                    </a:lnTo>
                    <a:lnTo>
                      <a:pt x="9349" y="7845"/>
                    </a:lnTo>
                    <a:lnTo>
                      <a:pt x="7670" y="6417"/>
                    </a:lnTo>
                    <a:lnTo>
                      <a:pt x="7545" y="6316"/>
                    </a:lnTo>
                    <a:lnTo>
                      <a:pt x="5389" y="4462"/>
                    </a:lnTo>
                    <a:lnTo>
                      <a:pt x="5264" y="4361"/>
                    </a:lnTo>
                    <a:lnTo>
                      <a:pt x="3535" y="2883"/>
                    </a:lnTo>
                    <a:lnTo>
                      <a:pt x="3409" y="2783"/>
                    </a:lnTo>
                    <a:lnTo>
                      <a:pt x="1705" y="1329"/>
                    </a:lnTo>
                    <a:lnTo>
                      <a:pt x="1580" y="1204"/>
                    </a:lnTo>
                    <a:lnTo>
                      <a:pt x="301" y="126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1" name="Google Shape;2281;p69"/>
              <p:cNvSpPr/>
              <p:nvPr/>
            </p:nvSpPr>
            <p:spPr>
              <a:xfrm>
                <a:off x="2034410" y="3941759"/>
                <a:ext cx="309588" cy="260185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7921" extrusionOk="0">
                    <a:moveTo>
                      <a:pt x="1" y="0"/>
                    </a:moveTo>
                    <a:lnTo>
                      <a:pt x="126" y="126"/>
                    </a:lnTo>
                    <a:lnTo>
                      <a:pt x="1404" y="1203"/>
                    </a:lnTo>
                    <a:lnTo>
                      <a:pt x="1529" y="1329"/>
                    </a:lnTo>
                    <a:lnTo>
                      <a:pt x="3234" y="2782"/>
                    </a:lnTo>
                    <a:lnTo>
                      <a:pt x="3384" y="2908"/>
                    </a:lnTo>
                    <a:lnTo>
                      <a:pt x="5088" y="4361"/>
                    </a:lnTo>
                    <a:lnTo>
                      <a:pt x="5214" y="4462"/>
                    </a:lnTo>
                    <a:lnTo>
                      <a:pt x="7344" y="6291"/>
                    </a:lnTo>
                    <a:lnTo>
                      <a:pt x="7469" y="6391"/>
                    </a:lnTo>
                    <a:lnTo>
                      <a:pt x="9124" y="7820"/>
                    </a:lnTo>
                    <a:lnTo>
                      <a:pt x="9249" y="7920"/>
                    </a:lnTo>
                    <a:lnTo>
                      <a:pt x="9424" y="7920"/>
                    </a:lnTo>
                    <a:lnTo>
                      <a:pt x="9299" y="7820"/>
                    </a:lnTo>
                    <a:lnTo>
                      <a:pt x="7645" y="6391"/>
                    </a:lnTo>
                    <a:lnTo>
                      <a:pt x="7620" y="6391"/>
                    </a:lnTo>
                    <a:lnTo>
                      <a:pt x="7519" y="6291"/>
                    </a:lnTo>
                    <a:lnTo>
                      <a:pt x="7494" y="6291"/>
                    </a:lnTo>
                    <a:lnTo>
                      <a:pt x="5389" y="4462"/>
                    </a:lnTo>
                    <a:lnTo>
                      <a:pt x="5264" y="4361"/>
                    </a:lnTo>
                    <a:lnTo>
                      <a:pt x="3560" y="2908"/>
                    </a:lnTo>
                    <a:lnTo>
                      <a:pt x="3409" y="2782"/>
                    </a:lnTo>
                    <a:lnTo>
                      <a:pt x="1705" y="1329"/>
                    </a:lnTo>
                    <a:lnTo>
                      <a:pt x="1580" y="1203"/>
                    </a:lnTo>
                    <a:lnTo>
                      <a:pt x="301" y="126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2" name="Google Shape;2282;p69"/>
              <p:cNvSpPr/>
              <p:nvPr/>
            </p:nvSpPr>
            <p:spPr>
              <a:xfrm>
                <a:off x="2449340" y="4195309"/>
                <a:ext cx="9066" cy="4172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27" extrusionOk="0">
                    <a:moveTo>
                      <a:pt x="151" y="1"/>
                    </a:moveTo>
                    <a:lnTo>
                      <a:pt x="0" y="26"/>
                    </a:lnTo>
                    <a:lnTo>
                      <a:pt x="126" y="126"/>
                    </a:lnTo>
                    <a:lnTo>
                      <a:pt x="276" y="126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rgbClr val="BDC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3" name="Google Shape;2283;p69"/>
              <p:cNvSpPr/>
              <p:nvPr/>
            </p:nvSpPr>
            <p:spPr>
              <a:xfrm>
                <a:off x="2151314" y="3940938"/>
                <a:ext cx="249477" cy="209140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6367" extrusionOk="0">
                    <a:moveTo>
                      <a:pt x="1" y="0"/>
                    </a:moveTo>
                    <a:lnTo>
                      <a:pt x="126" y="126"/>
                    </a:lnTo>
                    <a:lnTo>
                      <a:pt x="1404" y="1203"/>
                    </a:lnTo>
                    <a:lnTo>
                      <a:pt x="1529" y="1329"/>
                    </a:lnTo>
                    <a:lnTo>
                      <a:pt x="3234" y="2782"/>
                    </a:lnTo>
                    <a:lnTo>
                      <a:pt x="3259" y="2782"/>
                    </a:lnTo>
                    <a:lnTo>
                      <a:pt x="3384" y="2883"/>
                    </a:lnTo>
                    <a:lnTo>
                      <a:pt x="5088" y="4361"/>
                    </a:lnTo>
                    <a:lnTo>
                      <a:pt x="5214" y="4462"/>
                    </a:lnTo>
                    <a:lnTo>
                      <a:pt x="7294" y="6241"/>
                    </a:lnTo>
                    <a:lnTo>
                      <a:pt x="7419" y="6366"/>
                    </a:lnTo>
                    <a:lnTo>
                      <a:pt x="7595" y="6341"/>
                    </a:lnTo>
                    <a:lnTo>
                      <a:pt x="7469" y="6241"/>
                    </a:lnTo>
                    <a:lnTo>
                      <a:pt x="5389" y="4462"/>
                    </a:lnTo>
                    <a:lnTo>
                      <a:pt x="5264" y="4361"/>
                    </a:lnTo>
                    <a:lnTo>
                      <a:pt x="3559" y="2883"/>
                    </a:lnTo>
                    <a:lnTo>
                      <a:pt x="3409" y="2782"/>
                    </a:lnTo>
                    <a:lnTo>
                      <a:pt x="1705" y="1329"/>
                    </a:lnTo>
                    <a:lnTo>
                      <a:pt x="1580" y="1203"/>
                    </a:lnTo>
                    <a:lnTo>
                      <a:pt x="301" y="101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4" name="Google Shape;2284;p69"/>
              <p:cNvSpPr/>
              <p:nvPr/>
            </p:nvSpPr>
            <p:spPr>
              <a:xfrm>
                <a:off x="2563780" y="4192845"/>
                <a:ext cx="9887" cy="4139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26" extrusionOk="0">
                    <a:moveTo>
                      <a:pt x="175" y="1"/>
                    </a:moveTo>
                    <a:lnTo>
                      <a:pt x="0" y="26"/>
                    </a:lnTo>
                    <a:lnTo>
                      <a:pt x="125" y="126"/>
                    </a:lnTo>
                    <a:lnTo>
                      <a:pt x="301" y="126"/>
                    </a:lnTo>
                    <a:lnTo>
                      <a:pt x="175" y="1"/>
                    </a:lnTo>
                    <a:close/>
                  </a:path>
                </a:pathLst>
              </a:custGeom>
              <a:solidFill>
                <a:srgbClr val="BDC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5" name="Google Shape;2285;p69"/>
              <p:cNvSpPr/>
              <p:nvPr/>
            </p:nvSpPr>
            <p:spPr>
              <a:xfrm>
                <a:off x="2268218" y="3940116"/>
                <a:ext cx="247834" cy="207498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6317" extrusionOk="0">
                    <a:moveTo>
                      <a:pt x="0" y="0"/>
                    </a:moveTo>
                    <a:lnTo>
                      <a:pt x="126" y="101"/>
                    </a:lnTo>
                    <a:lnTo>
                      <a:pt x="1404" y="1203"/>
                    </a:lnTo>
                    <a:lnTo>
                      <a:pt x="1529" y="1329"/>
                    </a:lnTo>
                    <a:lnTo>
                      <a:pt x="3234" y="2782"/>
                    </a:lnTo>
                    <a:lnTo>
                      <a:pt x="3259" y="2782"/>
                    </a:lnTo>
                    <a:lnTo>
                      <a:pt x="3384" y="2883"/>
                    </a:lnTo>
                    <a:lnTo>
                      <a:pt x="5088" y="4361"/>
                    </a:lnTo>
                    <a:lnTo>
                      <a:pt x="5214" y="4462"/>
                    </a:lnTo>
                    <a:lnTo>
                      <a:pt x="7244" y="6216"/>
                    </a:lnTo>
                    <a:lnTo>
                      <a:pt x="7394" y="6316"/>
                    </a:lnTo>
                    <a:lnTo>
                      <a:pt x="7544" y="6316"/>
                    </a:lnTo>
                    <a:lnTo>
                      <a:pt x="7419" y="6191"/>
                    </a:lnTo>
                    <a:lnTo>
                      <a:pt x="5389" y="4462"/>
                    </a:lnTo>
                    <a:lnTo>
                      <a:pt x="5264" y="4361"/>
                    </a:lnTo>
                    <a:lnTo>
                      <a:pt x="3559" y="2883"/>
                    </a:lnTo>
                    <a:lnTo>
                      <a:pt x="3409" y="2782"/>
                    </a:lnTo>
                    <a:lnTo>
                      <a:pt x="1705" y="1329"/>
                    </a:lnTo>
                    <a:lnTo>
                      <a:pt x="1579" y="1203"/>
                    </a:lnTo>
                    <a:lnTo>
                      <a:pt x="301" y="101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6" name="Google Shape;2286;p69"/>
              <p:cNvSpPr/>
              <p:nvPr/>
            </p:nvSpPr>
            <p:spPr>
              <a:xfrm>
                <a:off x="2679009" y="4190381"/>
                <a:ext cx="9920" cy="4139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26" extrusionOk="0">
                    <a:moveTo>
                      <a:pt x="1" y="0"/>
                    </a:moveTo>
                    <a:lnTo>
                      <a:pt x="126" y="126"/>
                    </a:lnTo>
                    <a:lnTo>
                      <a:pt x="302" y="126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BDC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7" name="Google Shape;2287;p69"/>
              <p:cNvSpPr/>
              <p:nvPr/>
            </p:nvSpPr>
            <p:spPr>
              <a:xfrm>
                <a:off x="2384302" y="3938474"/>
                <a:ext cx="247834" cy="207498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6317" extrusionOk="0">
                    <a:moveTo>
                      <a:pt x="0" y="0"/>
                    </a:moveTo>
                    <a:lnTo>
                      <a:pt x="151" y="126"/>
                    </a:lnTo>
                    <a:lnTo>
                      <a:pt x="1429" y="1228"/>
                    </a:lnTo>
                    <a:lnTo>
                      <a:pt x="1579" y="1354"/>
                    </a:lnTo>
                    <a:lnTo>
                      <a:pt x="3284" y="2807"/>
                    </a:lnTo>
                    <a:lnTo>
                      <a:pt x="3409" y="2908"/>
                    </a:lnTo>
                    <a:lnTo>
                      <a:pt x="5113" y="4386"/>
                    </a:lnTo>
                    <a:lnTo>
                      <a:pt x="5264" y="4486"/>
                    </a:lnTo>
                    <a:lnTo>
                      <a:pt x="7243" y="6191"/>
                    </a:lnTo>
                    <a:lnTo>
                      <a:pt x="7369" y="6316"/>
                    </a:lnTo>
                    <a:lnTo>
                      <a:pt x="7544" y="6316"/>
                    </a:lnTo>
                    <a:lnTo>
                      <a:pt x="7419" y="6191"/>
                    </a:lnTo>
                    <a:lnTo>
                      <a:pt x="5439" y="4486"/>
                    </a:lnTo>
                    <a:lnTo>
                      <a:pt x="5289" y="4386"/>
                    </a:lnTo>
                    <a:lnTo>
                      <a:pt x="3584" y="2908"/>
                    </a:lnTo>
                    <a:lnTo>
                      <a:pt x="3459" y="2807"/>
                    </a:lnTo>
                    <a:lnTo>
                      <a:pt x="1755" y="1329"/>
                    </a:lnTo>
                    <a:lnTo>
                      <a:pt x="1604" y="1228"/>
                    </a:lnTo>
                    <a:lnTo>
                      <a:pt x="326" y="126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8" name="Google Shape;2288;p69"/>
              <p:cNvSpPr/>
              <p:nvPr/>
            </p:nvSpPr>
            <p:spPr>
              <a:xfrm>
                <a:off x="2501206" y="3937653"/>
                <a:ext cx="302985" cy="25440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7745" extrusionOk="0">
                    <a:moveTo>
                      <a:pt x="0" y="0"/>
                    </a:moveTo>
                    <a:lnTo>
                      <a:pt x="151" y="125"/>
                    </a:lnTo>
                    <a:lnTo>
                      <a:pt x="1429" y="1228"/>
                    </a:lnTo>
                    <a:lnTo>
                      <a:pt x="1579" y="1328"/>
                    </a:lnTo>
                    <a:lnTo>
                      <a:pt x="3283" y="2807"/>
                    </a:lnTo>
                    <a:lnTo>
                      <a:pt x="3409" y="2907"/>
                    </a:lnTo>
                    <a:lnTo>
                      <a:pt x="5138" y="4386"/>
                    </a:lnTo>
                    <a:lnTo>
                      <a:pt x="5263" y="4486"/>
                    </a:lnTo>
                    <a:lnTo>
                      <a:pt x="7193" y="6166"/>
                    </a:lnTo>
                    <a:lnTo>
                      <a:pt x="7319" y="6266"/>
                    </a:lnTo>
                    <a:lnTo>
                      <a:pt x="7344" y="6266"/>
                    </a:lnTo>
                    <a:lnTo>
                      <a:pt x="8923" y="7619"/>
                    </a:lnTo>
                    <a:lnTo>
                      <a:pt x="9048" y="7745"/>
                    </a:lnTo>
                    <a:lnTo>
                      <a:pt x="9223" y="7745"/>
                    </a:lnTo>
                    <a:lnTo>
                      <a:pt x="9098" y="7619"/>
                    </a:lnTo>
                    <a:lnTo>
                      <a:pt x="7494" y="6266"/>
                    </a:lnTo>
                    <a:lnTo>
                      <a:pt x="7369" y="6166"/>
                    </a:lnTo>
                    <a:lnTo>
                      <a:pt x="5439" y="4486"/>
                    </a:lnTo>
                    <a:lnTo>
                      <a:pt x="5289" y="4386"/>
                    </a:lnTo>
                    <a:lnTo>
                      <a:pt x="3584" y="2907"/>
                    </a:lnTo>
                    <a:lnTo>
                      <a:pt x="3459" y="2807"/>
                    </a:lnTo>
                    <a:lnTo>
                      <a:pt x="1755" y="1328"/>
                    </a:lnTo>
                    <a:lnTo>
                      <a:pt x="1604" y="1228"/>
                    </a:lnTo>
                    <a:lnTo>
                      <a:pt x="326" y="100"/>
                    </a:lnTo>
                    <a:lnTo>
                      <a:pt x="301" y="10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9" name="Google Shape;2289;p69"/>
              <p:cNvSpPr/>
              <p:nvPr/>
            </p:nvSpPr>
            <p:spPr>
              <a:xfrm>
                <a:off x="2618110" y="3936832"/>
                <a:ext cx="300522" cy="252762"/>
              </a:xfrm>
              <a:custGeom>
                <a:avLst/>
                <a:gdLst/>
                <a:ahLst/>
                <a:cxnLst/>
                <a:rect l="l" t="t" r="r" b="b"/>
                <a:pathLst>
                  <a:path w="9149" h="7695" extrusionOk="0">
                    <a:moveTo>
                      <a:pt x="0" y="0"/>
                    </a:moveTo>
                    <a:lnTo>
                      <a:pt x="151" y="100"/>
                    </a:lnTo>
                    <a:lnTo>
                      <a:pt x="1429" y="1228"/>
                    </a:lnTo>
                    <a:lnTo>
                      <a:pt x="1579" y="1328"/>
                    </a:lnTo>
                    <a:lnTo>
                      <a:pt x="3283" y="2807"/>
                    </a:lnTo>
                    <a:lnTo>
                      <a:pt x="3409" y="2907"/>
                    </a:lnTo>
                    <a:lnTo>
                      <a:pt x="5138" y="4386"/>
                    </a:lnTo>
                    <a:lnTo>
                      <a:pt x="5263" y="4486"/>
                    </a:lnTo>
                    <a:lnTo>
                      <a:pt x="7168" y="6115"/>
                    </a:lnTo>
                    <a:lnTo>
                      <a:pt x="7293" y="6216"/>
                    </a:lnTo>
                    <a:lnTo>
                      <a:pt x="8872" y="7569"/>
                    </a:lnTo>
                    <a:lnTo>
                      <a:pt x="8998" y="7694"/>
                    </a:lnTo>
                    <a:lnTo>
                      <a:pt x="9148" y="7669"/>
                    </a:lnTo>
                    <a:lnTo>
                      <a:pt x="9023" y="7569"/>
                    </a:lnTo>
                    <a:lnTo>
                      <a:pt x="7469" y="6216"/>
                    </a:lnTo>
                    <a:lnTo>
                      <a:pt x="7344" y="6115"/>
                    </a:lnTo>
                    <a:lnTo>
                      <a:pt x="5439" y="4486"/>
                    </a:lnTo>
                    <a:lnTo>
                      <a:pt x="5313" y="4386"/>
                    </a:lnTo>
                    <a:lnTo>
                      <a:pt x="3584" y="2907"/>
                    </a:lnTo>
                    <a:lnTo>
                      <a:pt x="3459" y="2807"/>
                    </a:lnTo>
                    <a:lnTo>
                      <a:pt x="1755" y="1328"/>
                    </a:lnTo>
                    <a:lnTo>
                      <a:pt x="1604" y="1228"/>
                    </a:lnTo>
                    <a:lnTo>
                      <a:pt x="326" y="100"/>
                    </a:lnTo>
                    <a:lnTo>
                      <a:pt x="301" y="10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0" name="Google Shape;2290;p69"/>
              <p:cNvSpPr/>
              <p:nvPr/>
            </p:nvSpPr>
            <p:spPr>
              <a:xfrm>
                <a:off x="2735014" y="3936010"/>
                <a:ext cx="298847" cy="251119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7645" extrusionOk="0">
                    <a:moveTo>
                      <a:pt x="0" y="0"/>
                    </a:moveTo>
                    <a:lnTo>
                      <a:pt x="125" y="100"/>
                    </a:lnTo>
                    <a:lnTo>
                      <a:pt x="1454" y="1228"/>
                    </a:lnTo>
                    <a:lnTo>
                      <a:pt x="1579" y="1328"/>
                    </a:lnTo>
                    <a:lnTo>
                      <a:pt x="3283" y="2807"/>
                    </a:lnTo>
                    <a:lnTo>
                      <a:pt x="3434" y="2907"/>
                    </a:lnTo>
                    <a:lnTo>
                      <a:pt x="5138" y="4386"/>
                    </a:lnTo>
                    <a:lnTo>
                      <a:pt x="5263" y="4486"/>
                    </a:lnTo>
                    <a:lnTo>
                      <a:pt x="7118" y="6090"/>
                    </a:lnTo>
                    <a:lnTo>
                      <a:pt x="7243" y="6191"/>
                    </a:lnTo>
                    <a:lnTo>
                      <a:pt x="8797" y="7519"/>
                    </a:lnTo>
                    <a:lnTo>
                      <a:pt x="8948" y="7644"/>
                    </a:lnTo>
                    <a:lnTo>
                      <a:pt x="9098" y="7644"/>
                    </a:lnTo>
                    <a:lnTo>
                      <a:pt x="8973" y="7519"/>
                    </a:lnTo>
                    <a:lnTo>
                      <a:pt x="7419" y="6191"/>
                    </a:lnTo>
                    <a:lnTo>
                      <a:pt x="7293" y="6090"/>
                    </a:lnTo>
                    <a:lnTo>
                      <a:pt x="5439" y="4486"/>
                    </a:lnTo>
                    <a:lnTo>
                      <a:pt x="5313" y="4386"/>
                    </a:lnTo>
                    <a:lnTo>
                      <a:pt x="3609" y="2907"/>
                    </a:lnTo>
                    <a:lnTo>
                      <a:pt x="3584" y="2907"/>
                    </a:lnTo>
                    <a:lnTo>
                      <a:pt x="3459" y="2807"/>
                    </a:lnTo>
                    <a:lnTo>
                      <a:pt x="1754" y="1328"/>
                    </a:lnTo>
                    <a:lnTo>
                      <a:pt x="1629" y="1228"/>
                    </a:lnTo>
                    <a:lnTo>
                      <a:pt x="301" y="10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1" name="Google Shape;2291;p69"/>
              <p:cNvSpPr/>
              <p:nvPr/>
            </p:nvSpPr>
            <p:spPr>
              <a:xfrm>
                <a:off x="3165546" y="4179673"/>
                <a:ext cx="9920" cy="4139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26" extrusionOk="0">
                    <a:moveTo>
                      <a:pt x="1" y="1"/>
                    </a:moveTo>
                    <a:lnTo>
                      <a:pt x="126" y="126"/>
                    </a:lnTo>
                    <a:lnTo>
                      <a:pt x="302" y="126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rgbClr val="BDC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2" name="Google Shape;2292;p69"/>
              <p:cNvSpPr/>
              <p:nvPr/>
            </p:nvSpPr>
            <p:spPr>
              <a:xfrm>
                <a:off x="2878262" y="3934335"/>
                <a:ext cx="242874" cy="202571"/>
              </a:xfrm>
              <a:custGeom>
                <a:avLst/>
                <a:gdLst/>
                <a:ahLst/>
                <a:cxnLst/>
                <a:rect l="l" t="t" r="r" b="b"/>
                <a:pathLst>
                  <a:path w="7394" h="6167" extrusionOk="0">
                    <a:moveTo>
                      <a:pt x="0" y="1"/>
                    </a:moveTo>
                    <a:lnTo>
                      <a:pt x="125" y="101"/>
                    </a:lnTo>
                    <a:lnTo>
                      <a:pt x="1454" y="1254"/>
                    </a:lnTo>
                    <a:lnTo>
                      <a:pt x="1579" y="1354"/>
                    </a:lnTo>
                    <a:lnTo>
                      <a:pt x="3308" y="2833"/>
                    </a:lnTo>
                    <a:lnTo>
                      <a:pt x="3434" y="2933"/>
                    </a:lnTo>
                    <a:lnTo>
                      <a:pt x="5138" y="4387"/>
                    </a:lnTo>
                    <a:lnTo>
                      <a:pt x="5288" y="4512"/>
                    </a:lnTo>
                    <a:lnTo>
                      <a:pt x="7068" y="6066"/>
                    </a:lnTo>
                    <a:lnTo>
                      <a:pt x="7218" y="6166"/>
                    </a:lnTo>
                    <a:lnTo>
                      <a:pt x="7394" y="6166"/>
                    </a:lnTo>
                    <a:lnTo>
                      <a:pt x="7243" y="6041"/>
                    </a:lnTo>
                    <a:lnTo>
                      <a:pt x="5464" y="4512"/>
                    </a:lnTo>
                    <a:lnTo>
                      <a:pt x="5313" y="4387"/>
                    </a:lnTo>
                    <a:lnTo>
                      <a:pt x="3609" y="2933"/>
                    </a:lnTo>
                    <a:lnTo>
                      <a:pt x="3484" y="2833"/>
                    </a:lnTo>
                    <a:lnTo>
                      <a:pt x="1754" y="1354"/>
                    </a:lnTo>
                    <a:lnTo>
                      <a:pt x="1629" y="1254"/>
                    </a:lnTo>
                    <a:lnTo>
                      <a:pt x="301" y="101"/>
                    </a:lnTo>
                    <a:lnTo>
                      <a:pt x="1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2293" name="Google Shape;2293;p69"/>
              <p:cNvGrpSpPr/>
              <p:nvPr/>
            </p:nvGrpSpPr>
            <p:grpSpPr>
              <a:xfrm flipH="1">
                <a:off x="2586435" y="1981829"/>
                <a:ext cx="745845" cy="864673"/>
                <a:chOff x="5398760" y="2271779"/>
                <a:chExt cx="745845" cy="864673"/>
              </a:xfrm>
            </p:grpSpPr>
            <p:sp>
              <p:nvSpPr>
                <p:cNvPr id="2294" name="Google Shape;2294;p69"/>
                <p:cNvSpPr/>
                <p:nvPr/>
              </p:nvSpPr>
              <p:spPr>
                <a:xfrm flipH="1">
                  <a:off x="5433350" y="2281008"/>
                  <a:ext cx="711256" cy="855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04" h="37169" extrusionOk="0">
                      <a:moveTo>
                        <a:pt x="6843" y="1"/>
                      </a:moveTo>
                      <a:cubicBezTo>
                        <a:pt x="3058" y="1"/>
                        <a:pt x="1" y="3108"/>
                        <a:pt x="76" y="6918"/>
                      </a:cubicBezTo>
                      <a:lnTo>
                        <a:pt x="402" y="22206"/>
                      </a:lnTo>
                      <a:cubicBezTo>
                        <a:pt x="477" y="25891"/>
                        <a:pt x="3484" y="28823"/>
                        <a:pt x="7169" y="28823"/>
                      </a:cubicBezTo>
                      <a:lnTo>
                        <a:pt x="10652" y="28823"/>
                      </a:lnTo>
                      <a:cubicBezTo>
                        <a:pt x="10778" y="30703"/>
                        <a:pt x="10076" y="33835"/>
                        <a:pt x="5640" y="37169"/>
                      </a:cubicBezTo>
                      <a:cubicBezTo>
                        <a:pt x="5640" y="37169"/>
                        <a:pt x="13835" y="35991"/>
                        <a:pt x="14988" y="28823"/>
                      </a:cubicBezTo>
                      <a:lnTo>
                        <a:pt x="23560" y="28823"/>
                      </a:lnTo>
                      <a:cubicBezTo>
                        <a:pt x="27219" y="28823"/>
                        <a:pt x="30226" y="25916"/>
                        <a:pt x="30327" y="22282"/>
                      </a:cubicBezTo>
                      <a:lnTo>
                        <a:pt x="30778" y="6968"/>
                      </a:lnTo>
                      <a:cubicBezTo>
                        <a:pt x="30903" y="3159"/>
                        <a:pt x="27845" y="1"/>
                        <a:pt x="240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2295" name="Google Shape;2295;p69"/>
                <p:cNvGrpSpPr/>
                <p:nvPr/>
              </p:nvGrpSpPr>
              <p:grpSpPr>
                <a:xfrm>
                  <a:off x="5539352" y="2481528"/>
                  <a:ext cx="415061" cy="236597"/>
                  <a:chOff x="-4799265" y="1728777"/>
                  <a:chExt cx="508156" cy="289663"/>
                </a:xfrm>
              </p:grpSpPr>
              <p:sp>
                <p:nvSpPr>
                  <p:cNvPr id="2296" name="Google Shape;2296;p69"/>
                  <p:cNvSpPr/>
                  <p:nvPr/>
                </p:nvSpPr>
                <p:spPr>
                  <a:xfrm>
                    <a:off x="-4795274" y="1732175"/>
                    <a:ext cx="500173" cy="284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57" h="7194" extrusionOk="0">
                        <a:moveTo>
                          <a:pt x="0" y="1"/>
                        </a:moveTo>
                        <a:lnTo>
                          <a:pt x="0" y="7194"/>
                        </a:lnTo>
                        <a:lnTo>
                          <a:pt x="12657" y="7194"/>
                        </a:lnTo>
                        <a:lnTo>
                          <a:pt x="1265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297" name="Google Shape;2297;p69"/>
                  <p:cNvSpPr/>
                  <p:nvPr/>
                </p:nvSpPr>
                <p:spPr>
                  <a:xfrm>
                    <a:off x="-4799265" y="1728777"/>
                    <a:ext cx="508156" cy="1658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59" h="4197" extrusionOk="0">
                        <a:moveTo>
                          <a:pt x="108" y="1"/>
                        </a:moveTo>
                        <a:cubicBezTo>
                          <a:pt x="74" y="1"/>
                          <a:pt x="44" y="19"/>
                          <a:pt x="26" y="36"/>
                        </a:cubicBezTo>
                        <a:cubicBezTo>
                          <a:pt x="1" y="87"/>
                          <a:pt x="26" y="137"/>
                          <a:pt x="51" y="162"/>
                        </a:cubicBezTo>
                        <a:lnTo>
                          <a:pt x="6342" y="4197"/>
                        </a:lnTo>
                        <a:lnTo>
                          <a:pt x="6442" y="4197"/>
                        </a:lnTo>
                        <a:lnTo>
                          <a:pt x="12808" y="162"/>
                        </a:lnTo>
                        <a:cubicBezTo>
                          <a:pt x="12858" y="137"/>
                          <a:pt x="12858" y="87"/>
                          <a:pt x="12833" y="36"/>
                        </a:cubicBezTo>
                        <a:cubicBezTo>
                          <a:pt x="12815" y="19"/>
                          <a:pt x="12785" y="1"/>
                          <a:pt x="12751" y="1"/>
                        </a:cubicBezTo>
                        <a:cubicBezTo>
                          <a:pt x="12737" y="1"/>
                          <a:pt x="12722" y="4"/>
                          <a:pt x="12708" y="11"/>
                        </a:cubicBezTo>
                        <a:lnTo>
                          <a:pt x="6392" y="3996"/>
                        </a:lnTo>
                        <a:lnTo>
                          <a:pt x="151" y="11"/>
                        </a:lnTo>
                        <a:cubicBezTo>
                          <a:pt x="137" y="4"/>
                          <a:pt x="122" y="1"/>
                          <a:pt x="108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298" name="Google Shape;2298;p69"/>
                  <p:cNvSpPr/>
                  <p:nvPr/>
                </p:nvSpPr>
                <p:spPr>
                  <a:xfrm>
                    <a:off x="-4798277" y="1846064"/>
                    <a:ext cx="183282" cy="172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8" h="4362" extrusionOk="0">
                        <a:moveTo>
                          <a:pt x="4512" y="1"/>
                        </a:moveTo>
                        <a:lnTo>
                          <a:pt x="26" y="4236"/>
                        </a:lnTo>
                        <a:lnTo>
                          <a:pt x="1" y="4362"/>
                        </a:lnTo>
                        <a:lnTo>
                          <a:pt x="126" y="4362"/>
                        </a:lnTo>
                        <a:lnTo>
                          <a:pt x="4638" y="126"/>
                        </a:lnTo>
                        <a:lnTo>
                          <a:pt x="4638" y="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299" name="Google Shape;2299;p69"/>
                  <p:cNvSpPr/>
                  <p:nvPr/>
                </p:nvSpPr>
                <p:spPr>
                  <a:xfrm>
                    <a:off x="-4459534" y="1835197"/>
                    <a:ext cx="167436" cy="183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7" h="4637" extrusionOk="0">
                        <a:moveTo>
                          <a:pt x="26" y="0"/>
                        </a:moveTo>
                        <a:lnTo>
                          <a:pt x="0" y="125"/>
                        </a:lnTo>
                        <a:lnTo>
                          <a:pt x="4086" y="4637"/>
                        </a:lnTo>
                        <a:lnTo>
                          <a:pt x="4211" y="4637"/>
                        </a:lnTo>
                        <a:lnTo>
                          <a:pt x="4236" y="4511"/>
                        </a:lnTo>
                        <a:lnTo>
                          <a:pt x="151" y="25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2300" name="Google Shape;2300;p69"/>
                <p:cNvSpPr/>
                <p:nvPr/>
              </p:nvSpPr>
              <p:spPr>
                <a:xfrm flipH="1">
                  <a:off x="5398760" y="2271779"/>
                  <a:ext cx="696227" cy="633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1" h="27520" fill="none" extrusionOk="0">
                      <a:moveTo>
                        <a:pt x="26216" y="27520"/>
                      </a:moveTo>
                      <a:lnTo>
                        <a:pt x="4035" y="27520"/>
                      </a:lnTo>
                      <a:cubicBezTo>
                        <a:pt x="1805" y="27520"/>
                        <a:pt x="0" y="25690"/>
                        <a:pt x="0" y="23459"/>
                      </a:cubicBezTo>
                      <a:lnTo>
                        <a:pt x="0" y="4036"/>
                      </a:lnTo>
                      <a:cubicBezTo>
                        <a:pt x="0" y="1830"/>
                        <a:pt x="1805" y="1"/>
                        <a:pt x="4035" y="1"/>
                      </a:cubicBezTo>
                      <a:lnTo>
                        <a:pt x="26216" y="1"/>
                      </a:lnTo>
                      <a:cubicBezTo>
                        <a:pt x="28446" y="1"/>
                        <a:pt x="30251" y="1830"/>
                        <a:pt x="30251" y="4036"/>
                      </a:cubicBezTo>
                      <a:lnTo>
                        <a:pt x="30251" y="23459"/>
                      </a:lnTo>
                      <a:cubicBezTo>
                        <a:pt x="30251" y="25690"/>
                        <a:pt x="28446" y="27520"/>
                        <a:pt x="26216" y="275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0650" cap="flat" cmpd="sng">
                  <a:solidFill>
                    <a:srgbClr val="41354D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  <p:sp>
        <p:nvSpPr>
          <p:cNvPr id="2301" name="Google Shape;2301;p69"/>
          <p:cNvSpPr txBox="1">
            <a:spLocks noGrp="1"/>
          </p:cNvSpPr>
          <p:nvPr>
            <p:ph type="body" idx="1"/>
          </p:nvPr>
        </p:nvSpPr>
        <p:spPr>
          <a:xfrm>
            <a:off x="4132224" y="1930550"/>
            <a:ext cx="4513687" cy="23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19A5-E2D4-4CF6-B3D9-92913211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134" y="1297207"/>
            <a:ext cx="4747800" cy="2149041"/>
          </a:xfrm>
        </p:spPr>
        <p:txBody>
          <a:bodyPr/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89" name="Google Shape;2422;p74">
            <a:extLst>
              <a:ext uri="{FF2B5EF4-FFF2-40B4-BE49-F238E27FC236}">
                <a16:creationId xmlns:a16="http://schemas.microsoft.com/office/drawing/2014/main" id="{7BA56E69-701F-4506-8917-3FFC1629ACB2}"/>
              </a:ext>
            </a:extLst>
          </p:cNvPr>
          <p:cNvGrpSpPr/>
          <p:nvPr/>
        </p:nvGrpSpPr>
        <p:grpSpPr>
          <a:xfrm>
            <a:off x="129728" y="902778"/>
            <a:ext cx="3949286" cy="3599956"/>
            <a:chOff x="4746333" y="1006856"/>
            <a:chExt cx="3949286" cy="3599956"/>
          </a:xfrm>
        </p:grpSpPr>
        <p:grpSp>
          <p:nvGrpSpPr>
            <p:cNvPr id="190" name="Google Shape;2423;p74">
              <a:extLst>
                <a:ext uri="{FF2B5EF4-FFF2-40B4-BE49-F238E27FC236}">
                  <a16:creationId xmlns:a16="http://schemas.microsoft.com/office/drawing/2014/main" id="{7993B552-28DF-4371-AA5C-4D6BEC69A7D3}"/>
                </a:ext>
              </a:extLst>
            </p:cNvPr>
            <p:cNvGrpSpPr/>
            <p:nvPr/>
          </p:nvGrpSpPr>
          <p:grpSpPr>
            <a:xfrm>
              <a:off x="4746333" y="1006856"/>
              <a:ext cx="3949286" cy="3599956"/>
              <a:chOff x="1731500" y="402500"/>
              <a:chExt cx="4459950" cy="4065450"/>
            </a:xfrm>
          </p:grpSpPr>
          <p:sp>
            <p:nvSpPr>
              <p:cNvPr id="212" name="Google Shape;2424;p74">
                <a:extLst>
                  <a:ext uri="{FF2B5EF4-FFF2-40B4-BE49-F238E27FC236}">
                    <a16:creationId xmlns:a16="http://schemas.microsoft.com/office/drawing/2014/main" id="{01FF6A24-D4D2-40E7-B476-D9A30B6B0F56}"/>
                  </a:ext>
                </a:extLst>
              </p:cNvPr>
              <p:cNvSpPr/>
              <p:nvPr/>
            </p:nvSpPr>
            <p:spPr>
              <a:xfrm>
                <a:off x="1918850" y="421775"/>
                <a:ext cx="4167325" cy="3616725"/>
              </a:xfrm>
              <a:custGeom>
                <a:avLst/>
                <a:gdLst/>
                <a:ahLst/>
                <a:cxnLst/>
                <a:rect l="l" t="t" r="r" b="b"/>
                <a:pathLst>
                  <a:path w="166693" h="144669" extrusionOk="0">
                    <a:moveTo>
                      <a:pt x="91332" y="0"/>
                    </a:moveTo>
                    <a:cubicBezTo>
                      <a:pt x="88388" y="0"/>
                      <a:pt x="85695" y="1454"/>
                      <a:pt x="83509" y="3415"/>
                    </a:cubicBezTo>
                    <a:cubicBezTo>
                      <a:pt x="80828" y="5871"/>
                      <a:pt x="78873" y="8979"/>
                      <a:pt x="77093" y="12111"/>
                    </a:cubicBezTo>
                    <a:cubicBezTo>
                      <a:pt x="75138" y="15570"/>
                      <a:pt x="73384" y="19129"/>
                      <a:pt x="71880" y="22813"/>
                    </a:cubicBezTo>
                    <a:cubicBezTo>
                      <a:pt x="68622" y="30758"/>
                      <a:pt x="66442" y="39154"/>
                      <a:pt x="65439" y="47676"/>
                    </a:cubicBezTo>
                    <a:cubicBezTo>
                      <a:pt x="60978" y="42989"/>
                      <a:pt x="59023" y="36573"/>
                      <a:pt x="55790" y="31059"/>
                    </a:cubicBezTo>
                    <a:cubicBezTo>
                      <a:pt x="52807" y="25971"/>
                      <a:pt x="48146" y="21360"/>
                      <a:pt x="41880" y="21284"/>
                    </a:cubicBezTo>
                    <a:cubicBezTo>
                      <a:pt x="41848" y="21284"/>
                      <a:pt x="41816" y="21284"/>
                      <a:pt x="41783" y="21284"/>
                    </a:cubicBezTo>
                    <a:cubicBezTo>
                      <a:pt x="39112" y="21284"/>
                      <a:pt x="36569" y="22310"/>
                      <a:pt x="34712" y="24242"/>
                    </a:cubicBezTo>
                    <a:cubicBezTo>
                      <a:pt x="32883" y="26172"/>
                      <a:pt x="31880" y="28753"/>
                      <a:pt x="31304" y="31310"/>
                    </a:cubicBezTo>
                    <a:cubicBezTo>
                      <a:pt x="30627" y="34217"/>
                      <a:pt x="30477" y="37224"/>
                      <a:pt x="30326" y="40207"/>
                    </a:cubicBezTo>
                    <a:cubicBezTo>
                      <a:pt x="30126" y="44041"/>
                      <a:pt x="30076" y="47876"/>
                      <a:pt x="30176" y="51711"/>
                    </a:cubicBezTo>
                    <a:cubicBezTo>
                      <a:pt x="30376" y="59530"/>
                      <a:pt x="31203" y="67350"/>
                      <a:pt x="32632" y="75044"/>
                    </a:cubicBezTo>
                    <a:cubicBezTo>
                      <a:pt x="29725" y="70608"/>
                      <a:pt x="26492" y="66122"/>
                      <a:pt x="21780" y="63540"/>
                    </a:cubicBezTo>
                    <a:cubicBezTo>
                      <a:pt x="19564" y="62332"/>
                      <a:pt x="16907" y="61617"/>
                      <a:pt x="14289" y="61617"/>
                    </a:cubicBezTo>
                    <a:cubicBezTo>
                      <a:pt x="11694" y="61617"/>
                      <a:pt x="9139" y="62319"/>
                      <a:pt x="7093" y="63941"/>
                    </a:cubicBezTo>
                    <a:cubicBezTo>
                      <a:pt x="2532" y="67575"/>
                      <a:pt x="2632" y="73916"/>
                      <a:pt x="3684" y="79104"/>
                    </a:cubicBezTo>
                    <a:cubicBezTo>
                      <a:pt x="4963" y="85470"/>
                      <a:pt x="7193" y="91711"/>
                      <a:pt x="9975" y="97551"/>
                    </a:cubicBezTo>
                    <a:cubicBezTo>
                      <a:pt x="12832" y="103515"/>
                      <a:pt x="16341" y="109130"/>
                      <a:pt x="20476" y="114292"/>
                    </a:cubicBezTo>
                    <a:cubicBezTo>
                      <a:pt x="17419" y="112438"/>
                      <a:pt x="14111" y="110759"/>
                      <a:pt x="10527" y="110759"/>
                    </a:cubicBezTo>
                    <a:cubicBezTo>
                      <a:pt x="7218" y="110759"/>
                      <a:pt x="3584" y="112338"/>
                      <a:pt x="2030" y="115370"/>
                    </a:cubicBezTo>
                    <a:cubicBezTo>
                      <a:pt x="0" y="119430"/>
                      <a:pt x="2657" y="123766"/>
                      <a:pt x="5113" y="126924"/>
                    </a:cubicBezTo>
                    <a:cubicBezTo>
                      <a:pt x="7795" y="130408"/>
                      <a:pt x="10852" y="133641"/>
                      <a:pt x="14186" y="136548"/>
                    </a:cubicBezTo>
                    <a:cubicBezTo>
                      <a:pt x="17795" y="139656"/>
                      <a:pt x="21705" y="142363"/>
                      <a:pt x="25865" y="144669"/>
                    </a:cubicBezTo>
                    <a:lnTo>
                      <a:pt x="27243" y="144543"/>
                    </a:lnTo>
                    <a:lnTo>
                      <a:pt x="125490" y="136799"/>
                    </a:lnTo>
                    <a:lnTo>
                      <a:pt x="130703" y="136398"/>
                    </a:lnTo>
                    <a:cubicBezTo>
                      <a:pt x="140352" y="133691"/>
                      <a:pt x="149475" y="129054"/>
                      <a:pt x="157294" y="122739"/>
                    </a:cubicBezTo>
                    <a:cubicBezTo>
                      <a:pt x="161605" y="119255"/>
                      <a:pt x="166192" y="114693"/>
                      <a:pt x="166442" y="108779"/>
                    </a:cubicBezTo>
                    <a:cubicBezTo>
                      <a:pt x="166693" y="103290"/>
                      <a:pt x="162808" y="98578"/>
                      <a:pt x="158171" y="96097"/>
                    </a:cubicBezTo>
                    <a:cubicBezTo>
                      <a:pt x="154474" y="94096"/>
                      <a:pt x="150343" y="93509"/>
                      <a:pt x="146179" y="93509"/>
                    </a:cubicBezTo>
                    <a:cubicBezTo>
                      <a:pt x="144501" y="93509"/>
                      <a:pt x="142817" y="93604"/>
                      <a:pt x="141154" y="93741"/>
                    </a:cubicBezTo>
                    <a:cubicBezTo>
                      <a:pt x="144512" y="92663"/>
                      <a:pt x="147846" y="91360"/>
                      <a:pt x="150778" y="89355"/>
                    </a:cubicBezTo>
                    <a:cubicBezTo>
                      <a:pt x="154362" y="86874"/>
                      <a:pt x="157169" y="83190"/>
                      <a:pt x="157971" y="78829"/>
                    </a:cubicBezTo>
                    <a:cubicBezTo>
                      <a:pt x="158773" y="74418"/>
                      <a:pt x="157019" y="70157"/>
                      <a:pt x="153309" y="67626"/>
                    </a:cubicBezTo>
                    <a:cubicBezTo>
                      <a:pt x="150728" y="65866"/>
                      <a:pt x="147694" y="65132"/>
                      <a:pt x="144631" y="65132"/>
                    </a:cubicBezTo>
                    <a:cubicBezTo>
                      <a:pt x="143025" y="65132"/>
                      <a:pt x="141411" y="65334"/>
                      <a:pt x="139851" y="65696"/>
                    </a:cubicBezTo>
                    <a:cubicBezTo>
                      <a:pt x="134612" y="66899"/>
                      <a:pt x="130051" y="69931"/>
                      <a:pt x="125740" y="73039"/>
                    </a:cubicBezTo>
                    <a:cubicBezTo>
                      <a:pt x="128848" y="67801"/>
                      <a:pt x="131630" y="62362"/>
                      <a:pt x="134011" y="56748"/>
                    </a:cubicBezTo>
                    <a:cubicBezTo>
                      <a:pt x="135314" y="53666"/>
                      <a:pt x="136517" y="50533"/>
                      <a:pt x="137595" y="47350"/>
                    </a:cubicBezTo>
                    <a:cubicBezTo>
                      <a:pt x="138547" y="44493"/>
                      <a:pt x="139575" y="41585"/>
                      <a:pt x="140126" y="38628"/>
                    </a:cubicBezTo>
                    <a:cubicBezTo>
                      <a:pt x="140928" y="34342"/>
                      <a:pt x="140678" y="28202"/>
                      <a:pt x="135465" y="26899"/>
                    </a:cubicBezTo>
                    <a:cubicBezTo>
                      <a:pt x="134943" y="26772"/>
                      <a:pt x="134417" y="26714"/>
                      <a:pt x="133890" y="26714"/>
                    </a:cubicBezTo>
                    <a:cubicBezTo>
                      <a:pt x="131605" y="26714"/>
                      <a:pt x="129314" y="27793"/>
                      <a:pt x="127419" y="28954"/>
                    </a:cubicBezTo>
                    <a:cubicBezTo>
                      <a:pt x="124838" y="30508"/>
                      <a:pt x="122457" y="32387"/>
                      <a:pt x="120226" y="34417"/>
                    </a:cubicBezTo>
                    <a:cubicBezTo>
                      <a:pt x="115840" y="38427"/>
                      <a:pt x="112131" y="43214"/>
                      <a:pt x="109349" y="48478"/>
                    </a:cubicBezTo>
                    <a:cubicBezTo>
                      <a:pt x="110001" y="40909"/>
                      <a:pt x="109575" y="33264"/>
                      <a:pt x="108021" y="25821"/>
                    </a:cubicBezTo>
                    <a:cubicBezTo>
                      <a:pt x="107169" y="21736"/>
                      <a:pt x="105991" y="17700"/>
                      <a:pt x="104512" y="13791"/>
                    </a:cubicBezTo>
                    <a:cubicBezTo>
                      <a:pt x="103284" y="10608"/>
                      <a:pt x="101905" y="7425"/>
                      <a:pt x="99800" y="4768"/>
                    </a:cubicBezTo>
                    <a:cubicBezTo>
                      <a:pt x="97946" y="2387"/>
                      <a:pt x="95414" y="407"/>
                      <a:pt x="92332" y="56"/>
                    </a:cubicBezTo>
                    <a:cubicBezTo>
                      <a:pt x="91995" y="18"/>
                      <a:pt x="91662" y="0"/>
                      <a:pt x="91332" y="0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Google Shape;2425;p74">
                <a:extLst>
                  <a:ext uri="{FF2B5EF4-FFF2-40B4-BE49-F238E27FC236}">
                    <a16:creationId xmlns:a16="http://schemas.microsoft.com/office/drawing/2014/main" id="{3303C154-AD0A-4BE8-9CBF-35F79D75A600}"/>
                  </a:ext>
                </a:extLst>
              </p:cNvPr>
              <p:cNvSpPr/>
              <p:nvPr/>
            </p:nvSpPr>
            <p:spPr>
              <a:xfrm>
                <a:off x="2284125" y="2968300"/>
                <a:ext cx="500025" cy="949275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7971" extrusionOk="0">
                    <a:moveTo>
                      <a:pt x="5189" y="0"/>
                    </a:moveTo>
                    <a:lnTo>
                      <a:pt x="1" y="2131"/>
                    </a:lnTo>
                    <a:lnTo>
                      <a:pt x="14813" y="37970"/>
                    </a:lnTo>
                    <a:lnTo>
                      <a:pt x="20001" y="35815"/>
                    </a:lnTo>
                    <a:lnTo>
                      <a:pt x="5189" y="0"/>
                    </a:ln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Google Shape;2426;p74">
                <a:extLst>
                  <a:ext uri="{FF2B5EF4-FFF2-40B4-BE49-F238E27FC236}">
                    <a16:creationId xmlns:a16="http://schemas.microsoft.com/office/drawing/2014/main" id="{EA4AB9D2-F1CF-48C9-928A-6C6986FBB103}"/>
                  </a:ext>
                </a:extLst>
              </p:cNvPr>
              <p:cNvSpPr/>
              <p:nvPr/>
            </p:nvSpPr>
            <p:spPr>
              <a:xfrm>
                <a:off x="1858075" y="1906875"/>
                <a:ext cx="530100" cy="1108450"/>
              </a:xfrm>
              <a:custGeom>
                <a:avLst/>
                <a:gdLst/>
                <a:ahLst/>
                <a:cxnLst/>
                <a:rect l="l" t="t" r="r" b="b"/>
                <a:pathLst>
                  <a:path w="21204" h="44338" extrusionOk="0">
                    <a:moveTo>
                      <a:pt x="3484" y="1"/>
                    </a:moveTo>
                    <a:lnTo>
                      <a:pt x="0" y="1430"/>
                    </a:lnTo>
                    <a:lnTo>
                      <a:pt x="17694" y="44337"/>
                    </a:lnTo>
                    <a:lnTo>
                      <a:pt x="21203" y="42883"/>
                    </a:lnTo>
                    <a:lnTo>
                      <a:pt x="3484" y="1"/>
                    </a:ln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Google Shape;2427;p74">
                <a:extLst>
                  <a:ext uri="{FF2B5EF4-FFF2-40B4-BE49-F238E27FC236}">
                    <a16:creationId xmlns:a16="http://schemas.microsoft.com/office/drawing/2014/main" id="{6B1D9631-5CC1-49C9-BB0D-A1F25275F0CB}"/>
                  </a:ext>
                </a:extLst>
              </p:cNvPr>
              <p:cNvSpPr/>
              <p:nvPr/>
            </p:nvSpPr>
            <p:spPr>
              <a:xfrm>
                <a:off x="1818600" y="1401250"/>
                <a:ext cx="718075" cy="5232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20928" extrusionOk="0">
                    <a:moveTo>
                      <a:pt x="27018" y="0"/>
                    </a:moveTo>
                    <a:lnTo>
                      <a:pt x="0" y="17544"/>
                    </a:lnTo>
                    <a:lnTo>
                      <a:pt x="1729" y="20928"/>
                    </a:lnTo>
                    <a:lnTo>
                      <a:pt x="28722" y="3384"/>
                    </a:lnTo>
                    <a:lnTo>
                      <a:pt x="27018" y="0"/>
                    </a:ln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Google Shape;2428;p74">
                <a:extLst>
                  <a:ext uri="{FF2B5EF4-FFF2-40B4-BE49-F238E27FC236}">
                    <a16:creationId xmlns:a16="http://schemas.microsoft.com/office/drawing/2014/main" id="{9C1AEE9A-891D-4CC6-818B-75ACB4452AC4}"/>
                  </a:ext>
                </a:extLst>
              </p:cNvPr>
              <p:cNvSpPr/>
              <p:nvPr/>
            </p:nvSpPr>
            <p:spPr>
              <a:xfrm>
                <a:off x="1731500" y="1758400"/>
                <a:ext cx="267575" cy="267550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10702" extrusionOk="0">
                    <a:moveTo>
                      <a:pt x="5364" y="0"/>
                    </a:moveTo>
                    <a:cubicBezTo>
                      <a:pt x="2406" y="0"/>
                      <a:pt x="0" y="2381"/>
                      <a:pt x="0" y="5338"/>
                    </a:cubicBezTo>
                    <a:cubicBezTo>
                      <a:pt x="0" y="8296"/>
                      <a:pt x="2406" y="10702"/>
                      <a:pt x="5364" y="10702"/>
                    </a:cubicBezTo>
                    <a:cubicBezTo>
                      <a:pt x="8321" y="10702"/>
                      <a:pt x="10702" y="8296"/>
                      <a:pt x="10702" y="5338"/>
                    </a:cubicBezTo>
                    <a:cubicBezTo>
                      <a:pt x="10702" y="2381"/>
                      <a:pt x="8321" y="0"/>
                      <a:pt x="5364" y="0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Google Shape;2429;p74">
                <a:extLst>
                  <a:ext uri="{FF2B5EF4-FFF2-40B4-BE49-F238E27FC236}">
                    <a16:creationId xmlns:a16="http://schemas.microsoft.com/office/drawing/2014/main" id="{13243E23-2A0B-4DE3-89F1-1CA0D19F8EE0}"/>
                  </a:ext>
                </a:extLst>
              </p:cNvPr>
              <p:cNvSpPr/>
              <p:nvPr/>
            </p:nvSpPr>
            <p:spPr>
              <a:xfrm>
                <a:off x="1772225" y="1809150"/>
                <a:ext cx="171700" cy="171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6868" extrusionOk="0">
                    <a:moveTo>
                      <a:pt x="3434" y="0"/>
                    </a:moveTo>
                    <a:cubicBezTo>
                      <a:pt x="1529" y="0"/>
                      <a:pt x="0" y="1529"/>
                      <a:pt x="0" y="3434"/>
                    </a:cubicBezTo>
                    <a:cubicBezTo>
                      <a:pt x="0" y="5339"/>
                      <a:pt x="1529" y="6867"/>
                      <a:pt x="3434" y="6867"/>
                    </a:cubicBezTo>
                    <a:cubicBezTo>
                      <a:pt x="5339" y="6867"/>
                      <a:pt x="6868" y="5339"/>
                      <a:pt x="6868" y="3434"/>
                    </a:cubicBezTo>
                    <a:cubicBezTo>
                      <a:pt x="6868" y="1529"/>
                      <a:pt x="5339" y="0"/>
                      <a:pt x="3434" y="0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Google Shape;2430;p74">
                <a:extLst>
                  <a:ext uri="{FF2B5EF4-FFF2-40B4-BE49-F238E27FC236}">
                    <a16:creationId xmlns:a16="http://schemas.microsoft.com/office/drawing/2014/main" id="{76260106-0097-4C1E-B532-3A6FCE66EFD3}"/>
                  </a:ext>
                </a:extLst>
              </p:cNvPr>
              <p:cNvSpPr/>
              <p:nvPr/>
            </p:nvSpPr>
            <p:spPr>
              <a:xfrm>
                <a:off x="2415700" y="1178950"/>
                <a:ext cx="508800" cy="690575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7623" extrusionOk="0">
                    <a:moveTo>
                      <a:pt x="12804" y="1"/>
                    </a:moveTo>
                    <a:cubicBezTo>
                      <a:pt x="10851" y="1"/>
                      <a:pt x="8981" y="1157"/>
                      <a:pt x="8171" y="3078"/>
                    </a:cubicBezTo>
                    <a:lnTo>
                      <a:pt x="1079" y="19870"/>
                    </a:lnTo>
                    <a:cubicBezTo>
                      <a:pt x="1" y="22401"/>
                      <a:pt x="1204" y="25359"/>
                      <a:pt x="3735" y="26436"/>
                    </a:cubicBezTo>
                    <a:lnTo>
                      <a:pt x="5590" y="27238"/>
                    </a:lnTo>
                    <a:cubicBezTo>
                      <a:pt x="6223" y="27499"/>
                      <a:pt x="6881" y="27623"/>
                      <a:pt x="7528" y="27623"/>
                    </a:cubicBezTo>
                    <a:cubicBezTo>
                      <a:pt x="9494" y="27623"/>
                      <a:pt x="11365" y="26480"/>
                      <a:pt x="12156" y="24557"/>
                    </a:cubicBezTo>
                    <a:lnTo>
                      <a:pt x="19274" y="7764"/>
                    </a:lnTo>
                    <a:cubicBezTo>
                      <a:pt x="20352" y="5208"/>
                      <a:pt x="19149" y="2251"/>
                      <a:pt x="16593" y="1198"/>
                    </a:cubicBezTo>
                    <a:lnTo>
                      <a:pt x="14738" y="396"/>
                    </a:lnTo>
                    <a:cubicBezTo>
                      <a:pt x="14108" y="128"/>
                      <a:pt x="13452" y="1"/>
                      <a:pt x="12804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Google Shape;2431;p74">
                <a:extLst>
                  <a:ext uri="{FF2B5EF4-FFF2-40B4-BE49-F238E27FC236}">
                    <a16:creationId xmlns:a16="http://schemas.microsoft.com/office/drawing/2014/main" id="{21649B22-ADD3-4648-BF64-32BD28CB83BE}"/>
                  </a:ext>
                </a:extLst>
              </p:cNvPr>
              <p:cNvSpPr/>
              <p:nvPr/>
            </p:nvSpPr>
            <p:spPr>
              <a:xfrm>
                <a:off x="2489025" y="1422550"/>
                <a:ext cx="35090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14036" h="9700" extrusionOk="0">
                    <a:moveTo>
                      <a:pt x="1930" y="0"/>
                    </a:moveTo>
                    <a:lnTo>
                      <a:pt x="0" y="4562"/>
                    </a:lnTo>
                    <a:lnTo>
                      <a:pt x="12131" y="9700"/>
                    </a:lnTo>
                    <a:lnTo>
                      <a:pt x="14035" y="5113"/>
                    </a:lnTo>
                    <a:lnTo>
                      <a:pt x="1930" y="0"/>
                    </a:ln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Google Shape;2432;p74">
                <a:extLst>
                  <a:ext uri="{FF2B5EF4-FFF2-40B4-BE49-F238E27FC236}">
                    <a16:creationId xmlns:a16="http://schemas.microsoft.com/office/drawing/2014/main" id="{EB8D168E-0E7A-4BBD-A2CC-9CB0C24657AB}"/>
                  </a:ext>
                </a:extLst>
              </p:cNvPr>
              <p:cNvSpPr/>
              <p:nvPr/>
            </p:nvSpPr>
            <p:spPr>
              <a:xfrm>
                <a:off x="2680750" y="1213900"/>
                <a:ext cx="476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455" extrusionOk="0">
                    <a:moveTo>
                      <a:pt x="953" y="0"/>
                    </a:moveTo>
                    <a:cubicBezTo>
                      <a:pt x="1" y="0"/>
                      <a:pt x="1" y="1454"/>
                      <a:pt x="953" y="1454"/>
                    </a:cubicBezTo>
                    <a:cubicBezTo>
                      <a:pt x="1905" y="1454"/>
                      <a:pt x="1905" y="0"/>
                      <a:pt x="953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Google Shape;2433;p74">
                <a:extLst>
                  <a:ext uri="{FF2B5EF4-FFF2-40B4-BE49-F238E27FC236}">
                    <a16:creationId xmlns:a16="http://schemas.microsoft.com/office/drawing/2014/main" id="{7485A4AC-F213-427B-89F8-8C44893C796F}"/>
                  </a:ext>
                </a:extLst>
              </p:cNvPr>
              <p:cNvSpPr/>
              <p:nvPr/>
            </p:nvSpPr>
            <p:spPr>
              <a:xfrm>
                <a:off x="2777875" y="1243500"/>
                <a:ext cx="37625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40" extrusionOk="0">
                    <a:moveTo>
                      <a:pt x="777" y="1"/>
                    </a:moveTo>
                    <a:cubicBezTo>
                      <a:pt x="727" y="1"/>
                      <a:pt x="677" y="7"/>
                      <a:pt x="627" y="20"/>
                    </a:cubicBezTo>
                    <a:cubicBezTo>
                      <a:pt x="527" y="20"/>
                      <a:pt x="451" y="45"/>
                      <a:pt x="376" y="95"/>
                    </a:cubicBezTo>
                    <a:cubicBezTo>
                      <a:pt x="326" y="145"/>
                      <a:pt x="276" y="170"/>
                      <a:pt x="226" y="220"/>
                    </a:cubicBezTo>
                    <a:cubicBezTo>
                      <a:pt x="126" y="320"/>
                      <a:pt x="50" y="421"/>
                      <a:pt x="25" y="546"/>
                    </a:cubicBezTo>
                    <a:lnTo>
                      <a:pt x="0" y="746"/>
                    </a:lnTo>
                    <a:cubicBezTo>
                      <a:pt x="0" y="872"/>
                      <a:pt x="25" y="997"/>
                      <a:pt x="101" y="1097"/>
                    </a:cubicBezTo>
                    <a:cubicBezTo>
                      <a:pt x="101" y="1122"/>
                      <a:pt x="126" y="1147"/>
                      <a:pt x="126" y="1172"/>
                    </a:cubicBezTo>
                    <a:cubicBezTo>
                      <a:pt x="176" y="1248"/>
                      <a:pt x="251" y="1323"/>
                      <a:pt x="326" y="1373"/>
                    </a:cubicBezTo>
                    <a:cubicBezTo>
                      <a:pt x="401" y="1448"/>
                      <a:pt x="476" y="1498"/>
                      <a:pt x="577" y="1498"/>
                    </a:cubicBezTo>
                    <a:cubicBezTo>
                      <a:pt x="635" y="1528"/>
                      <a:pt x="694" y="1540"/>
                      <a:pt x="748" y="1540"/>
                    </a:cubicBezTo>
                    <a:cubicBezTo>
                      <a:pt x="786" y="1540"/>
                      <a:pt x="821" y="1534"/>
                      <a:pt x="852" y="1523"/>
                    </a:cubicBezTo>
                    <a:cubicBezTo>
                      <a:pt x="953" y="1523"/>
                      <a:pt x="1053" y="1498"/>
                      <a:pt x="1128" y="1448"/>
                    </a:cubicBezTo>
                    <a:cubicBezTo>
                      <a:pt x="1178" y="1398"/>
                      <a:pt x="1228" y="1373"/>
                      <a:pt x="1278" y="1323"/>
                    </a:cubicBezTo>
                    <a:cubicBezTo>
                      <a:pt x="1379" y="1223"/>
                      <a:pt x="1429" y="1122"/>
                      <a:pt x="1479" y="997"/>
                    </a:cubicBezTo>
                    <a:cubicBezTo>
                      <a:pt x="1479" y="922"/>
                      <a:pt x="1479" y="872"/>
                      <a:pt x="1504" y="796"/>
                    </a:cubicBezTo>
                    <a:cubicBezTo>
                      <a:pt x="1504" y="671"/>
                      <a:pt x="1454" y="546"/>
                      <a:pt x="1404" y="446"/>
                    </a:cubicBezTo>
                    <a:cubicBezTo>
                      <a:pt x="1379" y="421"/>
                      <a:pt x="1379" y="395"/>
                      <a:pt x="1354" y="370"/>
                    </a:cubicBezTo>
                    <a:cubicBezTo>
                      <a:pt x="1329" y="270"/>
                      <a:pt x="1253" y="220"/>
                      <a:pt x="1178" y="170"/>
                    </a:cubicBezTo>
                    <a:cubicBezTo>
                      <a:pt x="1103" y="95"/>
                      <a:pt x="1028" y="45"/>
                      <a:pt x="928" y="20"/>
                    </a:cubicBezTo>
                    <a:cubicBezTo>
                      <a:pt x="877" y="7"/>
                      <a:pt x="827" y="1"/>
                      <a:pt x="777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2434;p74">
                <a:extLst>
                  <a:ext uri="{FF2B5EF4-FFF2-40B4-BE49-F238E27FC236}">
                    <a16:creationId xmlns:a16="http://schemas.microsoft.com/office/drawing/2014/main" id="{1CAC9755-D8C1-497C-BC16-F4E4644D4A58}"/>
                  </a:ext>
                </a:extLst>
              </p:cNvPr>
              <p:cNvSpPr/>
              <p:nvPr/>
            </p:nvSpPr>
            <p:spPr>
              <a:xfrm>
                <a:off x="2845550" y="1279075"/>
                <a:ext cx="47000" cy="36975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479" extrusionOk="0">
                    <a:moveTo>
                      <a:pt x="952" y="0"/>
                    </a:moveTo>
                    <a:cubicBezTo>
                      <a:pt x="0" y="0"/>
                      <a:pt x="0" y="1479"/>
                      <a:pt x="952" y="1479"/>
                    </a:cubicBezTo>
                    <a:cubicBezTo>
                      <a:pt x="1880" y="1479"/>
                      <a:pt x="1880" y="0"/>
                      <a:pt x="952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2435;p74">
                <a:extLst>
                  <a:ext uri="{FF2B5EF4-FFF2-40B4-BE49-F238E27FC236}">
                    <a16:creationId xmlns:a16="http://schemas.microsoft.com/office/drawing/2014/main" id="{B3614A92-F0F0-46A8-A392-D389878AABFA}"/>
                  </a:ext>
                </a:extLst>
              </p:cNvPr>
              <p:cNvSpPr/>
              <p:nvPr/>
            </p:nvSpPr>
            <p:spPr>
              <a:xfrm>
                <a:off x="2682000" y="1286575"/>
                <a:ext cx="4702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480" extrusionOk="0">
                    <a:moveTo>
                      <a:pt x="928" y="1"/>
                    </a:moveTo>
                    <a:cubicBezTo>
                      <a:pt x="1" y="1"/>
                      <a:pt x="1" y="1479"/>
                      <a:pt x="928" y="1479"/>
                    </a:cubicBezTo>
                    <a:cubicBezTo>
                      <a:pt x="1880" y="1479"/>
                      <a:pt x="1880" y="1"/>
                      <a:pt x="928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2436;p74">
                <a:extLst>
                  <a:ext uri="{FF2B5EF4-FFF2-40B4-BE49-F238E27FC236}">
                    <a16:creationId xmlns:a16="http://schemas.microsoft.com/office/drawing/2014/main" id="{284FF442-DC12-45D4-884B-26E8C7975CF2}"/>
                  </a:ext>
                </a:extLst>
              </p:cNvPr>
              <p:cNvSpPr/>
              <p:nvPr/>
            </p:nvSpPr>
            <p:spPr>
              <a:xfrm>
                <a:off x="2776000" y="1338575"/>
                <a:ext cx="470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455" extrusionOk="0">
                    <a:moveTo>
                      <a:pt x="952" y="1"/>
                    </a:moveTo>
                    <a:cubicBezTo>
                      <a:pt x="0" y="1"/>
                      <a:pt x="0" y="1455"/>
                      <a:pt x="952" y="1455"/>
                    </a:cubicBezTo>
                    <a:cubicBezTo>
                      <a:pt x="1880" y="1455"/>
                      <a:pt x="1880" y="1"/>
                      <a:pt x="952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2437;p74">
                <a:extLst>
                  <a:ext uri="{FF2B5EF4-FFF2-40B4-BE49-F238E27FC236}">
                    <a16:creationId xmlns:a16="http://schemas.microsoft.com/office/drawing/2014/main" id="{4068CBCE-9B37-4587-8DA0-D5656FABF092}"/>
                  </a:ext>
                </a:extLst>
              </p:cNvPr>
              <p:cNvSpPr/>
              <p:nvPr/>
            </p:nvSpPr>
            <p:spPr>
              <a:xfrm>
                <a:off x="2612450" y="1332700"/>
                <a:ext cx="376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65" extrusionOk="0">
                    <a:moveTo>
                      <a:pt x="647" y="1"/>
                    </a:moveTo>
                    <a:cubicBezTo>
                      <a:pt x="575" y="1"/>
                      <a:pt x="507" y="24"/>
                      <a:pt x="452" y="61"/>
                    </a:cubicBezTo>
                    <a:cubicBezTo>
                      <a:pt x="352" y="86"/>
                      <a:pt x="276" y="136"/>
                      <a:pt x="226" y="211"/>
                    </a:cubicBezTo>
                    <a:cubicBezTo>
                      <a:pt x="151" y="286"/>
                      <a:pt x="101" y="361"/>
                      <a:pt x="76" y="462"/>
                    </a:cubicBezTo>
                    <a:cubicBezTo>
                      <a:pt x="26" y="537"/>
                      <a:pt x="1" y="637"/>
                      <a:pt x="1" y="737"/>
                    </a:cubicBezTo>
                    <a:cubicBezTo>
                      <a:pt x="1" y="787"/>
                      <a:pt x="26" y="863"/>
                      <a:pt x="26" y="938"/>
                    </a:cubicBezTo>
                    <a:cubicBezTo>
                      <a:pt x="51" y="1038"/>
                      <a:pt x="126" y="1163"/>
                      <a:pt x="226" y="1239"/>
                    </a:cubicBezTo>
                    <a:cubicBezTo>
                      <a:pt x="276" y="1289"/>
                      <a:pt x="327" y="1314"/>
                      <a:pt x="377" y="1364"/>
                    </a:cubicBezTo>
                    <a:cubicBezTo>
                      <a:pt x="477" y="1439"/>
                      <a:pt x="602" y="1464"/>
                      <a:pt x="728" y="1464"/>
                    </a:cubicBezTo>
                    <a:lnTo>
                      <a:pt x="778" y="1464"/>
                    </a:lnTo>
                    <a:cubicBezTo>
                      <a:pt x="878" y="1464"/>
                      <a:pt x="953" y="1439"/>
                      <a:pt x="1053" y="1389"/>
                    </a:cubicBezTo>
                    <a:cubicBezTo>
                      <a:pt x="1129" y="1364"/>
                      <a:pt x="1229" y="1314"/>
                      <a:pt x="1279" y="1239"/>
                    </a:cubicBezTo>
                    <a:cubicBezTo>
                      <a:pt x="1354" y="1188"/>
                      <a:pt x="1404" y="1113"/>
                      <a:pt x="1429" y="1013"/>
                    </a:cubicBezTo>
                    <a:cubicBezTo>
                      <a:pt x="1479" y="938"/>
                      <a:pt x="1504" y="837"/>
                      <a:pt x="1504" y="737"/>
                    </a:cubicBezTo>
                    <a:cubicBezTo>
                      <a:pt x="1479" y="662"/>
                      <a:pt x="1479" y="612"/>
                      <a:pt x="1479" y="537"/>
                    </a:cubicBezTo>
                    <a:cubicBezTo>
                      <a:pt x="1429" y="411"/>
                      <a:pt x="1379" y="311"/>
                      <a:pt x="1279" y="211"/>
                    </a:cubicBezTo>
                    <a:cubicBezTo>
                      <a:pt x="1229" y="186"/>
                      <a:pt x="1179" y="136"/>
                      <a:pt x="1129" y="111"/>
                    </a:cubicBezTo>
                    <a:cubicBezTo>
                      <a:pt x="1028" y="35"/>
                      <a:pt x="903" y="10"/>
                      <a:pt x="778" y="10"/>
                    </a:cubicBezTo>
                    <a:lnTo>
                      <a:pt x="728" y="10"/>
                    </a:lnTo>
                    <a:cubicBezTo>
                      <a:pt x="701" y="4"/>
                      <a:pt x="674" y="1"/>
                      <a:pt x="647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2438;p74">
                <a:extLst>
                  <a:ext uri="{FF2B5EF4-FFF2-40B4-BE49-F238E27FC236}">
                    <a16:creationId xmlns:a16="http://schemas.microsoft.com/office/drawing/2014/main" id="{CFD6050C-9437-41B5-99DB-9B6A84A76946}"/>
                  </a:ext>
                </a:extLst>
              </p:cNvPr>
              <p:cNvSpPr/>
              <p:nvPr/>
            </p:nvSpPr>
            <p:spPr>
              <a:xfrm>
                <a:off x="2705175" y="1386200"/>
                <a:ext cx="370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505" extrusionOk="0">
                    <a:moveTo>
                      <a:pt x="728" y="1"/>
                    </a:moveTo>
                    <a:cubicBezTo>
                      <a:pt x="628" y="1"/>
                      <a:pt x="527" y="26"/>
                      <a:pt x="452" y="51"/>
                    </a:cubicBezTo>
                    <a:cubicBezTo>
                      <a:pt x="352" y="101"/>
                      <a:pt x="277" y="151"/>
                      <a:pt x="201" y="201"/>
                    </a:cubicBezTo>
                    <a:cubicBezTo>
                      <a:pt x="176" y="251"/>
                      <a:pt x="126" y="302"/>
                      <a:pt x="101" y="352"/>
                    </a:cubicBezTo>
                    <a:cubicBezTo>
                      <a:pt x="26" y="477"/>
                      <a:pt x="1" y="602"/>
                      <a:pt x="1" y="728"/>
                    </a:cubicBezTo>
                    <a:cubicBezTo>
                      <a:pt x="1" y="803"/>
                      <a:pt x="1" y="853"/>
                      <a:pt x="26" y="928"/>
                    </a:cubicBezTo>
                    <a:cubicBezTo>
                      <a:pt x="51" y="1053"/>
                      <a:pt x="126" y="1154"/>
                      <a:pt x="201" y="1254"/>
                    </a:cubicBezTo>
                    <a:lnTo>
                      <a:pt x="252" y="1279"/>
                    </a:lnTo>
                    <a:cubicBezTo>
                      <a:pt x="302" y="1354"/>
                      <a:pt x="377" y="1404"/>
                      <a:pt x="477" y="1429"/>
                    </a:cubicBezTo>
                    <a:cubicBezTo>
                      <a:pt x="552" y="1479"/>
                      <a:pt x="653" y="1505"/>
                      <a:pt x="753" y="1505"/>
                    </a:cubicBezTo>
                    <a:cubicBezTo>
                      <a:pt x="853" y="1505"/>
                      <a:pt x="953" y="1479"/>
                      <a:pt x="1029" y="1429"/>
                    </a:cubicBezTo>
                    <a:cubicBezTo>
                      <a:pt x="1129" y="1404"/>
                      <a:pt x="1204" y="1354"/>
                      <a:pt x="1279" y="1279"/>
                    </a:cubicBezTo>
                    <a:cubicBezTo>
                      <a:pt x="1304" y="1229"/>
                      <a:pt x="1354" y="1179"/>
                      <a:pt x="1379" y="1129"/>
                    </a:cubicBezTo>
                    <a:cubicBezTo>
                      <a:pt x="1455" y="1028"/>
                      <a:pt x="1480" y="903"/>
                      <a:pt x="1480" y="753"/>
                    </a:cubicBezTo>
                    <a:cubicBezTo>
                      <a:pt x="1480" y="703"/>
                      <a:pt x="1480" y="627"/>
                      <a:pt x="1455" y="577"/>
                    </a:cubicBezTo>
                    <a:cubicBezTo>
                      <a:pt x="1430" y="452"/>
                      <a:pt x="1354" y="327"/>
                      <a:pt x="1279" y="251"/>
                    </a:cubicBezTo>
                    <a:lnTo>
                      <a:pt x="1229" y="201"/>
                    </a:lnTo>
                    <a:cubicBezTo>
                      <a:pt x="1179" y="151"/>
                      <a:pt x="1104" y="101"/>
                      <a:pt x="1003" y="51"/>
                    </a:cubicBezTo>
                    <a:cubicBezTo>
                      <a:pt x="928" y="26"/>
                      <a:pt x="828" y="1"/>
                      <a:pt x="728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2439;p74">
                <a:extLst>
                  <a:ext uri="{FF2B5EF4-FFF2-40B4-BE49-F238E27FC236}">
                    <a16:creationId xmlns:a16="http://schemas.microsoft.com/office/drawing/2014/main" id="{F7AA819C-B0CA-416C-92FE-9C50DB196A01}"/>
                  </a:ext>
                </a:extLst>
              </p:cNvPr>
              <p:cNvSpPr/>
              <p:nvPr/>
            </p:nvSpPr>
            <p:spPr>
              <a:xfrm>
                <a:off x="2789775" y="1431325"/>
                <a:ext cx="470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454" extrusionOk="0">
                    <a:moveTo>
                      <a:pt x="928" y="0"/>
                    </a:moveTo>
                    <a:cubicBezTo>
                      <a:pt x="0" y="0"/>
                      <a:pt x="0" y="1454"/>
                      <a:pt x="928" y="1454"/>
                    </a:cubicBezTo>
                    <a:cubicBezTo>
                      <a:pt x="1880" y="1454"/>
                      <a:pt x="1880" y="0"/>
                      <a:pt x="928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2440;p74">
                <a:extLst>
                  <a:ext uri="{FF2B5EF4-FFF2-40B4-BE49-F238E27FC236}">
                    <a16:creationId xmlns:a16="http://schemas.microsoft.com/office/drawing/2014/main" id="{47AECBE3-552D-4140-9FB0-16D42EF9EDFE}"/>
                  </a:ext>
                </a:extLst>
              </p:cNvPr>
              <p:cNvSpPr/>
              <p:nvPr/>
            </p:nvSpPr>
            <p:spPr>
              <a:xfrm>
                <a:off x="2615600" y="1407500"/>
                <a:ext cx="376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490" extrusionOk="0">
                    <a:moveTo>
                      <a:pt x="752" y="1"/>
                    </a:moveTo>
                    <a:cubicBezTo>
                      <a:pt x="652" y="1"/>
                      <a:pt x="551" y="1"/>
                      <a:pt x="451" y="51"/>
                    </a:cubicBezTo>
                    <a:cubicBezTo>
                      <a:pt x="376" y="76"/>
                      <a:pt x="301" y="126"/>
                      <a:pt x="226" y="201"/>
                    </a:cubicBezTo>
                    <a:cubicBezTo>
                      <a:pt x="175" y="252"/>
                      <a:pt x="150" y="302"/>
                      <a:pt x="100" y="352"/>
                    </a:cubicBezTo>
                    <a:cubicBezTo>
                      <a:pt x="50" y="477"/>
                      <a:pt x="0" y="602"/>
                      <a:pt x="0" y="728"/>
                    </a:cubicBezTo>
                    <a:cubicBezTo>
                      <a:pt x="25" y="778"/>
                      <a:pt x="25" y="853"/>
                      <a:pt x="50" y="928"/>
                    </a:cubicBezTo>
                    <a:cubicBezTo>
                      <a:pt x="75" y="1054"/>
                      <a:pt x="125" y="1154"/>
                      <a:pt x="226" y="1254"/>
                    </a:cubicBezTo>
                    <a:lnTo>
                      <a:pt x="251" y="1279"/>
                    </a:lnTo>
                    <a:cubicBezTo>
                      <a:pt x="326" y="1354"/>
                      <a:pt x="401" y="1404"/>
                      <a:pt x="501" y="1429"/>
                    </a:cubicBezTo>
                    <a:cubicBezTo>
                      <a:pt x="556" y="1466"/>
                      <a:pt x="625" y="1489"/>
                      <a:pt x="697" y="1489"/>
                    </a:cubicBezTo>
                    <a:cubicBezTo>
                      <a:pt x="723" y="1489"/>
                      <a:pt x="750" y="1486"/>
                      <a:pt x="777" y="1480"/>
                    </a:cubicBezTo>
                    <a:cubicBezTo>
                      <a:pt x="804" y="1486"/>
                      <a:pt x="831" y="1489"/>
                      <a:pt x="857" y="1489"/>
                    </a:cubicBezTo>
                    <a:cubicBezTo>
                      <a:pt x="929" y="1489"/>
                      <a:pt x="998" y="1466"/>
                      <a:pt x="1053" y="1429"/>
                    </a:cubicBezTo>
                    <a:cubicBezTo>
                      <a:pt x="1153" y="1404"/>
                      <a:pt x="1228" y="1354"/>
                      <a:pt x="1303" y="1279"/>
                    </a:cubicBezTo>
                    <a:cubicBezTo>
                      <a:pt x="1328" y="1229"/>
                      <a:pt x="1378" y="1179"/>
                      <a:pt x="1404" y="1129"/>
                    </a:cubicBezTo>
                    <a:cubicBezTo>
                      <a:pt x="1479" y="1003"/>
                      <a:pt x="1504" y="903"/>
                      <a:pt x="1504" y="753"/>
                    </a:cubicBezTo>
                    <a:cubicBezTo>
                      <a:pt x="1504" y="703"/>
                      <a:pt x="1504" y="627"/>
                      <a:pt x="1479" y="552"/>
                    </a:cubicBezTo>
                    <a:cubicBezTo>
                      <a:pt x="1454" y="452"/>
                      <a:pt x="1378" y="327"/>
                      <a:pt x="1303" y="252"/>
                    </a:cubicBezTo>
                    <a:lnTo>
                      <a:pt x="1253" y="201"/>
                    </a:lnTo>
                    <a:cubicBezTo>
                      <a:pt x="1203" y="126"/>
                      <a:pt x="1128" y="76"/>
                      <a:pt x="1028" y="51"/>
                    </a:cubicBezTo>
                    <a:cubicBezTo>
                      <a:pt x="927" y="1"/>
                      <a:pt x="852" y="1"/>
                      <a:pt x="752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2441;p74">
                <a:extLst>
                  <a:ext uri="{FF2B5EF4-FFF2-40B4-BE49-F238E27FC236}">
                    <a16:creationId xmlns:a16="http://schemas.microsoft.com/office/drawing/2014/main" id="{B2563D8D-D846-4D22-AA5A-6D8339EF9F80}"/>
                  </a:ext>
                </a:extLst>
              </p:cNvPr>
              <p:cNvSpPr/>
              <p:nvPr/>
            </p:nvSpPr>
            <p:spPr>
              <a:xfrm>
                <a:off x="2744025" y="1465150"/>
                <a:ext cx="376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55" extrusionOk="0">
                    <a:moveTo>
                      <a:pt x="728" y="1"/>
                    </a:moveTo>
                    <a:cubicBezTo>
                      <a:pt x="627" y="1"/>
                      <a:pt x="527" y="1"/>
                      <a:pt x="452" y="51"/>
                    </a:cubicBezTo>
                    <a:cubicBezTo>
                      <a:pt x="352" y="76"/>
                      <a:pt x="277" y="126"/>
                      <a:pt x="201" y="201"/>
                    </a:cubicBezTo>
                    <a:cubicBezTo>
                      <a:pt x="151" y="276"/>
                      <a:pt x="101" y="352"/>
                      <a:pt x="51" y="452"/>
                    </a:cubicBezTo>
                    <a:cubicBezTo>
                      <a:pt x="26" y="527"/>
                      <a:pt x="1" y="627"/>
                      <a:pt x="1" y="727"/>
                    </a:cubicBezTo>
                    <a:cubicBezTo>
                      <a:pt x="1" y="803"/>
                      <a:pt x="26" y="853"/>
                      <a:pt x="26" y="928"/>
                    </a:cubicBezTo>
                    <a:cubicBezTo>
                      <a:pt x="51" y="1053"/>
                      <a:pt x="126" y="1154"/>
                      <a:pt x="201" y="1254"/>
                    </a:cubicBezTo>
                    <a:cubicBezTo>
                      <a:pt x="252" y="1279"/>
                      <a:pt x="302" y="1329"/>
                      <a:pt x="352" y="1354"/>
                    </a:cubicBezTo>
                    <a:cubicBezTo>
                      <a:pt x="477" y="1429"/>
                      <a:pt x="602" y="1454"/>
                      <a:pt x="728" y="1454"/>
                    </a:cubicBezTo>
                    <a:lnTo>
                      <a:pt x="753" y="1454"/>
                    </a:lnTo>
                    <a:cubicBezTo>
                      <a:pt x="853" y="1454"/>
                      <a:pt x="953" y="1429"/>
                      <a:pt x="1054" y="1404"/>
                    </a:cubicBezTo>
                    <a:cubicBezTo>
                      <a:pt x="1129" y="1354"/>
                      <a:pt x="1204" y="1304"/>
                      <a:pt x="1279" y="1254"/>
                    </a:cubicBezTo>
                    <a:cubicBezTo>
                      <a:pt x="1354" y="1179"/>
                      <a:pt x="1404" y="1103"/>
                      <a:pt x="1429" y="1003"/>
                    </a:cubicBezTo>
                    <a:cubicBezTo>
                      <a:pt x="1480" y="928"/>
                      <a:pt x="1505" y="828"/>
                      <a:pt x="1505" y="727"/>
                    </a:cubicBezTo>
                    <a:lnTo>
                      <a:pt x="1480" y="527"/>
                    </a:lnTo>
                    <a:cubicBezTo>
                      <a:pt x="1429" y="402"/>
                      <a:pt x="1379" y="301"/>
                      <a:pt x="1279" y="201"/>
                    </a:cubicBezTo>
                    <a:cubicBezTo>
                      <a:pt x="1229" y="176"/>
                      <a:pt x="1179" y="126"/>
                      <a:pt x="1129" y="101"/>
                    </a:cubicBezTo>
                    <a:cubicBezTo>
                      <a:pt x="1028" y="26"/>
                      <a:pt x="903" y="1"/>
                      <a:pt x="753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2442;p74">
                <a:extLst>
                  <a:ext uri="{FF2B5EF4-FFF2-40B4-BE49-F238E27FC236}">
                    <a16:creationId xmlns:a16="http://schemas.microsoft.com/office/drawing/2014/main" id="{58D98CC3-0DD0-4DF3-A696-8F34F069E05A}"/>
                  </a:ext>
                </a:extLst>
              </p:cNvPr>
              <p:cNvSpPr/>
              <p:nvPr/>
            </p:nvSpPr>
            <p:spPr>
              <a:xfrm>
                <a:off x="2436775" y="1586750"/>
                <a:ext cx="343250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13730" h="5762" extrusionOk="0">
                    <a:moveTo>
                      <a:pt x="909" y="0"/>
                    </a:moveTo>
                    <a:cubicBezTo>
                      <a:pt x="222" y="0"/>
                      <a:pt x="0" y="1160"/>
                      <a:pt x="787" y="1452"/>
                    </a:cubicBezTo>
                    <a:cubicBezTo>
                      <a:pt x="4697" y="2881"/>
                      <a:pt x="8632" y="4285"/>
                      <a:pt x="12542" y="5713"/>
                    </a:cubicBezTo>
                    <a:cubicBezTo>
                      <a:pt x="12634" y="5747"/>
                      <a:pt x="12721" y="5762"/>
                      <a:pt x="12802" y="5762"/>
                    </a:cubicBezTo>
                    <a:cubicBezTo>
                      <a:pt x="13508" y="5762"/>
                      <a:pt x="13730" y="4602"/>
                      <a:pt x="12943" y="4310"/>
                    </a:cubicBezTo>
                    <a:cubicBezTo>
                      <a:pt x="9008" y="2881"/>
                      <a:pt x="5098" y="1452"/>
                      <a:pt x="1163" y="49"/>
                    </a:cubicBezTo>
                    <a:cubicBezTo>
                      <a:pt x="1073" y="15"/>
                      <a:pt x="988" y="0"/>
                      <a:pt x="909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Google Shape;2443;p74">
                <a:extLst>
                  <a:ext uri="{FF2B5EF4-FFF2-40B4-BE49-F238E27FC236}">
                    <a16:creationId xmlns:a16="http://schemas.microsoft.com/office/drawing/2014/main" id="{022E2EA1-51AB-4C32-8260-22F29E69BAA7}"/>
                  </a:ext>
                </a:extLst>
              </p:cNvPr>
              <p:cNvSpPr/>
              <p:nvPr/>
            </p:nvSpPr>
            <p:spPr>
              <a:xfrm>
                <a:off x="2413200" y="1680600"/>
                <a:ext cx="323350" cy="149550"/>
              </a:xfrm>
              <a:custGeom>
                <a:avLst/>
                <a:gdLst/>
                <a:ahLst/>
                <a:cxnLst/>
                <a:rect l="l" t="t" r="r" b="b"/>
                <a:pathLst>
                  <a:path w="12934" h="5982" extrusionOk="0">
                    <a:moveTo>
                      <a:pt x="848" y="0"/>
                    </a:moveTo>
                    <a:cubicBezTo>
                      <a:pt x="526" y="0"/>
                      <a:pt x="210" y="260"/>
                      <a:pt x="126" y="556"/>
                    </a:cubicBezTo>
                    <a:cubicBezTo>
                      <a:pt x="1" y="957"/>
                      <a:pt x="251" y="1308"/>
                      <a:pt x="627" y="1458"/>
                    </a:cubicBezTo>
                    <a:lnTo>
                      <a:pt x="11931" y="5944"/>
                    </a:lnTo>
                    <a:cubicBezTo>
                      <a:pt x="11991" y="5970"/>
                      <a:pt x="12054" y="5982"/>
                      <a:pt x="12118" y="5982"/>
                    </a:cubicBezTo>
                    <a:cubicBezTo>
                      <a:pt x="12426" y="5982"/>
                      <a:pt x="12750" y="5708"/>
                      <a:pt x="12833" y="5418"/>
                    </a:cubicBezTo>
                    <a:cubicBezTo>
                      <a:pt x="12933" y="5017"/>
                      <a:pt x="12682" y="4666"/>
                      <a:pt x="12307" y="4516"/>
                    </a:cubicBezTo>
                    <a:lnTo>
                      <a:pt x="1028" y="29"/>
                    </a:lnTo>
                    <a:cubicBezTo>
                      <a:pt x="969" y="10"/>
                      <a:pt x="908" y="0"/>
                      <a:pt x="848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Google Shape;2444;p74">
                <a:extLst>
                  <a:ext uri="{FF2B5EF4-FFF2-40B4-BE49-F238E27FC236}">
                    <a16:creationId xmlns:a16="http://schemas.microsoft.com/office/drawing/2014/main" id="{3C9C5D1A-5B7A-461F-83BE-C9B26693275B}"/>
                  </a:ext>
                </a:extLst>
              </p:cNvPr>
              <p:cNvSpPr/>
              <p:nvPr/>
            </p:nvSpPr>
            <p:spPr>
              <a:xfrm>
                <a:off x="2403175" y="1371800"/>
                <a:ext cx="171700" cy="171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6868" extrusionOk="0">
                    <a:moveTo>
                      <a:pt x="3434" y="0"/>
                    </a:moveTo>
                    <a:cubicBezTo>
                      <a:pt x="1530" y="0"/>
                      <a:pt x="1" y="1529"/>
                      <a:pt x="1" y="3434"/>
                    </a:cubicBezTo>
                    <a:cubicBezTo>
                      <a:pt x="1" y="5339"/>
                      <a:pt x="1530" y="6868"/>
                      <a:pt x="3434" y="6868"/>
                    </a:cubicBezTo>
                    <a:cubicBezTo>
                      <a:pt x="5339" y="6868"/>
                      <a:pt x="6868" y="5339"/>
                      <a:pt x="6868" y="3434"/>
                    </a:cubicBezTo>
                    <a:cubicBezTo>
                      <a:pt x="6868" y="1529"/>
                      <a:pt x="5339" y="0"/>
                      <a:pt x="3434" y="0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Google Shape;2445;p74">
                <a:extLst>
                  <a:ext uri="{FF2B5EF4-FFF2-40B4-BE49-F238E27FC236}">
                    <a16:creationId xmlns:a16="http://schemas.microsoft.com/office/drawing/2014/main" id="{E112D7E3-2DAE-4C99-B871-E3772F4C1ED7}"/>
                  </a:ext>
                </a:extLst>
              </p:cNvPr>
              <p:cNvSpPr/>
              <p:nvPr/>
            </p:nvSpPr>
            <p:spPr>
              <a:xfrm>
                <a:off x="2431375" y="1400000"/>
                <a:ext cx="115950" cy="1159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637" extrusionOk="0">
                    <a:moveTo>
                      <a:pt x="2306" y="0"/>
                    </a:moveTo>
                    <a:cubicBezTo>
                      <a:pt x="1028" y="0"/>
                      <a:pt x="1" y="1028"/>
                      <a:pt x="1" y="2306"/>
                    </a:cubicBezTo>
                    <a:cubicBezTo>
                      <a:pt x="1" y="3584"/>
                      <a:pt x="1028" y="4637"/>
                      <a:pt x="2306" y="4637"/>
                    </a:cubicBezTo>
                    <a:cubicBezTo>
                      <a:pt x="3585" y="4637"/>
                      <a:pt x="4637" y="3584"/>
                      <a:pt x="4637" y="2306"/>
                    </a:cubicBezTo>
                    <a:cubicBezTo>
                      <a:pt x="4637" y="1028"/>
                      <a:pt x="3585" y="0"/>
                      <a:pt x="2306" y="0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Google Shape;2446;p74">
                <a:extLst>
                  <a:ext uri="{FF2B5EF4-FFF2-40B4-BE49-F238E27FC236}">
                    <a16:creationId xmlns:a16="http://schemas.microsoft.com/office/drawing/2014/main" id="{635BEB5C-D2C2-4BBF-B41F-8283B93B3468}"/>
                  </a:ext>
                </a:extLst>
              </p:cNvPr>
              <p:cNvSpPr/>
              <p:nvPr/>
            </p:nvSpPr>
            <p:spPr>
              <a:xfrm>
                <a:off x="3157575" y="805375"/>
                <a:ext cx="916700" cy="1441775"/>
              </a:xfrm>
              <a:custGeom>
                <a:avLst/>
                <a:gdLst/>
                <a:ahLst/>
                <a:cxnLst/>
                <a:rect l="l" t="t" r="r" b="b"/>
                <a:pathLst>
                  <a:path w="36668" h="57671" extrusionOk="0">
                    <a:moveTo>
                      <a:pt x="4512" y="1"/>
                    </a:moveTo>
                    <a:cubicBezTo>
                      <a:pt x="3509" y="5189"/>
                      <a:pt x="0" y="26091"/>
                      <a:pt x="5414" y="37795"/>
                    </a:cubicBezTo>
                    <a:cubicBezTo>
                      <a:pt x="7555" y="42439"/>
                      <a:pt x="10751" y="43962"/>
                      <a:pt x="14022" y="43962"/>
                    </a:cubicBezTo>
                    <a:cubicBezTo>
                      <a:pt x="20247" y="43962"/>
                      <a:pt x="26742" y="38447"/>
                      <a:pt x="26742" y="38447"/>
                    </a:cubicBezTo>
                    <a:lnTo>
                      <a:pt x="26742" y="38447"/>
                    </a:lnTo>
                    <a:lnTo>
                      <a:pt x="23935" y="51555"/>
                    </a:lnTo>
                    <a:cubicBezTo>
                      <a:pt x="23935" y="51555"/>
                      <a:pt x="23985" y="57670"/>
                      <a:pt x="30051" y="57670"/>
                    </a:cubicBezTo>
                    <a:cubicBezTo>
                      <a:pt x="36091" y="57670"/>
                      <a:pt x="36667" y="54061"/>
                      <a:pt x="36667" y="54061"/>
                    </a:cubicBezTo>
                    <a:cubicBezTo>
                      <a:pt x="21680" y="51079"/>
                      <a:pt x="32632" y="26116"/>
                      <a:pt x="32632" y="26116"/>
                    </a:cubicBezTo>
                    <a:lnTo>
                      <a:pt x="29650" y="853"/>
                    </a:lnTo>
                    <a:cubicBezTo>
                      <a:pt x="24531" y="1872"/>
                      <a:pt x="20204" y="2307"/>
                      <a:pt x="16552" y="2307"/>
                    </a:cubicBezTo>
                    <a:cubicBezTo>
                      <a:pt x="11228" y="2307"/>
                      <a:pt x="7336" y="1383"/>
                      <a:pt x="4512" y="1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Google Shape;2447;p74">
                <a:extLst>
                  <a:ext uri="{FF2B5EF4-FFF2-40B4-BE49-F238E27FC236}">
                    <a16:creationId xmlns:a16="http://schemas.microsoft.com/office/drawing/2014/main" id="{A6C6624C-A2E0-45DF-9A13-9543FC085347}"/>
                  </a:ext>
                </a:extLst>
              </p:cNvPr>
              <p:cNvSpPr/>
              <p:nvPr/>
            </p:nvSpPr>
            <p:spPr>
              <a:xfrm>
                <a:off x="2819225" y="2094225"/>
                <a:ext cx="2840275" cy="1181125"/>
              </a:xfrm>
              <a:custGeom>
                <a:avLst/>
                <a:gdLst/>
                <a:ahLst/>
                <a:cxnLst/>
                <a:rect l="l" t="t" r="r" b="b"/>
                <a:pathLst>
                  <a:path w="113611" h="47245" extrusionOk="0">
                    <a:moveTo>
                      <a:pt x="37469" y="1"/>
                    </a:moveTo>
                    <a:cubicBezTo>
                      <a:pt x="37469" y="1"/>
                      <a:pt x="13133" y="2833"/>
                      <a:pt x="7018" y="14562"/>
                    </a:cubicBezTo>
                    <a:cubicBezTo>
                      <a:pt x="928" y="26267"/>
                      <a:pt x="0" y="36993"/>
                      <a:pt x="0" y="36993"/>
                    </a:cubicBezTo>
                    <a:lnTo>
                      <a:pt x="75515" y="36993"/>
                    </a:lnTo>
                    <a:lnTo>
                      <a:pt x="72031" y="19023"/>
                    </a:lnTo>
                    <a:lnTo>
                      <a:pt x="71981" y="19023"/>
                    </a:lnTo>
                    <a:lnTo>
                      <a:pt x="72031" y="18998"/>
                    </a:lnTo>
                    <a:lnTo>
                      <a:pt x="72031" y="19023"/>
                    </a:lnTo>
                    <a:cubicBezTo>
                      <a:pt x="72109" y="19020"/>
                      <a:pt x="72269" y="19016"/>
                      <a:pt x="72500" y="19016"/>
                    </a:cubicBezTo>
                    <a:cubicBezTo>
                      <a:pt x="74055" y="19016"/>
                      <a:pt x="78845" y="19219"/>
                      <a:pt x="83710" y="21379"/>
                    </a:cubicBezTo>
                    <a:cubicBezTo>
                      <a:pt x="91054" y="24637"/>
                      <a:pt x="95364" y="30753"/>
                      <a:pt x="96868" y="40026"/>
                    </a:cubicBezTo>
                    <a:cubicBezTo>
                      <a:pt x="97294" y="42633"/>
                      <a:pt x="97470" y="45039"/>
                      <a:pt x="97394" y="47244"/>
                    </a:cubicBezTo>
                    <a:lnTo>
                      <a:pt x="113535" y="47244"/>
                    </a:lnTo>
                    <a:cubicBezTo>
                      <a:pt x="113610" y="44287"/>
                      <a:pt x="113384" y="41029"/>
                      <a:pt x="112808" y="37445"/>
                    </a:cubicBezTo>
                    <a:cubicBezTo>
                      <a:pt x="110151" y="21053"/>
                      <a:pt x="101329" y="12507"/>
                      <a:pt x="93209" y="8071"/>
                    </a:cubicBezTo>
                    <a:cubicBezTo>
                      <a:pt x="91956" y="7394"/>
                      <a:pt x="90703" y="6793"/>
                      <a:pt x="89500" y="6291"/>
                    </a:cubicBezTo>
                    <a:cubicBezTo>
                      <a:pt x="82189" y="3224"/>
                      <a:pt x="75400" y="2848"/>
                      <a:pt x="72457" y="2848"/>
                    </a:cubicBezTo>
                    <a:cubicBezTo>
                      <a:pt x="71697" y="2848"/>
                      <a:pt x="71194" y="2873"/>
                      <a:pt x="71003" y="2883"/>
                    </a:cubicBezTo>
                    <a:lnTo>
                      <a:pt x="53384" y="2808"/>
                    </a:lnTo>
                    <a:cubicBezTo>
                      <a:pt x="52206" y="2808"/>
                      <a:pt x="51154" y="2707"/>
                      <a:pt x="50201" y="2507"/>
                    </a:cubicBezTo>
                    <a:cubicBezTo>
                      <a:pt x="50201" y="2507"/>
                      <a:pt x="49625" y="6116"/>
                      <a:pt x="43585" y="6116"/>
                    </a:cubicBezTo>
                    <a:cubicBezTo>
                      <a:pt x="37519" y="6116"/>
                      <a:pt x="37469" y="1"/>
                      <a:pt x="37469" y="1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Google Shape;2448;p74">
                <a:extLst>
                  <a:ext uri="{FF2B5EF4-FFF2-40B4-BE49-F238E27FC236}">
                    <a16:creationId xmlns:a16="http://schemas.microsoft.com/office/drawing/2014/main" id="{A7D95EDD-7523-4593-8EFA-EC3E99A2FCC8}"/>
                  </a:ext>
                </a:extLst>
              </p:cNvPr>
              <p:cNvSpPr/>
              <p:nvPr/>
            </p:nvSpPr>
            <p:spPr>
              <a:xfrm>
                <a:off x="3086775" y="464525"/>
                <a:ext cx="2117200" cy="1831475"/>
              </a:xfrm>
              <a:custGeom>
                <a:avLst/>
                <a:gdLst/>
                <a:ahLst/>
                <a:cxnLst/>
                <a:rect l="l" t="t" r="r" b="b"/>
                <a:pathLst>
                  <a:path w="84688" h="73259" extrusionOk="0">
                    <a:moveTo>
                      <a:pt x="29094" y="1"/>
                    </a:moveTo>
                    <a:cubicBezTo>
                      <a:pt x="27507" y="1"/>
                      <a:pt x="25713" y="196"/>
                      <a:pt x="23685" y="652"/>
                    </a:cubicBezTo>
                    <a:cubicBezTo>
                      <a:pt x="21692" y="1095"/>
                      <a:pt x="19629" y="1254"/>
                      <a:pt x="17592" y="1254"/>
                    </a:cubicBezTo>
                    <a:cubicBezTo>
                      <a:pt x="12423" y="1254"/>
                      <a:pt x="7425" y="231"/>
                      <a:pt x="4186" y="231"/>
                    </a:cubicBezTo>
                    <a:cubicBezTo>
                      <a:pt x="2200" y="231"/>
                      <a:pt x="875" y="615"/>
                      <a:pt x="577" y="1855"/>
                    </a:cubicBezTo>
                    <a:cubicBezTo>
                      <a:pt x="0" y="4236"/>
                      <a:pt x="577" y="10276"/>
                      <a:pt x="7344" y="13635"/>
                    </a:cubicBezTo>
                    <a:cubicBezTo>
                      <a:pt x="10168" y="15017"/>
                      <a:pt x="14060" y="15941"/>
                      <a:pt x="19384" y="15941"/>
                    </a:cubicBezTo>
                    <a:cubicBezTo>
                      <a:pt x="23036" y="15941"/>
                      <a:pt x="27363" y="15506"/>
                      <a:pt x="32482" y="14487"/>
                    </a:cubicBezTo>
                    <a:lnTo>
                      <a:pt x="35464" y="39750"/>
                    </a:lnTo>
                    <a:cubicBezTo>
                      <a:pt x="35464" y="39750"/>
                      <a:pt x="24512" y="64713"/>
                      <a:pt x="39499" y="67695"/>
                    </a:cubicBezTo>
                    <a:cubicBezTo>
                      <a:pt x="40452" y="67895"/>
                      <a:pt x="41504" y="67996"/>
                      <a:pt x="42682" y="67996"/>
                    </a:cubicBezTo>
                    <a:lnTo>
                      <a:pt x="60301" y="68071"/>
                    </a:lnTo>
                    <a:cubicBezTo>
                      <a:pt x="60492" y="68061"/>
                      <a:pt x="60995" y="68036"/>
                      <a:pt x="61755" y="68036"/>
                    </a:cubicBezTo>
                    <a:cubicBezTo>
                      <a:pt x="64698" y="68036"/>
                      <a:pt x="71487" y="68412"/>
                      <a:pt x="78798" y="71479"/>
                    </a:cubicBezTo>
                    <a:cubicBezTo>
                      <a:pt x="80001" y="71981"/>
                      <a:pt x="81254" y="72582"/>
                      <a:pt x="82507" y="73259"/>
                    </a:cubicBezTo>
                    <a:cubicBezTo>
                      <a:pt x="83785" y="70627"/>
                      <a:pt x="84587" y="67795"/>
                      <a:pt x="84637" y="64888"/>
                    </a:cubicBezTo>
                    <a:cubicBezTo>
                      <a:pt x="84687" y="61429"/>
                      <a:pt x="83610" y="57921"/>
                      <a:pt x="81329" y="55364"/>
                    </a:cubicBezTo>
                    <a:cubicBezTo>
                      <a:pt x="79374" y="53159"/>
                      <a:pt x="76492" y="51730"/>
                      <a:pt x="73560" y="51655"/>
                    </a:cubicBezTo>
                    <a:cubicBezTo>
                      <a:pt x="74537" y="49174"/>
                      <a:pt x="77219" y="40677"/>
                      <a:pt x="72106" y="32532"/>
                    </a:cubicBezTo>
                    <a:cubicBezTo>
                      <a:pt x="68773" y="27235"/>
                      <a:pt x="63770" y="26044"/>
                      <a:pt x="59944" y="26044"/>
                    </a:cubicBezTo>
                    <a:cubicBezTo>
                      <a:pt x="58448" y="26044"/>
                      <a:pt x="57131" y="26226"/>
                      <a:pt x="56166" y="26417"/>
                    </a:cubicBezTo>
                    <a:cubicBezTo>
                      <a:pt x="56556" y="22268"/>
                      <a:pt x="57197" y="6404"/>
                      <a:pt x="44500" y="6404"/>
                    </a:cubicBezTo>
                    <a:cubicBezTo>
                      <a:pt x="43313" y="6404"/>
                      <a:pt x="42009" y="6542"/>
                      <a:pt x="40577" y="6843"/>
                    </a:cubicBezTo>
                    <a:cubicBezTo>
                      <a:pt x="40577" y="6843"/>
                      <a:pt x="38486" y="1"/>
                      <a:pt x="29094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Google Shape;2449;p74">
                <a:extLst>
                  <a:ext uri="{FF2B5EF4-FFF2-40B4-BE49-F238E27FC236}">
                    <a16:creationId xmlns:a16="http://schemas.microsoft.com/office/drawing/2014/main" id="{B5DF37F4-1F10-452A-86E6-9E92F139C8DE}"/>
                  </a:ext>
                </a:extLst>
              </p:cNvPr>
              <p:cNvSpPr/>
              <p:nvPr/>
            </p:nvSpPr>
            <p:spPr>
              <a:xfrm>
                <a:off x="3911325" y="402500"/>
                <a:ext cx="228100" cy="595875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23835" extrusionOk="0">
                    <a:moveTo>
                      <a:pt x="1" y="0"/>
                    </a:moveTo>
                    <a:cubicBezTo>
                      <a:pt x="1" y="0"/>
                      <a:pt x="76" y="25"/>
                      <a:pt x="251" y="75"/>
                    </a:cubicBezTo>
                    <a:cubicBezTo>
                      <a:pt x="3886" y="1278"/>
                      <a:pt x="6016" y="5038"/>
                      <a:pt x="5264" y="8797"/>
                    </a:cubicBezTo>
                    <a:lnTo>
                      <a:pt x="2231" y="23835"/>
                    </a:lnTo>
                    <a:lnTo>
                      <a:pt x="8798" y="23835"/>
                    </a:lnTo>
                    <a:lnTo>
                      <a:pt x="8798" y="6241"/>
                    </a:lnTo>
                    <a:cubicBezTo>
                      <a:pt x="8798" y="6241"/>
                      <a:pt x="9124" y="0"/>
                      <a:pt x="1" y="0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Google Shape;2450;p74">
                <a:extLst>
                  <a:ext uri="{FF2B5EF4-FFF2-40B4-BE49-F238E27FC236}">
                    <a16:creationId xmlns:a16="http://schemas.microsoft.com/office/drawing/2014/main" id="{1965AD1D-94A4-4885-AA0D-7F3856759301}"/>
                  </a:ext>
                </a:extLst>
              </p:cNvPr>
              <p:cNvSpPr/>
              <p:nvPr/>
            </p:nvSpPr>
            <p:spPr>
              <a:xfrm>
                <a:off x="3855575" y="978925"/>
                <a:ext cx="405400" cy="565825"/>
              </a:xfrm>
              <a:custGeom>
                <a:avLst/>
                <a:gdLst/>
                <a:ahLst/>
                <a:cxnLst/>
                <a:rect l="l" t="t" r="r" b="b"/>
                <a:pathLst>
                  <a:path w="16216" h="22633" extrusionOk="0">
                    <a:moveTo>
                      <a:pt x="7745" y="1"/>
                    </a:moveTo>
                    <a:cubicBezTo>
                      <a:pt x="3910" y="1"/>
                      <a:pt x="752" y="3008"/>
                      <a:pt x="577" y="6843"/>
                    </a:cubicBezTo>
                    <a:lnTo>
                      <a:pt x="201" y="15139"/>
                    </a:lnTo>
                    <a:cubicBezTo>
                      <a:pt x="0" y="19224"/>
                      <a:pt x="3284" y="22633"/>
                      <a:pt x="7369" y="22633"/>
                    </a:cubicBezTo>
                    <a:lnTo>
                      <a:pt x="8622" y="22633"/>
                    </a:lnTo>
                    <a:cubicBezTo>
                      <a:pt x="12883" y="22633"/>
                      <a:pt x="16216" y="18923"/>
                      <a:pt x="15765" y="14688"/>
                    </a:cubicBezTo>
                    <a:lnTo>
                      <a:pt x="14863" y="6417"/>
                    </a:lnTo>
                    <a:cubicBezTo>
                      <a:pt x="14487" y="2758"/>
                      <a:pt x="11404" y="1"/>
                      <a:pt x="7745" y="1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Google Shape;2451;p74">
                <a:extLst>
                  <a:ext uri="{FF2B5EF4-FFF2-40B4-BE49-F238E27FC236}">
                    <a16:creationId xmlns:a16="http://schemas.microsoft.com/office/drawing/2014/main" id="{4C11AC87-38DB-49C4-8D5D-39669AD3E23D}"/>
                  </a:ext>
                </a:extLst>
              </p:cNvPr>
              <p:cNvSpPr/>
              <p:nvPr/>
            </p:nvSpPr>
            <p:spPr>
              <a:xfrm>
                <a:off x="3928875" y="1046600"/>
                <a:ext cx="330225" cy="461175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8447" extrusionOk="0">
                    <a:moveTo>
                      <a:pt x="6291" y="1"/>
                    </a:moveTo>
                    <a:cubicBezTo>
                      <a:pt x="3184" y="1"/>
                      <a:pt x="602" y="2457"/>
                      <a:pt x="477" y="5590"/>
                    </a:cubicBezTo>
                    <a:lnTo>
                      <a:pt x="151" y="12332"/>
                    </a:lnTo>
                    <a:cubicBezTo>
                      <a:pt x="1" y="15665"/>
                      <a:pt x="2657" y="18447"/>
                      <a:pt x="5991" y="18447"/>
                    </a:cubicBezTo>
                    <a:lnTo>
                      <a:pt x="7018" y="18447"/>
                    </a:lnTo>
                    <a:cubicBezTo>
                      <a:pt x="10502" y="18447"/>
                      <a:pt x="13209" y="15439"/>
                      <a:pt x="12833" y="11981"/>
                    </a:cubicBezTo>
                    <a:lnTo>
                      <a:pt x="12106" y="5239"/>
                    </a:lnTo>
                    <a:cubicBezTo>
                      <a:pt x="11805" y="2256"/>
                      <a:pt x="9299" y="1"/>
                      <a:pt x="6291" y="1"/>
                    </a:cubicBezTo>
                    <a:close/>
                  </a:path>
                </a:pathLst>
              </a:custGeom>
              <a:solidFill>
                <a:srgbClr val="F2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Google Shape;2452;p74">
                <a:extLst>
                  <a:ext uri="{FF2B5EF4-FFF2-40B4-BE49-F238E27FC236}">
                    <a16:creationId xmlns:a16="http://schemas.microsoft.com/office/drawing/2014/main" id="{8CE81686-4F25-41B1-8DF2-599DD10A510A}"/>
                  </a:ext>
                </a:extLst>
              </p:cNvPr>
              <p:cNvSpPr/>
              <p:nvPr/>
            </p:nvSpPr>
            <p:spPr>
              <a:xfrm>
                <a:off x="3299175" y="1174575"/>
                <a:ext cx="130975" cy="4059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16236" extrusionOk="0">
                    <a:moveTo>
                      <a:pt x="2131" y="1"/>
                    </a:moveTo>
                    <a:cubicBezTo>
                      <a:pt x="1962" y="1"/>
                      <a:pt x="1780" y="107"/>
                      <a:pt x="1755" y="320"/>
                    </a:cubicBezTo>
                    <a:lnTo>
                      <a:pt x="1" y="15834"/>
                    </a:lnTo>
                    <a:cubicBezTo>
                      <a:pt x="1" y="15909"/>
                      <a:pt x="1" y="15960"/>
                      <a:pt x="26" y="16010"/>
                    </a:cubicBezTo>
                    <a:cubicBezTo>
                      <a:pt x="76" y="16135"/>
                      <a:pt x="176" y="16235"/>
                      <a:pt x="326" y="16235"/>
                    </a:cubicBezTo>
                    <a:cubicBezTo>
                      <a:pt x="1830" y="16160"/>
                      <a:pt x="3309" y="16110"/>
                      <a:pt x="4813" y="16035"/>
                    </a:cubicBezTo>
                    <a:cubicBezTo>
                      <a:pt x="5231" y="16010"/>
                      <a:pt x="5238" y="15357"/>
                      <a:pt x="4835" y="15357"/>
                    </a:cubicBezTo>
                    <a:cubicBezTo>
                      <a:pt x="4828" y="15357"/>
                      <a:pt x="4820" y="15358"/>
                      <a:pt x="4813" y="15358"/>
                    </a:cubicBezTo>
                    <a:cubicBezTo>
                      <a:pt x="3434" y="15433"/>
                      <a:pt x="2081" y="15483"/>
                      <a:pt x="702" y="15533"/>
                    </a:cubicBezTo>
                    <a:lnTo>
                      <a:pt x="2432" y="320"/>
                    </a:lnTo>
                    <a:cubicBezTo>
                      <a:pt x="2457" y="107"/>
                      <a:pt x="2300" y="1"/>
                      <a:pt x="2131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Google Shape;2453;p74">
                <a:extLst>
                  <a:ext uri="{FF2B5EF4-FFF2-40B4-BE49-F238E27FC236}">
                    <a16:creationId xmlns:a16="http://schemas.microsoft.com/office/drawing/2014/main" id="{67CAED49-3975-4AA5-976E-8613A21B54EF}"/>
                  </a:ext>
                </a:extLst>
              </p:cNvPr>
              <p:cNvSpPr/>
              <p:nvPr/>
            </p:nvSpPr>
            <p:spPr>
              <a:xfrm>
                <a:off x="3506900" y="1465525"/>
                <a:ext cx="269750" cy="27267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10907" extrusionOk="0">
                    <a:moveTo>
                      <a:pt x="9636" y="4522"/>
                    </a:moveTo>
                    <a:cubicBezTo>
                      <a:pt x="9536" y="5525"/>
                      <a:pt x="9085" y="6477"/>
                      <a:pt x="8433" y="7279"/>
                    </a:cubicBezTo>
                    <a:cubicBezTo>
                      <a:pt x="7406" y="8557"/>
                      <a:pt x="6002" y="9384"/>
                      <a:pt x="4524" y="10086"/>
                    </a:cubicBezTo>
                    <a:cubicBezTo>
                      <a:pt x="4423" y="8682"/>
                      <a:pt x="4900" y="7254"/>
                      <a:pt x="5852" y="6226"/>
                    </a:cubicBezTo>
                    <a:cubicBezTo>
                      <a:pt x="6829" y="5149"/>
                      <a:pt x="8208" y="4547"/>
                      <a:pt x="9636" y="4522"/>
                    </a:cubicBezTo>
                    <a:close/>
                    <a:moveTo>
                      <a:pt x="6669" y="1"/>
                    </a:moveTo>
                    <a:cubicBezTo>
                      <a:pt x="5504" y="1"/>
                      <a:pt x="4429" y="652"/>
                      <a:pt x="3672" y="1590"/>
                    </a:cubicBezTo>
                    <a:cubicBezTo>
                      <a:pt x="2418" y="3119"/>
                      <a:pt x="1967" y="5324"/>
                      <a:pt x="288" y="6527"/>
                    </a:cubicBezTo>
                    <a:cubicBezTo>
                      <a:pt x="0" y="6733"/>
                      <a:pt x="185" y="7174"/>
                      <a:pt x="454" y="7174"/>
                    </a:cubicBezTo>
                    <a:cubicBezTo>
                      <a:pt x="513" y="7174"/>
                      <a:pt x="576" y="7153"/>
                      <a:pt x="639" y="7104"/>
                    </a:cubicBezTo>
                    <a:cubicBezTo>
                      <a:pt x="1867" y="6226"/>
                      <a:pt x="2494" y="4873"/>
                      <a:pt x="3195" y="3570"/>
                    </a:cubicBezTo>
                    <a:cubicBezTo>
                      <a:pt x="3872" y="2317"/>
                      <a:pt x="4824" y="813"/>
                      <a:pt x="6403" y="662"/>
                    </a:cubicBezTo>
                    <a:cubicBezTo>
                      <a:pt x="6478" y="656"/>
                      <a:pt x="6551" y="653"/>
                      <a:pt x="6625" y="653"/>
                    </a:cubicBezTo>
                    <a:cubicBezTo>
                      <a:pt x="7985" y="653"/>
                      <a:pt x="9154" y="1734"/>
                      <a:pt x="9511" y="3018"/>
                    </a:cubicBezTo>
                    <a:cubicBezTo>
                      <a:pt x="9586" y="3294"/>
                      <a:pt x="9636" y="3570"/>
                      <a:pt x="9662" y="3845"/>
                    </a:cubicBezTo>
                    <a:cubicBezTo>
                      <a:pt x="8007" y="3870"/>
                      <a:pt x="6403" y="4572"/>
                      <a:pt x="5301" y="5825"/>
                    </a:cubicBezTo>
                    <a:cubicBezTo>
                      <a:pt x="4173" y="7129"/>
                      <a:pt x="3672" y="8883"/>
                      <a:pt x="3922" y="10612"/>
                    </a:cubicBezTo>
                    <a:cubicBezTo>
                      <a:pt x="3922" y="10738"/>
                      <a:pt x="3997" y="10788"/>
                      <a:pt x="4098" y="10813"/>
                    </a:cubicBezTo>
                    <a:cubicBezTo>
                      <a:pt x="4158" y="10874"/>
                      <a:pt x="4228" y="10907"/>
                      <a:pt x="4307" y="10907"/>
                    </a:cubicBezTo>
                    <a:cubicBezTo>
                      <a:pt x="4359" y="10907"/>
                      <a:pt x="4414" y="10893"/>
                      <a:pt x="4474" y="10863"/>
                    </a:cubicBezTo>
                    <a:cubicBezTo>
                      <a:pt x="7381" y="9510"/>
                      <a:pt x="10789" y="7129"/>
                      <a:pt x="10288" y="3444"/>
                    </a:cubicBezTo>
                    <a:cubicBezTo>
                      <a:pt x="10063" y="1916"/>
                      <a:pt x="9085" y="587"/>
                      <a:pt x="7581" y="136"/>
                    </a:cubicBezTo>
                    <a:cubicBezTo>
                      <a:pt x="7274" y="44"/>
                      <a:pt x="6969" y="1"/>
                      <a:pt x="6669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Google Shape;2454;p74">
                <a:extLst>
                  <a:ext uri="{FF2B5EF4-FFF2-40B4-BE49-F238E27FC236}">
                    <a16:creationId xmlns:a16="http://schemas.microsoft.com/office/drawing/2014/main" id="{22CC1D3C-BDBB-4E5A-812E-96ECE6143EF4}"/>
                  </a:ext>
                </a:extLst>
              </p:cNvPr>
              <p:cNvSpPr/>
              <p:nvPr/>
            </p:nvSpPr>
            <p:spPr>
              <a:xfrm>
                <a:off x="3537900" y="1183500"/>
                <a:ext cx="119375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3874" extrusionOk="0">
                    <a:moveTo>
                      <a:pt x="4443" y="1"/>
                    </a:moveTo>
                    <a:cubicBezTo>
                      <a:pt x="4274" y="1"/>
                      <a:pt x="4098" y="114"/>
                      <a:pt x="4086" y="339"/>
                    </a:cubicBezTo>
                    <a:cubicBezTo>
                      <a:pt x="4036" y="991"/>
                      <a:pt x="4010" y="1718"/>
                      <a:pt x="3685" y="2319"/>
                    </a:cubicBezTo>
                    <a:cubicBezTo>
                      <a:pt x="3459" y="2770"/>
                      <a:pt x="3008" y="3196"/>
                      <a:pt x="2482" y="3222"/>
                    </a:cubicBezTo>
                    <a:cubicBezTo>
                      <a:pt x="2465" y="3222"/>
                      <a:pt x="2448" y="3223"/>
                      <a:pt x="2432" y="3223"/>
                    </a:cubicBezTo>
                    <a:cubicBezTo>
                      <a:pt x="1927" y="3223"/>
                      <a:pt x="1495" y="2857"/>
                      <a:pt x="1229" y="2445"/>
                    </a:cubicBezTo>
                    <a:cubicBezTo>
                      <a:pt x="853" y="1868"/>
                      <a:pt x="777" y="1166"/>
                      <a:pt x="702" y="515"/>
                    </a:cubicBezTo>
                    <a:cubicBezTo>
                      <a:pt x="677" y="339"/>
                      <a:pt x="552" y="189"/>
                      <a:pt x="351" y="189"/>
                    </a:cubicBezTo>
                    <a:cubicBezTo>
                      <a:pt x="201" y="189"/>
                      <a:pt x="0" y="339"/>
                      <a:pt x="26" y="515"/>
                    </a:cubicBezTo>
                    <a:cubicBezTo>
                      <a:pt x="176" y="1693"/>
                      <a:pt x="401" y="3071"/>
                      <a:pt x="1579" y="3673"/>
                    </a:cubicBezTo>
                    <a:cubicBezTo>
                      <a:pt x="1855" y="3810"/>
                      <a:pt x="2135" y="3873"/>
                      <a:pt x="2408" y="3873"/>
                    </a:cubicBezTo>
                    <a:cubicBezTo>
                      <a:pt x="3227" y="3873"/>
                      <a:pt x="3979" y="3309"/>
                      <a:pt x="4336" y="2520"/>
                    </a:cubicBezTo>
                    <a:cubicBezTo>
                      <a:pt x="4662" y="1818"/>
                      <a:pt x="4712" y="1066"/>
                      <a:pt x="4762" y="339"/>
                    </a:cubicBezTo>
                    <a:cubicBezTo>
                      <a:pt x="4775" y="114"/>
                      <a:pt x="4612" y="1"/>
                      <a:pt x="4443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Google Shape;2455;p74">
                <a:extLst>
                  <a:ext uri="{FF2B5EF4-FFF2-40B4-BE49-F238E27FC236}">
                    <a16:creationId xmlns:a16="http://schemas.microsoft.com/office/drawing/2014/main" id="{4D875EBB-5FE9-4582-A5FF-A640F98771C3}"/>
                  </a:ext>
                </a:extLst>
              </p:cNvPr>
              <p:cNvSpPr/>
              <p:nvPr/>
            </p:nvSpPr>
            <p:spPr>
              <a:xfrm>
                <a:off x="3194550" y="1183500"/>
                <a:ext cx="119375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3874" extrusionOk="0">
                    <a:moveTo>
                      <a:pt x="4442" y="1"/>
                    </a:moveTo>
                    <a:cubicBezTo>
                      <a:pt x="4273" y="1"/>
                      <a:pt x="4098" y="114"/>
                      <a:pt x="4085" y="339"/>
                    </a:cubicBezTo>
                    <a:cubicBezTo>
                      <a:pt x="4035" y="991"/>
                      <a:pt x="4010" y="1718"/>
                      <a:pt x="3684" y="2319"/>
                    </a:cubicBezTo>
                    <a:cubicBezTo>
                      <a:pt x="3459" y="2770"/>
                      <a:pt x="3008" y="3196"/>
                      <a:pt x="2481" y="3222"/>
                    </a:cubicBezTo>
                    <a:cubicBezTo>
                      <a:pt x="2465" y="3222"/>
                      <a:pt x="2448" y="3223"/>
                      <a:pt x="2431" y="3223"/>
                    </a:cubicBezTo>
                    <a:cubicBezTo>
                      <a:pt x="1927" y="3223"/>
                      <a:pt x="1495" y="2857"/>
                      <a:pt x="1228" y="2445"/>
                    </a:cubicBezTo>
                    <a:cubicBezTo>
                      <a:pt x="852" y="1868"/>
                      <a:pt x="777" y="1166"/>
                      <a:pt x="702" y="515"/>
                    </a:cubicBezTo>
                    <a:cubicBezTo>
                      <a:pt x="677" y="339"/>
                      <a:pt x="551" y="189"/>
                      <a:pt x="351" y="189"/>
                    </a:cubicBezTo>
                    <a:cubicBezTo>
                      <a:pt x="201" y="189"/>
                      <a:pt x="0" y="339"/>
                      <a:pt x="25" y="515"/>
                    </a:cubicBezTo>
                    <a:cubicBezTo>
                      <a:pt x="175" y="1693"/>
                      <a:pt x="401" y="3071"/>
                      <a:pt x="1579" y="3673"/>
                    </a:cubicBezTo>
                    <a:cubicBezTo>
                      <a:pt x="1855" y="3810"/>
                      <a:pt x="2135" y="3873"/>
                      <a:pt x="2408" y="3873"/>
                    </a:cubicBezTo>
                    <a:cubicBezTo>
                      <a:pt x="3227" y="3873"/>
                      <a:pt x="3979" y="3309"/>
                      <a:pt x="4336" y="2520"/>
                    </a:cubicBezTo>
                    <a:cubicBezTo>
                      <a:pt x="4662" y="1818"/>
                      <a:pt x="4712" y="1066"/>
                      <a:pt x="4762" y="339"/>
                    </a:cubicBezTo>
                    <a:cubicBezTo>
                      <a:pt x="4774" y="114"/>
                      <a:pt x="4612" y="1"/>
                      <a:pt x="4442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Google Shape;2456;p74">
                <a:extLst>
                  <a:ext uri="{FF2B5EF4-FFF2-40B4-BE49-F238E27FC236}">
                    <a16:creationId xmlns:a16="http://schemas.microsoft.com/office/drawing/2014/main" id="{53845230-3264-4DAD-ABCF-E15F5D1E0D8A}"/>
                  </a:ext>
                </a:extLst>
              </p:cNvPr>
              <p:cNvSpPr/>
              <p:nvPr/>
            </p:nvSpPr>
            <p:spPr>
              <a:xfrm>
                <a:off x="3200175" y="1036900"/>
                <a:ext cx="104675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2498" extrusionOk="0">
                    <a:moveTo>
                      <a:pt x="3311" y="1"/>
                    </a:moveTo>
                    <a:cubicBezTo>
                      <a:pt x="3236" y="1"/>
                      <a:pt x="3160" y="12"/>
                      <a:pt x="3083" y="38"/>
                    </a:cubicBezTo>
                    <a:cubicBezTo>
                      <a:pt x="2281" y="314"/>
                      <a:pt x="1454" y="564"/>
                      <a:pt x="652" y="840"/>
                    </a:cubicBezTo>
                    <a:cubicBezTo>
                      <a:pt x="427" y="890"/>
                      <a:pt x="251" y="1040"/>
                      <a:pt x="151" y="1216"/>
                    </a:cubicBezTo>
                    <a:cubicBezTo>
                      <a:pt x="26" y="1391"/>
                      <a:pt x="1" y="1667"/>
                      <a:pt x="51" y="1867"/>
                    </a:cubicBezTo>
                    <a:cubicBezTo>
                      <a:pt x="178" y="2227"/>
                      <a:pt x="519" y="2498"/>
                      <a:pt x="894" y="2498"/>
                    </a:cubicBezTo>
                    <a:cubicBezTo>
                      <a:pt x="963" y="2498"/>
                      <a:pt x="1033" y="2488"/>
                      <a:pt x="1103" y="2469"/>
                    </a:cubicBezTo>
                    <a:lnTo>
                      <a:pt x="3534" y="1667"/>
                    </a:lnTo>
                    <a:cubicBezTo>
                      <a:pt x="3735" y="1592"/>
                      <a:pt x="3910" y="1466"/>
                      <a:pt x="4036" y="1291"/>
                    </a:cubicBezTo>
                    <a:cubicBezTo>
                      <a:pt x="4136" y="1090"/>
                      <a:pt x="4186" y="840"/>
                      <a:pt x="4111" y="639"/>
                    </a:cubicBezTo>
                    <a:cubicBezTo>
                      <a:pt x="4007" y="285"/>
                      <a:pt x="3678" y="1"/>
                      <a:pt x="3311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Google Shape;2457;p74">
                <a:extLst>
                  <a:ext uri="{FF2B5EF4-FFF2-40B4-BE49-F238E27FC236}">
                    <a16:creationId xmlns:a16="http://schemas.microsoft.com/office/drawing/2014/main" id="{4CF608EB-C9CE-4446-A8BB-32D27FA7EF69}"/>
                  </a:ext>
                </a:extLst>
              </p:cNvPr>
              <p:cNvSpPr/>
              <p:nvPr/>
            </p:nvSpPr>
            <p:spPr>
              <a:xfrm>
                <a:off x="3553575" y="1027025"/>
                <a:ext cx="113425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2237" extrusionOk="0">
                    <a:moveTo>
                      <a:pt x="867" y="1"/>
                    </a:moveTo>
                    <a:cubicBezTo>
                      <a:pt x="731" y="1"/>
                      <a:pt x="599" y="30"/>
                      <a:pt x="476" y="107"/>
                    </a:cubicBezTo>
                    <a:cubicBezTo>
                      <a:pt x="301" y="207"/>
                      <a:pt x="125" y="408"/>
                      <a:pt x="75" y="608"/>
                    </a:cubicBezTo>
                    <a:cubicBezTo>
                      <a:pt x="0" y="1034"/>
                      <a:pt x="201" y="1561"/>
                      <a:pt x="677" y="1661"/>
                    </a:cubicBezTo>
                    <a:cubicBezTo>
                      <a:pt x="1579" y="1836"/>
                      <a:pt x="2506" y="2012"/>
                      <a:pt x="3409" y="2212"/>
                    </a:cubicBezTo>
                    <a:cubicBezTo>
                      <a:pt x="3480" y="2228"/>
                      <a:pt x="3551" y="2237"/>
                      <a:pt x="3622" y="2237"/>
                    </a:cubicBezTo>
                    <a:cubicBezTo>
                      <a:pt x="3774" y="2237"/>
                      <a:pt x="3923" y="2198"/>
                      <a:pt x="4060" y="2112"/>
                    </a:cubicBezTo>
                    <a:cubicBezTo>
                      <a:pt x="4236" y="2012"/>
                      <a:pt x="4411" y="1811"/>
                      <a:pt x="4461" y="1611"/>
                    </a:cubicBezTo>
                    <a:cubicBezTo>
                      <a:pt x="4536" y="1210"/>
                      <a:pt x="4336" y="683"/>
                      <a:pt x="3860" y="583"/>
                    </a:cubicBezTo>
                    <a:cubicBezTo>
                      <a:pt x="2957" y="408"/>
                      <a:pt x="2030" y="207"/>
                      <a:pt x="1128" y="32"/>
                    </a:cubicBezTo>
                    <a:cubicBezTo>
                      <a:pt x="1040" y="12"/>
                      <a:pt x="953" y="1"/>
                      <a:pt x="867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Google Shape;2458;p74">
                <a:extLst>
                  <a:ext uri="{FF2B5EF4-FFF2-40B4-BE49-F238E27FC236}">
                    <a16:creationId xmlns:a16="http://schemas.microsoft.com/office/drawing/2014/main" id="{DB8D5FE9-6190-42C9-B3B5-85F135C550F5}"/>
                  </a:ext>
                </a:extLst>
              </p:cNvPr>
              <p:cNvSpPr/>
              <p:nvPr/>
            </p:nvSpPr>
            <p:spPr>
              <a:xfrm>
                <a:off x="3013450" y="2697825"/>
                <a:ext cx="1096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5624" extrusionOk="0">
                    <a:moveTo>
                      <a:pt x="946" y="0"/>
                    </a:moveTo>
                    <a:cubicBezTo>
                      <a:pt x="810" y="0"/>
                      <a:pt x="673" y="37"/>
                      <a:pt x="552" y="118"/>
                    </a:cubicBezTo>
                    <a:cubicBezTo>
                      <a:pt x="176" y="368"/>
                      <a:pt x="1" y="869"/>
                      <a:pt x="226" y="1270"/>
                    </a:cubicBezTo>
                    <a:cubicBezTo>
                      <a:pt x="1054" y="2574"/>
                      <a:pt x="1856" y="3902"/>
                      <a:pt x="2683" y="5205"/>
                    </a:cubicBezTo>
                    <a:cubicBezTo>
                      <a:pt x="2836" y="5460"/>
                      <a:pt x="3127" y="5623"/>
                      <a:pt x="3424" y="5623"/>
                    </a:cubicBezTo>
                    <a:cubicBezTo>
                      <a:pt x="3565" y="5623"/>
                      <a:pt x="3707" y="5587"/>
                      <a:pt x="3835" y="5506"/>
                    </a:cubicBezTo>
                    <a:cubicBezTo>
                      <a:pt x="4211" y="5255"/>
                      <a:pt x="4387" y="4754"/>
                      <a:pt x="4136" y="4353"/>
                    </a:cubicBezTo>
                    <a:cubicBezTo>
                      <a:pt x="3309" y="3050"/>
                      <a:pt x="2507" y="1722"/>
                      <a:pt x="1680" y="418"/>
                    </a:cubicBezTo>
                    <a:cubicBezTo>
                      <a:pt x="1527" y="163"/>
                      <a:pt x="1236" y="0"/>
                      <a:pt x="946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Google Shape;2459;p74">
                <a:extLst>
                  <a:ext uri="{FF2B5EF4-FFF2-40B4-BE49-F238E27FC236}">
                    <a16:creationId xmlns:a16="http://schemas.microsoft.com/office/drawing/2014/main" id="{87D4C441-1A67-41BB-AA84-2AE3E3E0404A}"/>
                  </a:ext>
                </a:extLst>
              </p:cNvPr>
              <p:cNvSpPr/>
              <p:nvPr/>
            </p:nvSpPr>
            <p:spPr>
              <a:xfrm>
                <a:off x="3145050" y="2573750"/>
                <a:ext cx="142250" cy="101125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4045" extrusionOk="0">
                    <a:moveTo>
                      <a:pt x="4692" y="1"/>
                    </a:moveTo>
                    <a:cubicBezTo>
                      <a:pt x="4554" y="1"/>
                      <a:pt x="4415" y="37"/>
                      <a:pt x="4286" y="118"/>
                    </a:cubicBezTo>
                    <a:lnTo>
                      <a:pt x="551" y="2474"/>
                    </a:lnTo>
                    <a:cubicBezTo>
                      <a:pt x="176" y="2700"/>
                      <a:pt x="0" y="3226"/>
                      <a:pt x="251" y="3627"/>
                    </a:cubicBezTo>
                    <a:cubicBezTo>
                      <a:pt x="404" y="3882"/>
                      <a:pt x="695" y="4045"/>
                      <a:pt x="992" y="4045"/>
                    </a:cubicBezTo>
                    <a:cubicBezTo>
                      <a:pt x="1133" y="4045"/>
                      <a:pt x="1275" y="4008"/>
                      <a:pt x="1404" y="3928"/>
                    </a:cubicBezTo>
                    <a:cubicBezTo>
                      <a:pt x="2632" y="3151"/>
                      <a:pt x="3885" y="2374"/>
                      <a:pt x="5138" y="1572"/>
                    </a:cubicBezTo>
                    <a:cubicBezTo>
                      <a:pt x="5514" y="1346"/>
                      <a:pt x="5689" y="820"/>
                      <a:pt x="5439" y="419"/>
                    </a:cubicBezTo>
                    <a:cubicBezTo>
                      <a:pt x="5269" y="164"/>
                      <a:pt x="4983" y="1"/>
                      <a:pt x="4692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Google Shape;2460;p74">
                <a:extLst>
                  <a:ext uri="{FF2B5EF4-FFF2-40B4-BE49-F238E27FC236}">
                    <a16:creationId xmlns:a16="http://schemas.microsoft.com/office/drawing/2014/main" id="{11C9020D-BD66-478C-99A9-056D1AAB116A}"/>
                  </a:ext>
                </a:extLst>
              </p:cNvPr>
              <p:cNvSpPr/>
              <p:nvPr/>
            </p:nvSpPr>
            <p:spPr>
              <a:xfrm>
                <a:off x="3232125" y="2368050"/>
                <a:ext cx="117200" cy="1002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011" extrusionOk="0">
                    <a:moveTo>
                      <a:pt x="853" y="0"/>
                    </a:moveTo>
                    <a:cubicBezTo>
                      <a:pt x="627" y="0"/>
                      <a:pt x="402" y="75"/>
                      <a:pt x="251" y="251"/>
                    </a:cubicBezTo>
                    <a:cubicBezTo>
                      <a:pt x="101" y="401"/>
                      <a:pt x="1" y="602"/>
                      <a:pt x="1" y="827"/>
                    </a:cubicBezTo>
                    <a:cubicBezTo>
                      <a:pt x="26" y="1053"/>
                      <a:pt x="76" y="1303"/>
                      <a:pt x="251" y="1429"/>
                    </a:cubicBezTo>
                    <a:cubicBezTo>
                      <a:pt x="1254" y="2206"/>
                      <a:pt x="2256" y="2983"/>
                      <a:pt x="3234" y="3760"/>
                    </a:cubicBezTo>
                    <a:cubicBezTo>
                      <a:pt x="3434" y="3910"/>
                      <a:pt x="3585" y="4010"/>
                      <a:pt x="3835" y="4010"/>
                    </a:cubicBezTo>
                    <a:cubicBezTo>
                      <a:pt x="4036" y="4010"/>
                      <a:pt x="4287" y="3935"/>
                      <a:pt x="4437" y="3760"/>
                    </a:cubicBezTo>
                    <a:cubicBezTo>
                      <a:pt x="4587" y="3609"/>
                      <a:pt x="4688" y="3409"/>
                      <a:pt x="4688" y="3183"/>
                    </a:cubicBezTo>
                    <a:cubicBezTo>
                      <a:pt x="4662" y="2958"/>
                      <a:pt x="4612" y="2707"/>
                      <a:pt x="4437" y="2582"/>
                    </a:cubicBezTo>
                    <a:cubicBezTo>
                      <a:pt x="3434" y="1805"/>
                      <a:pt x="2432" y="1028"/>
                      <a:pt x="1429" y="251"/>
                    </a:cubicBezTo>
                    <a:cubicBezTo>
                      <a:pt x="1254" y="100"/>
                      <a:pt x="1078" y="0"/>
                      <a:pt x="853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Google Shape;2461;p74">
                <a:extLst>
                  <a:ext uri="{FF2B5EF4-FFF2-40B4-BE49-F238E27FC236}">
                    <a16:creationId xmlns:a16="http://schemas.microsoft.com/office/drawing/2014/main" id="{000A46BD-FB65-48A3-8C05-9941D202CDBD}"/>
                  </a:ext>
                </a:extLst>
              </p:cNvPr>
              <p:cNvSpPr/>
              <p:nvPr/>
            </p:nvSpPr>
            <p:spPr>
              <a:xfrm>
                <a:off x="3054825" y="2426125"/>
                <a:ext cx="83350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5594" extrusionOk="0">
                    <a:moveTo>
                      <a:pt x="2341" y="1"/>
                    </a:moveTo>
                    <a:cubicBezTo>
                      <a:pt x="1974" y="1"/>
                      <a:pt x="1678" y="237"/>
                      <a:pt x="1554" y="610"/>
                    </a:cubicBezTo>
                    <a:cubicBezTo>
                      <a:pt x="1078" y="1913"/>
                      <a:pt x="627" y="3241"/>
                      <a:pt x="150" y="4544"/>
                    </a:cubicBezTo>
                    <a:cubicBezTo>
                      <a:pt x="0" y="4945"/>
                      <a:pt x="326" y="5472"/>
                      <a:pt x="727" y="5572"/>
                    </a:cubicBezTo>
                    <a:cubicBezTo>
                      <a:pt x="797" y="5587"/>
                      <a:pt x="866" y="5594"/>
                      <a:pt x="933" y="5594"/>
                    </a:cubicBezTo>
                    <a:cubicBezTo>
                      <a:pt x="1317" y="5594"/>
                      <a:pt x="1630" y="5358"/>
                      <a:pt x="1779" y="4995"/>
                    </a:cubicBezTo>
                    <a:cubicBezTo>
                      <a:pt x="2231" y="3667"/>
                      <a:pt x="2707" y="2364"/>
                      <a:pt x="3183" y="1061"/>
                    </a:cubicBezTo>
                    <a:cubicBezTo>
                      <a:pt x="3333" y="635"/>
                      <a:pt x="3008" y="108"/>
                      <a:pt x="2581" y="33"/>
                    </a:cubicBezTo>
                    <a:cubicBezTo>
                      <a:pt x="2499" y="11"/>
                      <a:pt x="2418" y="1"/>
                      <a:pt x="2341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Google Shape;2462;p74">
                <a:extLst>
                  <a:ext uri="{FF2B5EF4-FFF2-40B4-BE49-F238E27FC236}">
                    <a16:creationId xmlns:a16="http://schemas.microsoft.com/office/drawing/2014/main" id="{3A4F1D59-CA8F-4335-9D40-DA52FC8A7288}"/>
                  </a:ext>
                </a:extLst>
              </p:cNvPr>
              <p:cNvSpPr/>
              <p:nvPr/>
            </p:nvSpPr>
            <p:spPr>
              <a:xfrm>
                <a:off x="3294800" y="2725175"/>
                <a:ext cx="1460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1706" extrusionOk="0">
                    <a:moveTo>
                      <a:pt x="852" y="1"/>
                    </a:moveTo>
                    <a:cubicBezTo>
                      <a:pt x="426" y="1"/>
                      <a:pt x="0" y="377"/>
                      <a:pt x="25" y="853"/>
                    </a:cubicBezTo>
                    <a:cubicBezTo>
                      <a:pt x="50" y="1304"/>
                      <a:pt x="401" y="1680"/>
                      <a:pt x="852" y="1680"/>
                    </a:cubicBezTo>
                    <a:cubicBezTo>
                      <a:pt x="2231" y="1680"/>
                      <a:pt x="3609" y="1680"/>
                      <a:pt x="4988" y="1705"/>
                    </a:cubicBezTo>
                    <a:cubicBezTo>
                      <a:pt x="5414" y="1705"/>
                      <a:pt x="5840" y="1304"/>
                      <a:pt x="5815" y="853"/>
                    </a:cubicBezTo>
                    <a:cubicBezTo>
                      <a:pt x="5790" y="402"/>
                      <a:pt x="5439" y="26"/>
                      <a:pt x="4988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Google Shape;2463;p74">
                <a:extLst>
                  <a:ext uri="{FF2B5EF4-FFF2-40B4-BE49-F238E27FC236}">
                    <a16:creationId xmlns:a16="http://schemas.microsoft.com/office/drawing/2014/main" id="{0FC7C6D0-F057-4704-861C-F55CCB7A16B0}"/>
                  </a:ext>
                </a:extLst>
              </p:cNvPr>
              <p:cNvSpPr/>
              <p:nvPr/>
            </p:nvSpPr>
            <p:spPr>
              <a:xfrm>
                <a:off x="3456450" y="2560425"/>
                <a:ext cx="99650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4485" extrusionOk="0">
                    <a:moveTo>
                      <a:pt x="1021" y="0"/>
                    </a:moveTo>
                    <a:cubicBezTo>
                      <a:pt x="863" y="0"/>
                      <a:pt x="697" y="39"/>
                      <a:pt x="577" y="125"/>
                    </a:cubicBezTo>
                    <a:cubicBezTo>
                      <a:pt x="226" y="350"/>
                      <a:pt x="0" y="877"/>
                      <a:pt x="276" y="1278"/>
                    </a:cubicBezTo>
                    <a:cubicBezTo>
                      <a:pt x="928" y="2205"/>
                      <a:pt x="1604" y="3132"/>
                      <a:pt x="2256" y="4060"/>
                    </a:cubicBezTo>
                    <a:cubicBezTo>
                      <a:pt x="2381" y="4235"/>
                      <a:pt x="2532" y="4385"/>
                      <a:pt x="2757" y="4461"/>
                    </a:cubicBezTo>
                    <a:cubicBezTo>
                      <a:pt x="2821" y="4476"/>
                      <a:pt x="2892" y="4485"/>
                      <a:pt x="2965" y="4485"/>
                    </a:cubicBezTo>
                    <a:cubicBezTo>
                      <a:pt x="3122" y="4485"/>
                      <a:pt x="3289" y="4446"/>
                      <a:pt x="3409" y="4360"/>
                    </a:cubicBezTo>
                    <a:cubicBezTo>
                      <a:pt x="3760" y="4135"/>
                      <a:pt x="3985" y="3608"/>
                      <a:pt x="3710" y="3207"/>
                    </a:cubicBezTo>
                    <a:lnTo>
                      <a:pt x="1730" y="426"/>
                    </a:lnTo>
                    <a:cubicBezTo>
                      <a:pt x="1604" y="250"/>
                      <a:pt x="1454" y="100"/>
                      <a:pt x="1228" y="24"/>
                    </a:cubicBezTo>
                    <a:cubicBezTo>
                      <a:pt x="1165" y="9"/>
                      <a:pt x="1094" y="0"/>
                      <a:pt x="1021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Google Shape;2464;p74">
                <a:extLst>
                  <a:ext uri="{FF2B5EF4-FFF2-40B4-BE49-F238E27FC236}">
                    <a16:creationId xmlns:a16="http://schemas.microsoft.com/office/drawing/2014/main" id="{4EB58000-C56C-426C-AA78-A314D55C8414}"/>
                  </a:ext>
                </a:extLst>
              </p:cNvPr>
              <p:cNvSpPr/>
              <p:nvPr/>
            </p:nvSpPr>
            <p:spPr>
              <a:xfrm>
                <a:off x="3442025" y="2368175"/>
                <a:ext cx="12095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2924" extrusionOk="0">
                    <a:moveTo>
                      <a:pt x="3969" y="1"/>
                    </a:moveTo>
                    <a:cubicBezTo>
                      <a:pt x="3892" y="1"/>
                      <a:pt x="3814" y="15"/>
                      <a:pt x="3735" y="45"/>
                    </a:cubicBezTo>
                    <a:cubicBezTo>
                      <a:pt x="2708" y="446"/>
                      <a:pt x="1680" y="847"/>
                      <a:pt x="652" y="1248"/>
                    </a:cubicBezTo>
                    <a:cubicBezTo>
                      <a:pt x="452" y="1349"/>
                      <a:pt x="277" y="1449"/>
                      <a:pt x="151" y="1649"/>
                    </a:cubicBezTo>
                    <a:cubicBezTo>
                      <a:pt x="51" y="1825"/>
                      <a:pt x="1" y="2100"/>
                      <a:pt x="76" y="2301"/>
                    </a:cubicBezTo>
                    <a:cubicBezTo>
                      <a:pt x="179" y="2629"/>
                      <a:pt x="499" y="2924"/>
                      <a:pt x="860" y="2924"/>
                    </a:cubicBezTo>
                    <a:cubicBezTo>
                      <a:pt x="940" y="2924"/>
                      <a:pt x="1022" y="2909"/>
                      <a:pt x="1104" y="2877"/>
                    </a:cubicBezTo>
                    <a:cubicBezTo>
                      <a:pt x="2131" y="2476"/>
                      <a:pt x="3159" y="2075"/>
                      <a:pt x="4186" y="1674"/>
                    </a:cubicBezTo>
                    <a:cubicBezTo>
                      <a:pt x="4387" y="1574"/>
                      <a:pt x="4562" y="1474"/>
                      <a:pt x="4688" y="1273"/>
                    </a:cubicBezTo>
                    <a:cubicBezTo>
                      <a:pt x="4788" y="1098"/>
                      <a:pt x="4838" y="822"/>
                      <a:pt x="4763" y="622"/>
                    </a:cubicBezTo>
                    <a:cubicBezTo>
                      <a:pt x="4659" y="311"/>
                      <a:pt x="4334" y="1"/>
                      <a:pt x="3969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Google Shape;2465;p74">
                <a:extLst>
                  <a:ext uri="{FF2B5EF4-FFF2-40B4-BE49-F238E27FC236}">
                    <a16:creationId xmlns:a16="http://schemas.microsoft.com/office/drawing/2014/main" id="{C0942906-1271-4B02-8791-34A2D8C8F064}"/>
                  </a:ext>
                </a:extLst>
              </p:cNvPr>
              <p:cNvSpPr/>
              <p:nvPr/>
            </p:nvSpPr>
            <p:spPr>
              <a:xfrm>
                <a:off x="3487150" y="2206850"/>
                <a:ext cx="149150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3436" extrusionOk="0">
                    <a:moveTo>
                      <a:pt x="906" y="1"/>
                    </a:moveTo>
                    <a:cubicBezTo>
                      <a:pt x="842" y="1"/>
                      <a:pt x="776" y="10"/>
                      <a:pt x="702" y="32"/>
                    </a:cubicBezTo>
                    <a:cubicBezTo>
                      <a:pt x="502" y="82"/>
                      <a:pt x="301" y="233"/>
                      <a:pt x="201" y="408"/>
                    </a:cubicBezTo>
                    <a:cubicBezTo>
                      <a:pt x="0" y="784"/>
                      <a:pt x="76" y="1385"/>
                      <a:pt x="502" y="1561"/>
                    </a:cubicBezTo>
                    <a:cubicBezTo>
                      <a:pt x="1880" y="2162"/>
                      <a:pt x="3259" y="2739"/>
                      <a:pt x="4637" y="3315"/>
                    </a:cubicBezTo>
                    <a:cubicBezTo>
                      <a:pt x="4784" y="3389"/>
                      <a:pt x="4931" y="3435"/>
                      <a:pt x="5097" y="3435"/>
                    </a:cubicBezTo>
                    <a:cubicBezTo>
                      <a:pt x="5158" y="3435"/>
                      <a:pt x="5221" y="3429"/>
                      <a:pt x="5289" y="3416"/>
                    </a:cubicBezTo>
                    <a:cubicBezTo>
                      <a:pt x="5464" y="3365"/>
                      <a:pt x="5690" y="3215"/>
                      <a:pt x="5790" y="3015"/>
                    </a:cubicBezTo>
                    <a:cubicBezTo>
                      <a:pt x="5965" y="2664"/>
                      <a:pt x="5915" y="2062"/>
                      <a:pt x="5489" y="1862"/>
                    </a:cubicBezTo>
                    <a:cubicBezTo>
                      <a:pt x="4111" y="1285"/>
                      <a:pt x="2732" y="709"/>
                      <a:pt x="1354" y="107"/>
                    </a:cubicBezTo>
                    <a:cubicBezTo>
                      <a:pt x="1194" y="54"/>
                      <a:pt x="1060" y="1"/>
                      <a:pt x="906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Google Shape;2466;p74">
                <a:extLst>
                  <a:ext uri="{FF2B5EF4-FFF2-40B4-BE49-F238E27FC236}">
                    <a16:creationId xmlns:a16="http://schemas.microsoft.com/office/drawing/2014/main" id="{BCCA80D9-0DE6-477F-8F84-47B5081940D0}"/>
                  </a:ext>
                </a:extLst>
              </p:cNvPr>
              <p:cNvSpPr/>
              <p:nvPr/>
            </p:nvSpPr>
            <p:spPr>
              <a:xfrm>
                <a:off x="3318600" y="2220800"/>
                <a:ext cx="79600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186" extrusionOk="0">
                    <a:moveTo>
                      <a:pt x="2255" y="0"/>
                    </a:moveTo>
                    <a:cubicBezTo>
                      <a:pt x="1964" y="0"/>
                      <a:pt x="1680" y="134"/>
                      <a:pt x="1529" y="401"/>
                    </a:cubicBezTo>
                    <a:cubicBezTo>
                      <a:pt x="1078" y="1254"/>
                      <a:pt x="652" y="2081"/>
                      <a:pt x="201" y="2933"/>
                    </a:cubicBezTo>
                    <a:cubicBezTo>
                      <a:pt x="0" y="3309"/>
                      <a:pt x="101" y="3860"/>
                      <a:pt x="502" y="4086"/>
                    </a:cubicBezTo>
                    <a:cubicBezTo>
                      <a:pt x="635" y="4152"/>
                      <a:pt x="783" y="4186"/>
                      <a:pt x="929" y="4186"/>
                    </a:cubicBezTo>
                    <a:cubicBezTo>
                      <a:pt x="1220" y="4186"/>
                      <a:pt x="1504" y="4052"/>
                      <a:pt x="1655" y="3785"/>
                    </a:cubicBezTo>
                    <a:cubicBezTo>
                      <a:pt x="2106" y="2933"/>
                      <a:pt x="2532" y="2106"/>
                      <a:pt x="2983" y="1254"/>
                    </a:cubicBezTo>
                    <a:cubicBezTo>
                      <a:pt x="3183" y="878"/>
                      <a:pt x="3083" y="326"/>
                      <a:pt x="2682" y="101"/>
                    </a:cubicBezTo>
                    <a:cubicBezTo>
                      <a:pt x="2549" y="34"/>
                      <a:pt x="2401" y="0"/>
                      <a:pt x="2255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Google Shape;2467;p74">
                <a:extLst>
                  <a:ext uri="{FF2B5EF4-FFF2-40B4-BE49-F238E27FC236}">
                    <a16:creationId xmlns:a16="http://schemas.microsoft.com/office/drawing/2014/main" id="{5236BFCF-4DB6-43BE-B70E-8525F05FF486}"/>
                  </a:ext>
                </a:extLst>
              </p:cNvPr>
              <p:cNvSpPr/>
              <p:nvPr/>
            </p:nvSpPr>
            <p:spPr>
              <a:xfrm>
                <a:off x="3753450" y="2287700"/>
                <a:ext cx="154775" cy="7047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2819" extrusionOk="0">
                    <a:moveTo>
                      <a:pt x="5234" y="1"/>
                    </a:moveTo>
                    <a:cubicBezTo>
                      <a:pt x="5161" y="1"/>
                      <a:pt x="5087" y="11"/>
                      <a:pt x="5013" y="31"/>
                    </a:cubicBezTo>
                    <a:cubicBezTo>
                      <a:pt x="3584" y="407"/>
                      <a:pt x="2155" y="783"/>
                      <a:pt x="727" y="1159"/>
                    </a:cubicBezTo>
                    <a:cubicBezTo>
                      <a:pt x="301" y="1284"/>
                      <a:pt x="0" y="1761"/>
                      <a:pt x="125" y="2187"/>
                    </a:cubicBezTo>
                    <a:cubicBezTo>
                      <a:pt x="251" y="2564"/>
                      <a:pt x="570" y="2818"/>
                      <a:pt x="934" y="2818"/>
                    </a:cubicBezTo>
                    <a:cubicBezTo>
                      <a:pt x="1006" y="2818"/>
                      <a:pt x="1079" y="2809"/>
                      <a:pt x="1153" y="2788"/>
                    </a:cubicBezTo>
                    <a:cubicBezTo>
                      <a:pt x="2607" y="2412"/>
                      <a:pt x="4035" y="2036"/>
                      <a:pt x="5464" y="1660"/>
                    </a:cubicBezTo>
                    <a:cubicBezTo>
                      <a:pt x="5890" y="1535"/>
                      <a:pt x="6191" y="1034"/>
                      <a:pt x="6040" y="608"/>
                    </a:cubicBezTo>
                    <a:cubicBezTo>
                      <a:pt x="5936" y="252"/>
                      <a:pt x="5604" y="1"/>
                      <a:pt x="5234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Google Shape;2468;p74">
                <a:extLst>
                  <a:ext uri="{FF2B5EF4-FFF2-40B4-BE49-F238E27FC236}">
                    <a16:creationId xmlns:a16="http://schemas.microsoft.com/office/drawing/2014/main" id="{D6B135D3-CEE5-4C79-AA13-014651DAE40D}"/>
                  </a:ext>
                </a:extLst>
              </p:cNvPr>
              <p:cNvSpPr/>
              <p:nvPr/>
            </p:nvSpPr>
            <p:spPr>
              <a:xfrm>
                <a:off x="3657575" y="2375250"/>
                <a:ext cx="9400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6091" extrusionOk="0">
                    <a:moveTo>
                      <a:pt x="1013" y="1"/>
                    </a:moveTo>
                    <a:cubicBezTo>
                      <a:pt x="937" y="1"/>
                      <a:pt x="858" y="12"/>
                      <a:pt x="777" y="38"/>
                    </a:cubicBezTo>
                    <a:cubicBezTo>
                      <a:pt x="376" y="163"/>
                      <a:pt x="0" y="639"/>
                      <a:pt x="176" y="1066"/>
                    </a:cubicBezTo>
                    <a:cubicBezTo>
                      <a:pt x="777" y="2544"/>
                      <a:pt x="1354" y="3998"/>
                      <a:pt x="1955" y="5477"/>
                    </a:cubicBezTo>
                    <a:cubicBezTo>
                      <a:pt x="2080" y="5809"/>
                      <a:pt x="2395" y="6090"/>
                      <a:pt x="2756" y="6090"/>
                    </a:cubicBezTo>
                    <a:cubicBezTo>
                      <a:pt x="2830" y="6090"/>
                      <a:pt x="2906" y="6079"/>
                      <a:pt x="2983" y="6053"/>
                    </a:cubicBezTo>
                    <a:cubicBezTo>
                      <a:pt x="3384" y="5928"/>
                      <a:pt x="3760" y="5452"/>
                      <a:pt x="3584" y="5025"/>
                    </a:cubicBezTo>
                    <a:lnTo>
                      <a:pt x="1805" y="614"/>
                    </a:lnTo>
                    <a:cubicBezTo>
                      <a:pt x="1680" y="282"/>
                      <a:pt x="1383" y="1"/>
                      <a:pt x="1013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Google Shape;2469;p74">
                <a:extLst>
                  <a:ext uri="{FF2B5EF4-FFF2-40B4-BE49-F238E27FC236}">
                    <a16:creationId xmlns:a16="http://schemas.microsoft.com/office/drawing/2014/main" id="{D7E426D4-4BF0-48D2-83CC-632C2A775109}"/>
                  </a:ext>
                </a:extLst>
              </p:cNvPr>
              <p:cNvSpPr/>
              <p:nvPr/>
            </p:nvSpPr>
            <p:spPr>
              <a:xfrm>
                <a:off x="3656950" y="2601000"/>
                <a:ext cx="14852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2768" extrusionOk="0">
                    <a:moveTo>
                      <a:pt x="4983" y="0"/>
                    </a:moveTo>
                    <a:cubicBezTo>
                      <a:pt x="4910" y="0"/>
                      <a:pt x="4836" y="10"/>
                      <a:pt x="4762" y="31"/>
                    </a:cubicBezTo>
                    <a:cubicBezTo>
                      <a:pt x="3409" y="407"/>
                      <a:pt x="2081" y="757"/>
                      <a:pt x="727" y="1133"/>
                    </a:cubicBezTo>
                    <a:cubicBezTo>
                      <a:pt x="301" y="1234"/>
                      <a:pt x="0" y="1735"/>
                      <a:pt x="151" y="2161"/>
                    </a:cubicBezTo>
                    <a:cubicBezTo>
                      <a:pt x="255" y="2517"/>
                      <a:pt x="587" y="2768"/>
                      <a:pt x="957" y="2768"/>
                    </a:cubicBezTo>
                    <a:cubicBezTo>
                      <a:pt x="1030" y="2768"/>
                      <a:pt x="1104" y="2758"/>
                      <a:pt x="1178" y="2737"/>
                    </a:cubicBezTo>
                    <a:cubicBezTo>
                      <a:pt x="2532" y="2386"/>
                      <a:pt x="3860" y="2036"/>
                      <a:pt x="5213" y="1660"/>
                    </a:cubicBezTo>
                    <a:cubicBezTo>
                      <a:pt x="5639" y="1559"/>
                      <a:pt x="5940" y="1058"/>
                      <a:pt x="5790" y="632"/>
                    </a:cubicBezTo>
                    <a:cubicBezTo>
                      <a:pt x="5685" y="255"/>
                      <a:pt x="5352" y="0"/>
                      <a:pt x="4983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Google Shape;2470;p74">
                <a:extLst>
                  <a:ext uri="{FF2B5EF4-FFF2-40B4-BE49-F238E27FC236}">
                    <a16:creationId xmlns:a16="http://schemas.microsoft.com/office/drawing/2014/main" id="{A88C9AC4-F2C6-4C2E-9B7A-13F4727D2802}"/>
                  </a:ext>
                </a:extLst>
              </p:cNvPr>
              <p:cNvSpPr/>
              <p:nvPr/>
            </p:nvSpPr>
            <p:spPr>
              <a:xfrm>
                <a:off x="3880000" y="2479425"/>
                <a:ext cx="142900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3310" extrusionOk="0">
                    <a:moveTo>
                      <a:pt x="4781" y="1"/>
                    </a:moveTo>
                    <a:cubicBezTo>
                      <a:pt x="4635" y="1"/>
                      <a:pt x="4485" y="37"/>
                      <a:pt x="4337" y="107"/>
                    </a:cubicBezTo>
                    <a:cubicBezTo>
                      <a:pt x="3058" y="658"/>
                      <a:pt x="1780" y="1209"/>
                      <a:pt x="527" y="1761"/>
                    </a:cubicBezTo>
                    <a:cubicBezTo>
                      <a:pt x="126" y="1936"/>
                      <a:pt x="1" y="2563"/>
                      <a:pt x="226" y="2914"/>
                    </a:cubicBezTo>
                    <a:cubicBezTo>
                      <a:pt x="406" y="3191"/>
                      <a:pt x="649" y="3309"/>
                      <a:pt x="922" y="3309"/>
                    </a:cubicBezTo>
                    <a:cubicBezTo>
                      <a:pt x="1068" y="3309"/>
                      <a:pt x="1222" y="3275"/>
                      <a:pt x="1379" y="3214"/>
                    </a:cubicBezTo>
                    <a:cubicBezTo>
                      <a:pt x="2632" y="2663"/>
                      <a:pt x="3911" y="2112"/>
                      <a:pt x="5189" y="1560"/>
                    </a:cubicBezTo>
                    <a:cubicBezTo>
                      <a:pt x="5590" y="1385"/>
                      <a:pt x="5715" y="758"/>
                      <a:pt x="5489" y="407"/>
                    </a:cubicBezTo>
                    <a:cubicBezTo>
                      <a:pt x="5310" y="129"/>
                      <a:pt x="5055" y="1"/>
                      <a:pt x="4781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Google Shape;2471;p74">
                <a:extLst>
                  <a:ext uri="{FF2B5EF4-FFF2-40B4-BE49-F238E27FC236}">
                    <a16:creationId xmlns:a16="http://schemas.microsoft.com/office/drawing/2014/main" id="{B6637475-C135-41E3-BC9A-B4C9EBF72DD0}"/>
                  </a:ext>
                </a:extLst>
              </p:cNvPr>
              <p:cNvSpPr/>
              <p:nvPr/>
            </p:nvSpPr>
            <p:spPr>
              <a:xfrm>
                <a:off x="3889400" y="2641500"/>
                <a:ext cx="70200" cy="1264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5056" extrusionOk="0">
                    <a:moveTo>
                      <a:pt x="958" y="0"/>
                    </a:moveTo>
                    <a:cubicBezTo>
                      <a:pt x="881" y="0"/>
                      <a:pt x="803" y="13"/>
                      <a:pt x="727" y="40"/>
                    </a:cubicBezTo>
                    <a:cubicBezTo>
                      <a:pt x="276" y="165"/>
                      <a:pt x="1" y="616"/>
                      <a:pt x="126" y="1067"/>
                    </a:cubicBezTo>
                    <a:cubicBezTo>
                      <a:pt x="452" y="2195"/>
                      <a:pt x="753" y="3323"/>
                      <a:pt x="1053" y="4426"/>
                    </a:cubicBezTo>
                    <a:cubicBezTo>
                      <a:pt x="1159" y="4785"/>
                      <a:pt x="1515" y="5056"/>
                      <a:pt x="1895" y="5056"/>
                    </a:cubicBezTo>
                    <a:cubicBezTo>
                      <a:pt x="1965" y="5056"/>
                      <a:pt x="2036" y="5047"/>
                      <a:pt x="2106" y="5027"/>
                    </a:cubicBezTo>
                    <a:cubicBezTo>
                      <a:pt x="2532" y="4877"/>
                      <a:pt x="2808" y="4451"/>
                      <a:pt x="2682" y="4000"/>
                    </a:cubicBezTo>
                    <a:cubicBezTo>
                      <a:pt x="2382" y="2872"/>
                      <a:pt x="2056" y="1744"/>
                      <a:pt x="1755" y="616"/>
                    </a:cubicBezTo>
                    <a:cubicBezTo>
                      <a:pt x="1652" y="266"/>
                      <a:pt x="1312" y="0"/>
                      <a:pt x="958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Google Shape;2472;p74">
                <a:extLst>
                  <a:ext uri="{FF2B5EF4-FFF2-40B4-BE49-F238E27FC236}">
                    <a16:creationId xmlns:a16="http://schemas.microsoft.com/office/drawing/2014/main" id="{C06B0D7A-F3A6-4D03-9640-A0F5798F73E3}"/>
                  </a:ext>
                </a:extLst>
              </p:cNvPr>
              <p:cNvSpPr/>
              <p:nvPr/>
            </p:nvSpPr>
            <p:spPr>
              <a:xfrm>
                <a:off x="3706450" y="2767700"/>
                <a:ext cx="75200" cy="1430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5723" extrusionOk="0">
                    <a:moveTo>
                      <a:pt x="928" y="1"/>
                    </a:moveTo>
                    <a:cubicBezTo>
                      <a:pt x="861" y="1"/>
                      <a:pt x="793" y="10"/>
                      <a:pt x="727" y="29"/>
                    </a:cubicBezTo>
                    <a:cubicBezTo>
                      <a:pt x="301" y="180"/>
                      <a:pt x="0" y="631"/>
                      <a:pt x="126" y="1082"/>
                    </a:cubicBezTo>
                    <a:cubicBezTo>
                      <a:pt x="502" y="2410"/>
                      <a:pt x="878" y="3764"/>
                      <a:pt x="1253" y="5092"/>
                    </a:cubicBezTo>
                    <a:cubicBezTo>
                      <a:pt x="1359" y="5452"/>
                      <a:pt x="1715" y="5722"/>
                      <a:pt x="2080" y="5722"/>
                    </a:cubicBezTo>
                    <a:cubicBezTo>
                      <a:pt x="2147" y="5722"/>
                      <a:pt x="2215" y="5713"/>
                      <a:pt x="2281" y="5693"/>
                    </a:cubicBezTo>
                    <a:cubicBezTo>
                      <a:pt x="2732" y="5543"/>
                      <a:pt x="3008" y="5117"/>
                      <a:pt x="2883" y="4641"/>
                    </a:cubicBezTo>
                    <a:cubicBezTo>
                      <a:pt x="2507" y="3313"/>
                      <a:pt x="2131" y="1959"/>
                      <a:pt x="1755" y="631"/>
                    </a:cubicBezTo>
                    <a:cubicBezTo>
                      <a:pt x="1649" y="271"/>
                      <a:pt x="1293" y="1"/>
                      <a:pt x="928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Google Shape;2473;p74">
                <a:extLst>
                  <a:ext uri="{FF2B5EF4-FFF2-40B4-BE49-F238E27FC236}">
                    <a16:creationId xmlns:a16="http://schemas.microsoft.com/office/drawing/2014/main" id="{8EBF524D-D8F7-4035-B9B5-8C52C6BE3E2E}"/>
                  </a:ext>
                </a:extLst>
              </p:cNvPr>
              <p:cNvSpPr/>
              <p:nvPr/>
            </p:nvSpPr>
            <p:spPr>
              <a:xfrm>
                <a:off x="3514100" y="2816875"/>
                <a:ext cx="9712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4796" extrusionOk="0">
                    <a:moveTo>
                      <a:pt x="952" y="0"/>
                    </a:moveTo>
                    <a:cubicBezTo>
                      <a:pt x="811" y="0"/>
                      <a:pt x="672" y="37"/>
                      <a:pt x="551" y="117"/>
                    </a:cubicBezTo>
                    <a:cubicBezTo>
                      <a:pt x="175" y="368"/>
                      <a:pt x="0" y="869"/>
                      <a:pt x="251" y="1270"/>
                    </a:cubicBezTo>
                    <a:cubicBezTo>
                      <a:pt x="902" y="2298"/>
                      <a:pt x="1554" y="3351"/>
                      <a:pt x="2181" y="4378"/>
                    </a:cubicBezTo>
                    <a:cubicBezTo>
                      <a:pt x="2351" y="4633"/>
                      <a:pt x="2648" y="4796"/>
                      <a:pt x="2938" y="4796"/>
                    </a:cubicBezTo>
                    <a:cubicBezTo>
                      <a:pt x="3076" y="4796"/>
                      <a:pt x="3213" y="4759"/>
                      <a:pt x="3333" y="4679"/>
                    </a:cubicBezTo>
                    <a:cubicBezTo>
                      <a:pt x="3709" y="4428"/>
                      <a:pt x="3885" y="3927"/>
                      <a:pt x="3634" y="3526"/>
                    </a:cubicBezTo>
                    <a:cubicBezTo>
                      <a:pt x="2983" y="2498"/>
                      <a:pt x="2356" y="1471"/>
                      <a:pt x="1704" y="418"/>
                    </a:cubicBezTo>
                    <a:cubicBezTo>
                      <a:pt x="1551" y="163"/>
                      <a:pt x="1248" y="0"/>
                      <a:pt x="952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Google Shape;2474;p74">
                <a:extLst>
                  <a:ext uri="{FF2B5EF4-FFF2-40B4-BE49-F238E27FC236}">
                    <a16:creationId xmlns:a16="http://schemas.microsoft.com/office/drawing/2014/main" id="{982270EE-85CA-401A-B51D-17E031DF5495}"/>
                  </a:ext>
                </a:extLst>
              </p:cNvPr>
              <p:cNvSpPr/>
              <p:nvPr/>
            </p:nvSpPr>
            <p:spPr>
              <a:xfrm>
                <a:off x="3244025" y="2882100"/>
                <a:ext cx="168575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103" extrusionOk="0">
                    <a:moveTo>
                      <a:pt x="5804" y="1"/>
                    </a:moveTo>
                    <a:cubicBezTo>
                      <a:pt x="5726" y="1"/>
                      <a:pt x="5645" y="13"/>
                      <a:pt x="5565" y="40"/>
                    </a:cubicBezTo>
                    <a:cubicBezTo>
                      <a:pt x="3961" y="516"/>
                      <a:pt x="2357" y="992"/>
                      <a:pt x="728" y="1443"/>
                    </a:cubicBezTo>
                    <a:cubicBezTo>
                      <a:pt x="302" y="1569"/>
                      <a:pt x="1" y="2045"/>
                      <a:pt x="151" y="2496"/>
                    </a:cubicBezTo>
                    <a:cubicBezTo>
                      <a:pt x="256" y="2852"/>
                      <a:pt x="588" y="3103"/>
                      <a:pt x="957" y="3103"/>
                    </a:cubicBezTo>
                    <a:cubicBezTo>
                      <a:pt x="1030" y="3103"/>
                      <a:pt x="1105" y="3093"/>
                      <a:pt x="1179" y="3072"/>
                    </a:cubicBezTo>
                    <a:cubicBezTo>
                      <a:pt x="2783" y="2596"/>
                      <a:pt x="4412" y="2120"/>
                      <a:pt x="6016" y="1669"/>
                    </a:cubicBezTo>
                    <a:cubicBezTo>
                      <a:pt x="6442" y="1544"/>
                      <a:pt x="6743" y="1067"/>
                      <a:pt x="6593" y="616"/>
                    </a:cubicBezTo>
                    <a:cubicBezTo>
                      <a:pt x="6490" y="266"/>
                      <a:pt x="6166" y="1"/>
                      <a:pt x="5804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Google Shape;2475;p74">
                <a:extLst>
                  <a:ext uri="{FF2B5EF4-FFF2-40B4-BE49-F238E27FC236}">
                    <a16:creationId xmlns:a16="http://schemas.microsoft.com/office/drawing/2014/main" id="{DDF64F5A-32C7-4DBE-A94C-700DC789124B}"/>
                  </a:ext>
                </a:extLst>
              </p:cNvPr>
              <p:cNvSpPr/>
              <p:nvPr/>
            </p:nvSpPr>
            <p:spPr>
              <a:xfrm>
                <a:off x="2925750" y="2874800"/>
                <a:ext cx="130350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3913" extrusionOk="0">
                    <a:moveTo>
                      <a:pt x="974" y="0"/>
                    </a:moveTo>
                    <a:cubicBezTo>
                      <a:pt x="672" y="0"/>
                      <a:pt x="362" y="152"/>
                      <a:pt x="226" y="407"/>
                    </a:cubicBezTo>
                    <a:cubicBezTo>
                      <a:pt x="0" y="833"/>
                      <a:pt x="150" y="1309"/>
                      <a:pt x="526" y="1560"/>
                    </a:cubicBezTo>
                    <a:cubicBezTo>
                      <a:pt x="1629" y="2312"/>
                      <a:pt x="2732" y="3064"/>
                      <a:pt x="3835" y="3790"/>
                    </a:cubicBezTo>
                    <a:cubicBezTo>
                      <a:pt x="3960" y="3874"/>
                      <a:pt x="4108" y="3913"/>
                      <a:pt x="4256" y="3913"/>
                    </a:cubicBezTo>
                    <a:cubicBezTo>
                      <a:pt x="4553" y="3913"/>
                      <a:pt x="4854" y="3757"/>
                      <a:pt x="4988" y="3490"/>
                    </a:cubicBezTo>
                    <a:cubicBezTo>
                      <a:pt x="5213" y="3064"/>
                      <a:pt x="5088" y="2612"/>
                      <a:pt x="4687" y="2337"/>
                    </a:cubicBezTo>
                    <a:cubicBezTo>
                      <a:pt x="3584" y="1610"/>
                      <a:pt x="2481" y="858"/>
                      <a:pt x="1379" y="106"/>
                    </a:cubicBezTo>
                    <a:cubicBezTo>
                      <a:pt x="1258" y="34"/>
                      <a:pt x="1117" y="0"/>
                      <a:pt x="974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Google Shape;2476;p74">
                <a:extLst>
                  <a:ext uri="{FF2B5EF4-FFF2-40B4-BE49-F238E27FC236}">
                    <a16:creationId xmlns:a16="http://schemas.microsoft.com/office/drawing/2014/main" id="{BBFBB803-381D-4959-9A96-E9E92C0AAD40}"/>
                  </a:ext>
                </a:extLst>
              </p:cNvPr>
              <p:cNvSpPr/>
              <p:nvPr/>
            </p:nvSpPr>
            <p:spPr>
              <a:xfrm>
                <a:off x="3776625" y="2924300"/>
                <a:ext cx="15980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2796" extrusionOk="0">
                    <a:moveTo>
                      <a:pt x="5435" y="1"/>
                    </a:moveTo>
                    <a:cubicBezTo>
                      <a:pt x="5362" y="1"/>
                      <a:pt x="5288" y="10"/>
                      <a:pt x="5213" y="31"/>
                    </a:cubicBezTo>
                    <a:cubicBezTo>
                      <a:pt x="3710" y="407"/>
                      <a:pt x="2231" y="783"/>
                      <a:pt x="727" y="1159"/>
                    </a:cubicBezTo>
                    <a:cubicBezTo>
                      <a:pt x="301" y="1259"/>
                      <a:pt x="0" y="1760"/>
                      <a:pt x="151" y="2186"/>
                    </a:cubicBezTo>
                    <a:cubicBezTo>
                      <a:pt x="254" y="2559"/>
                      <a:pt x="580" y="2795"/>
                      <a:pt x="945" y="2795"/>
                    </a:cubicBezTo>
                    <a:cubicBezTo>
                      <a:pt x="1022" y="2795"/>
                      <a:pt x="1100" y="2785"/>
                      <a:pt x="1178" y="2763"/>
                    </a:cubicBezTo>
                    <a:cubicBezTo>
                      <a:pt x="2682" y="2387"/>
                      <a:pt x="4161" y="2011"/>
                      <a:pt x="5665" y="1660"/>
                    </a:cubicBezTo>
                    <a:cubicBezTo>
                      <a:pt x="6091" y="1535"/>
                      <a:pt x="6391" y="1033"/>
                      <a:pt x="6241" y="607"/>
                    </a:cubicBezTo>
                    <a:cubicBezTo>
                      <a:pt x="6136" y="252"/>
                      <a:pt x="5804" y="1"/>
                      <a:pt x="5435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Google Shape;2477;p74">
                <a:extLst>
                  <a:ext uri="{FF2B5EF4-FFF2-40B4-BE49-F238E27FC236}">
                    <a16:creationId xmlns:a16="http://schemas.microsoft.com/office/drawing/2014/main" id="{6317B5C3-42B6-4240-893D-3D77E7F335A2}"/>
                  </a:ext>
                </a:extLst>
              </p:cNvPr>
              <p:cNvSpPr/>
              <p:nvPr/>
            </p:nvSpPr>
            <p:spPr>
              <a:xfrm>
                <a:off x="4051675" y="2826700"/>
                <a:ext cx="75850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4487" extrusionOk="0">
                    <a:moveTo>
                      <a:pt x="896" y="1"/>
                    </a:moveTo>
                    <a:cubicBezTo>
                      <a:pt x="739" y="1"/>
                      <a:pt x="572" y="40"/>
                      <a:pt x="452" y="125"/>
                    </a:cubicBezTo>
                    <a:cubicBezTo>
                      <a:pt x="277" y="226"/>
                      <a:pt x="101" y="401"/>
                      <a:pt x="51" y="627"/>
                    </a:cubicBezTo>
                    <a:cubicBezTo>
                      <a:pt x="1" y="852"/>
                      <a:pt x="51" y="1053"/>
                      <a:pt x="151" y="1278"/>
                    </a:cubicBezTo>
                    <a:cubicBezTo>
                      <a:pt x="577" y="2206"/>
                      <a:pt x="1003" y="3133"/>
                      <a:pt x="1430" y="4085"/>
                    </a:cubicBezTo>
                    <a:cubicBezTo>
                      <a:pt x="1530" y="4261"/>
                      <a:pt x="1755" y="4411"/>
                      <a:pt x="1956" y="4461"/>
                    </a:cubicBezTo>
                    <a:cubicBezTo>
                      <a:pt x="2023" y="4478"/>
                      <a:pt x="2095" y="4486"/>
                      <a:pt x="2168" y="4486"/>
                    </a:cubicBezTo>
                    <a:cubicBezTo>
                      <a:pt x="2315" y="4486"/>
                      <a:pt x="2465" y="4453"/>
                      <a:pt x="2582" y="4386"/>
                    </a:cubicBezTo>
                    <a:cubicBezTo>
                      <a:pt x="2783" y="4261"/>
                      <a:pt x="2933" y="4085"/>
                      <a:pt x="2983" y="3885"/>
                    </a:cubicBezTo>
                    <a:cubicBezTo>
                      <a:pt x="3034" y="3634"/>
                      <a:pt x="2983" y="3434"/>
                      <a:pt x="2883" y="3233"/>
                    </a:cubicBezTo>
                    <a:cubicBezTo>
                      <a:pt x="2457" y="2281"/>
                      <a:pt x="2031" y="1354"/>
                      <a:pt x="1605" y="426"/>
                    </a:cubicBezTo>
                    <a:cubicBezTo>
                      <a:pt x="1505" y="226"/>
                      <a:pt x="1279" y="75"/>
                      <a:pt x="1104" y="25"/>
                    </a:cubicBezTo>
                    <a:cubicBezTo>
                      <a:pt x="1040" y="9"/>
                      <a:pt x="969" y="1"/>
                      <a:pt x="896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Google Shape;2478;p74">
                <a:extLst>
                  <a:ext uri="{FF2B5EF4-FFF2-40B4-BE49-F238E27FC236}">
                    <a16:creationId xmlns:a16="http://schemas.microsoft.com/office/drawing/2014/main" id="{779E7AD9-FAB5-41F5-A812-B9F41451C8AB}"/>
                  </a:ext>
                </a:extLst>
              </p:cNvPr>
              <p:cNvSpPr/>
              <p:nvPr/>
            </p:nvSpPr>
            <p:spPr>
              <a:xfrm>
                <a:off x="4092425" y="2646150"/>
                <a:ext cx="129700" cy="681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2724" extrusionOk="0">
                    <a:moveTo>
                      <a:pt x="4219" y="0"/>
                    </a:moveTo>
                    <a:cubicBezTo>
                      <a:pt x="4150" y="0"/>
                      <a:pt x="4080" y="10"/>
                      <a:pt x="4010" y="29"/>
                    </a:cubicBezTo>
                    <a:cubicBezTo>
                      <a:pt x="2907" y="380"/>
                      <a:pt x="1830" y="731"/>
                      <a:pt x="727" y="1057"/>
                    </a:cubicBezTo>
                    <a:cubicBezTo>
                      <a:pt x="301" y="1207"/>
                      <a:pt x="0" y="1658"/>
                      <a:pt x="150" y="2109"/>
                    </a:cubicBezTo>
                    <a:cubicBezTo>
                      <a:pt x="254" y="2442"/>
                      <a:pt x="583" y="2723"/>
                      <a:pt x="949" y="2723"/>
                    </a:cubicBezTo>
                    <a:cubicBezTo>
                      <a:pt x="1025" y="2723"/>
                      <a:pt x="1101" y="2711"/>
                      <a:pt x="1178" y="2686"/>
                    </a:cubicBezTo>
                    <a:cubicBezTo>
                      <a:pt x="2256" y="2335"/>
                      <a:pt x="3358" y="2009"/>
                      <a:pt x="4461" y="1658"/>
                    </a:cubicBezTo>
                    <a:cubicBezTo>
                      <a:pt x="4862" y="1533"/>
                      <a:pt x="5188" y="1057"/>
                      <a:pt x="5038" y="631"/>
                    </a:cubicBezTo>
                    <a:cubicBezTo>
                      <a:pt x="4932" y="271"/>
                      <a:pt x="4594" y="0"/>
                      <a:pt x="4219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Google Shape;2479;p74">
                <a:extLst>
                  <a:ext uri="{FF2B5EF4-FFF2-40B4-BE49-F238E27FC236}">
                    <a16:creationId xmlns:a16="http://schemas.microsoft.com/office/drawing/2014/main" id="{F10E4BFE-8CF2-426C-B5DA-65C778ACA373}"/>
                  </a:ext>
                </a:extLst>
              </p:cNvPr>
              <p:cNvSpPr/>
              <p:nvPr/>
            </p:nvSpPr>
            <p:spPr>
              <a:xfrm>
                <a:off x="4138775" y="2435700"/>
                <a:ext cx="53925" cy="124175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4967" extrusionOk="0">
                    <a:moveTo>
                      <a:pt x="853" y="1"/>
                    </a:moveTo>
                    <a:cubicBezTo>
                      <a:pt x="652" y="26"/>
                      <a:pt x="427" y="76"/>
                      <a:pt x="276" y="252"/>
                    </a:cubicBezTo>
                    <a:cubicBezTo>
                      <a:pt x="126" y="402"/>
                      <a:pt x="1" y="628"/>
                      <a:pt x="26" y="853"/>
                    </a:cubicBezTo>
                    <a:cubicBezTo>
                      <a:pt x="151" y="1931"/>
                      <a:pt x="301" y="3034"/>
                      <a:pt x="452" y="4136"/>
                    </a:cubicBezTo>
                    <a:cubicBezTo>
                      <a:pt x="477" y="4362"/>
                      <a:pt x="527" y="4537"/>
                      <a:pt x="702" y="4713"/>
                    </a:cubicBezTo>
                    <a:cubicBezTo>
                      <a:pt x="817" y="4850"/>
                      <a:pt x="1036" y="4967"/>
                      <a:pt x="1226" y="4967"/>
                    </a:cubicBezTo>
                    <a:cubicBezTo>
                      <a:pt x="1244" y="4967"/>
                      <a:pt x="1262" y="4966"/>
                      <a:pt x="1279" y="4963"/>
                    </a:cubicBezTo>
                    <a:cubicBezTo>
                      <a:pt x="1504" y="4963"/>
                      <a:pt x="1730" y="4888"/>
                      <a:pt x="1880" y="4713"/>
                    </a:cubicBezTo>
                    <a:cubicBezTo>
                      <a:pt x="2031" y="4562"/>
                      <a:pt x="2156" y="4337"/>
                      <a:pt x="2131" y="4136"/>
                    </a:cubicBezTo>
                    <a:cubicBezTo>
                      <a:pt x="1981" y="3034"/>
                      <a:pt x="1855" y="1931"/>
                      <a:pt x="1705" y="853"/>
                    </a:cubicBezTo>
                    <a:cubicBezTo>
                      <a:pt x="1680" y="628"/>
                      <a:pt x="1630" y="427"/>
                      <a:pt x="1454" y="252"/>
                    </a:cubicBezTo>
                    <a:cubicBezTo>
                      <a:pt x="1304" y="101"/>
                      <a:pt x="1078" y="1"/>
                      <a:pt x="853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Google Shape;2480;p74">
                <a:extLst>
                  <a:ext uri="{FF2B5EF4-FFF2-40B4-BE49-F238E27FC236}">
                    <a16:creationId xmlns:a16="http://schemas.microsoft.com/office/drawing/2014/main" id="{CBD4C37A-CBE6-42D5-BC5A-A2E23D86B960}"/>
                  </a:ext>
                </a:extLst>
              </p:cNvPr>
              <p:cNvSpPr/>
              <p:nvPr/>
            </p:nvSpPr>
            <p:spPr>
              <a:xfrm>
                <a:off x="4065475" y="2274725"/>
                <a:ext cx="60800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4835" extrusionOk="0">
                    <a:moveTo>
                      <a:pt x="1549" y="0"/>
                    </a:moveTo>
                    <a:cubicBezTo>
                      <a:pt x="1174" y="0"/>
                      <a:pt x="787" y="224"/>
                      <a:pt x="702" y="625"/>
                    </a:cubicBezTo>
                    <a:lnTo>
                      <a:pt x="101" y="3783"/>
                    </a:lnTo>
                    <a:cubicBezTo>
                      <a:pt x="0" y="4209"/>
                      <a:pt x="226" y="4711"/>
                      <a:pt x="677" y="4811"/>
                    </a:cubicBezTo>
                    <a:cubicBezTo>
                      <a:pt x="744" y="4827"/>
                      <a:pt x="814" y="4834"/>
                      <a:pt x="884" y="4834"/>
                    </a:cubicBezTo>
                    <a:cubicBezTo>
                      <a:pt x="1258" y="4834"/>
                      <a:pt x="1641" y="4614"/>
                      <a:pt x="1705" y="4234"/>
                    </a:cubicBezTo>
                    <a:lnTo>
                      <a:pt x="2331" y="1051"/>
                    </a:lnTo>
                    <a:cubicBezTo>
                      <a:pt x="2431" y="625"/>
                      <a:pt x="2206" y="124"/>
                      <a:pt x="1755" y="24"/>
                    </a:cubicBezTo>
                    <a:cubicBezTo>
                      <a:pt x="1688" y="8"/>
                      <a:pt x="1619" y="0"/>
                      <a:pt x="1549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Google Shape;2481;p74">
                <a:extLst>
                  <a:ext uri="{FF2B5EF4-FFF2-40B4-BE49-F238E27FC236}">
                    <a16:creationId xmlns:a16="http://schemas.microsoft.com/office/drawing/2014/main" id="{E2453E6C-0B40-4B08-9F0A-F6F00F0DCB96}"/>
                  </a:ext>
                </a:extLst>
              </p:cNvPr>
              <p:cNvSpPr/>
              <p:nvPr/>
            </p:nvSpPr>
            <p:spPr>
              <a:xfrm>
                <a:off x="4237150" y="2230075"/>
                <a:ext cx="147900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2709" extrusionOk="0">
                    <a:moveTo>
                      <a:pt x="4959" y="0"/>
                    </a:moveTo>
                    <a:cubicBezTo>
                      <a:pt x="4886" y="0"/>
                      <a:pt x="4812" y="10"/>
                      <a:pt x="4737" y="30"/>
                    </a:cubicBezTo>
                    <a:cubicBezTo>
                      <a:pt x="3409" y="381"/>
                      <a:pt x="2056" y="707"/>
                      <a:pt x="727" y="1058"/>
                    </a:cubicBezTo>
                    <a:cubicBezTo>
                      <a:pt x="301" y="1158"/>
                      <a:pt x="1" y="1659"/>
                      <a:pt x="126" y="2086"/>
                    </a:cubicBezTo>
                    <a:cubicBezTo>
                      <a:pt x="254" y="2470"/>
                      <a:pt x="583" y="2709"/>
                      <a:pt x="956" y="2709"/>
                    </a:cubicBezTo>
                    <a:cubicBezTo>
                      <a:pt x="1021" y="2709"/>
                      <a:pt x="1087" y="2702"/>
                      <a:pt x="1153" y="2687"/>
                    </a:cubicBezTo>
                    <a:cubicBezTo>
                      <a:pt x="2507" y="2336"/>
                      <a:pt x="3835" y="1985"/>
                      <a:pt x="5189" y="1659"/>
                    </a:cubicBezTo>
                    <a:cubicBezTo>
                      <a:pt x="5615" y="1534"/>
                      <a:pt x="5915" y="1033"/>
                      <a:pt x="5765" y="607"/>
                    </a:cubicBezTo>
                    <a:cubicBezTo>
                      <a:pt x="5660" y="251"/>
                      <a:pt x="5328" y="0"/>
                      <a:pt x="4959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Google Shape;2482;p74">
                <a:extLst>
                  <a:ext uri="{FF2B5EF4-FFF2-40B4-BE49-F238E27FC236}">
                    <a16:creationId xmlns:a16="http://schemas.microsoft.com/office/drawing/2014/main" id="{1239DA26-38AF-4BA0-BF1A-C137B609BCEF}"/>
                  </a:ext>
                </a:extLst>
              </p:cNvPr>
              <p:cNvSpPr/>
              <p:nvPr/>
            </p:nvSpPr>
            <p:spPr>
              <a:xfrm>
                <a:off x="4328625" y="2374900"/>
                <a:ext cx="49525" cy="136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5441" extrusionOk="0">
                    <a:moveTo>
                      <a:pt x="918" y="1"/>
                    </a:moveTo>
                    <a:cubicBezTo>
                      <a:pt x="905" y="1"/>
                      <a:pt x="891" y="1"/>
                      <a:pt x="878" y="2"/>
                    </a:cubicBezTo>
                    <a:cubicBezTo>
                      <a:pt x="452" y="27"/>
                      <a:pt x="1" y="378"/>
                      <a:pt x="26" y="854"/>
                    </a:cubicBezTo>
                    <a:cubicBezTo>
                      <a:pt x="101" y="2082"/>
                      <a:pt x="176" y="3335"/>
                      <a:pt x="276" y="4588"/>
                    </a:cubicBezTo>
                    <a:cubicBezTo>
                      <a:pt x="301" y="5039"/>
                      <a:pt x="627" y="5440"/>
                      <a:pt x="1103" y="5440"/>
                    </a:cubicBezTo>
                    <a:cubicBezTo>
                      <a:pt x="1530" y="5415"/>
                      <a:pt x="1981" y="5065"/>
                      <a:pt x="1956" y="4588"/>
                    </a:cubicBezTo>
                    <a:cubicBezTo>
                      <a:pt x="1880" y="3335"/>
                      <a:pt x="1780" y="2082"/>
                      <a:pt x="1705" y="854"/>
                    </a:cubicBezTo>
                    <a:cubicBezTo>
                      <a:pt x="1681" y="416"/>
                      <a:pt x="1372" y="1"/>
                      <a:pt x="918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Google Shape;2483;p74">
                <a:extLst>
                  <a:ext uri="{FF2B5EF4-FFF2-40B4-BE49-F238E27FC236}">
                    <a16:creationId xmlns:a16="http://schemas.microsoft.com/office/drawing/2014/main" id="{7A1C901E-A547-4C51-8E80-7D6F8533E510}"/>
                  </a:ext>
                </a:extLst>
              </p:cNvPr>
              <p:cNvSpPr/>
              <p:nvPr/>
            </p:nvSpPr>
            <p:spPr>
              <a:xfrm>
                <a:off x="4522875" y="2310425"/>
                <a:ext cx="149775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2421" extrusionOk="0">
                    <a:moveTo>
                      <a:pt x="5048" y="1"/>
                    </a:moveTo>
                    <a:cubicBezTo>
                      <a:pt x="4979" y="1"/>
                      <a:pt x="4908" y="9"/>
                      <a:pt x="4837" y="24"/>
                    </a:cubicBezTo>
                    <a:cubicBezTo>
                      <a:pt x="3459" y="275"/>
                      <a:pt x="2080" y="526"/>
                      <a:pt x="727" y="776"/>
                    </a:cubicBezTo>
                    <a:cubicBezTo>
                      <a:pt x="276" y="852"/>
                      <a:pt x="0" y="1403"/>
                      <a:pt x="125" y="1829"/>
                    </a:cubicBezTo>
                    <a:cubicBezTo>
                      <a:pt x="255" y="2218"/>
                      <a:pt x="590" y="2421"/>
                      <a:pt x="969" y="2421"/>
                    </a:cubicBezTo>
                    <a:cubicBezTo>
                      <a:pt x="1030" y="2421"/>
                      <a:pt x="1091" y="2416"/>
                      <a:pt x="1153" y="2405"/>
                    </a:cubicBezTo>
                    <a:cubicBezTo>
                      <a:pt x="2531" y="2155"/>
                      <a:pt x="3910" y="1904"/>
                      <a:pt x="5263" y="1654"/>
                    </a:cubicBezTo>
                    <a:cubicBezTo>
                      <a:pt x="5714" y="1553"/>
                      <a:pt x="5990" y="1027"/>
                      <a:pt x="5865" y="601"/>
                    </a:cubicBezTo>
                    <a:cubicBezTo>
                      <a:pt x="5738" y="221"/>
                      <a:pt x="5416" y="1"/>
                      <a:pt x="5048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Google Shape;2484;p74">
                <a:extLst>
                  <a:ext uri="{FF2B5EF4-FFF2-40B4-BE49-F238E27FC236}">
                    <a16:creationId xmlns:a16="http://schemas.microsoft.com/office/drawing/2014/main" id="{5984605B-05E2-4F27-8AFE-BBF3E8790EE0}"/>
                  </a:ext>
                </a:extLst>
              </p:cNvPr>
              <p:cNvSpPr/>
              <p:nvPr/>
            </p:nvSpPr>
            <p:spPr>
              <a:xfrm>
                <a:off x="4757200" y="2244125"/>
                <a:ext cx="107175" cy="10937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375" extrusionOk="0">
                    <a:moveTo>
                      <a:pt x="925" y="1"/>
                    </a:moveTo>
                    <a:cubicBezTo>
                      <a:pt x="702" y="1"/>
                      <a:pt x="477" y="82"/>
                      <a:pt x="326" y="245"/>
                    </a:cubicBezTo>
                    <a:cubicBezTo>
                      <a:pt x="1" y="596"/>
                      <a:pt x="1" y="1097"/>
                      <a:pt x="326" y="1448"/>
                    </a:cubicBezTo>
                    <a:cubicBezTo>
                      <a:pt x="1154" y="2326"/>
                      <a:pt x="1956" y="3228"/>
                      <a:pt x="2783" y="4130"/>
                    </a:cubicBezTo>
                    <a:cubicBezTo>
                      <a:pt x="2933" y="4293"/>
                      <a:pt x="3159" y="4374"/>
                      <a:pt x="3384" y="4374"/>
                    </a:cubicBezTo>
                    <a:cubicBezTo>
                      <a:pt x="3610" y="4374"/>
                      <a:pt x="3835" y="4293"/>
                      <a:pt x="3986" y="4130"/>
                    </a:cubicBezTo>
                    <a:cubicBezTo>
                      <a:pt x="4286" y="3779"/>
                      <a:pt x="4286" y="3278"/>
                      <a:pt x="3986" y="2952"/>
                    </a:cubicBezTo>
                    <a:cubicBezTo>
                      <a:pt x="3159" y="2050"/>
                      <a:pt x="2331" y="1148"/>
                      <a:pt x="1504" y="245"/>
                    </a:cubicBezTo>
                    <a:cubicBezTo>
                      <a:pt x="1367" y="82"/>
                      <a:pt x="1147" y="1"/>
                      <a:pt x="925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Google Shape;2485;p74">
                <a:extLst>
                  <a:ext uri="{FF2B5EF4-FFF2-40B4-BE49-F238E27FC236}">
                    <a16:creationId xmlns:a16="http://schemas.microsoft.com/office/drawing/2014/main" id="{D10FCED0-EDBA-4BE8-A448-4141E4831DAB}"/>
                  </a:ext>
                </a:extLst>
              </p:cNvPr>
              <p:cNvSpPr/>
              <p:nvPr/>
            </p:nvSpPr>
            <p:spPr>
              <a:xfrm>
                <a:off x="4656325" y="2421750"/>
                <a:ext cx="6582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76" extrusionOk="0">
                    <a:moveTo>
                      <a:pt x="1740" y="0"/>
                    </a:moveTo>
                    <a:cubicBezTo>
                      <a:pt x="1373" y="0"/>
                      <a:pt x="1077" y="236"/>
                      <a:pt x="953" y="609"/>
                    </a:cubicBezTo>
                    <a:cubicBezTo>
                      <a:pt x="652" y="1436"/>
                      <a:pt x="351" y="2288"/>
                      <a:pt x="76" y="3115"/>
                    </a:cubicBezTo>
                    <a:cubicBezTo>
                      <a:pt x="1" y="3316"/>
                      <a:pt x="51" y="3592"/>
                      <a:pt x="151" y="3767"/>
                    </a:cubicBezTo>
                    <a:cubicBezTo>
                      <a:pt x="251" y="3942"/>
                      <a:pt x="452" y="4118"/>
                      <a:pt x="652" y="4143"/>
                    </a:cubicBezTo>
                    <a:cubicBezTo>
                      <a:pt x="735" y="4165"/>
                      <a:pt x="815" y="4175"/>
                      <a:pt x="893" y="4175"/>
                    </a:cubicBezTo>
                    <a:cubicBezTo>
                      <a:pt x="1260" y="4175"/>
                      <a:pt x="1555" y="3939"/>
                      <a:pt x="1680" y="3566"/>
                    </a:cubicBezTo>
                    <a:lnTo>
                      <a:pt x="2582" y="1060"/>
                    </a:lnTo>
                    <a:cubicBezTo>
                      <a:pt x="2632" y="860"/>
                      <a:pt x="2582" y="584"/>
                      <a:pt x="2482" y="409"/>
                    </a:cubicBezTo>
                    <a:cubicBezTo>
                      <a:pt x="2381" y="233"/>
                      <a:pt x="2181" y="58"/>
                      <a:pt x="1980" y="33"/>
                    </a:cubicBezTo>
                    <a:cubicBezTo>
                      <a:pt x="1898" y="11"/>
                      <a:pt x="1817" y="0"/>
                      <a:pt x="1740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Google Shape;2486;p74">
                <a:extLst>
                  <a:ext uri="{FF2B5EF4-FFF2-40B4-BE49-F238E27FC236}">
                    <a16:creationId xmlns:a16="http://schemas.microsoft.com/office/drawing/2014/main" id="{C0629BA2-FDA2-4443-A10D-811603E1A721}"/>
                  </a:ext>
                </a:extLst>
              </p:cNvPr>
              <p:cNvSpPr/>
              <p:nvPr/>
            </p:nvSpPr>
            <p:spPr>
              <a:xfrm>
                <a:off x="4436400" y="2517800"/>
                <a:ext cx="89625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4662" extrusionOk="0">
                    <a:moveTo>
                      <a:pt x="2631" y="0"/>
                    </a:moveTo>
                    <a:cubicBezTo>
                      <a:pt x="2340" y="0"/>
                      <a:pt x="2056" y="134"/>
                      <a:pt x="1905" y="401"/>
                    </a:cubicBezTo>
                    <a:lnTo>
                      <a:pt x="226" y="3409"/>
                    </a:lnTo>
                    <a:cubicBezTo>
                      <a:pt x="0" y="3785"/>
                      <a:pt x="126" y="4336"/>
                      <a:pt x="527" y="4562"/>
                    </a:cubicBezTo>
                    <a:cubicBezTo>
                      <a:pt x="660" y="4628"/>
                      <a:pt x="808" y="4662"/>
                      <a:pt x="954" y="4662"/>
                    </a:cubicBezTo>
                    <a:cubicBezTo>
                      <a:pt x="1245" y="4662"/>
                      <a:pt x="1529" y="4528"/>
                      <a:pt x="1680" y="4261"/>
                    </a:cubicBezTo>
                    <a:cubicBezTo>
                      <a:pt x="2231" y="3258"/>
                      <a:pt x="2808" y="2256"/>
                      <a:pt x="3359" y="1253"/>
                    </a:cubicBezTo>
                    <a:cubicBezTo>
                      <a:pt x="3584" y="877"/>
                      <a:pt x="3459" y="326"/>
                      <a:pt x="3058" y="100"/>
                    </a:cubicBezTo>
                    <a:cubicBezTo>
                      <a:pt x="2924" y="34"/>
                      <a:pt x="2777" y="0"/>
                      <a:pt x="2631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Google Shape;2487;p74">
                <a:extLst>
                  <a:ext uri="{FF2B5EF4-FFF2-40B4-BE49-F238E27FC236}">
                    <a16:creationId xmlns:a16="http://schemas.microsoft.com/office/drawing/2014/main" id="{C26F4C0D-4403-4E48-90F5-A172922E68B8}"/>
                  </a:ext>
                </a:extLst>
              </p:cNvPr>
              <p:cNvSpPr/>
              <p:nvPr/>
            </p:nvSpPr>
            <p:spPr>
              <a:xfrm>
                <a:off x="4291650" y="2702675"/>
                <a:ext cx="72725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4758" extrusionOk="0">
                    <a:moveTo>
                      <a:pt x="1971" y="0"/>
                    </a:moveTo>
                    <a:cubicBezTo>
                      <a:pt x="1603" y="0"/>
                      <a:pt x="1281" y="220"/>
                      <a:pt x="1154" y="600"/>
                    </a:cubicBezTo>
                    <a:cubicBezTo>
                      <a:pt x="803" y="1628"/>
                      <a:pt x="477" y="2655"/>
                      <a:pt x="126" y="3708"/>
                    </a:cubicBezTo>
                    <a:cubicBezTo>
                      <a:pt x="1" y="4109"/>
                      <a:pt x="277" y="4635"/>
                      <a:pt x="728" y="4736"/>
                    </a:cubicBezTo>
                    <a:cubicBezTo>
                      <a:pt x="794" y="4750"/>
                      <a:pt x="860" y="4757"/>
                      <a:pt x="925" y="4757"/>
                    </a:cubicBezTo>
                    <a:cubicBezTo>
                      <a:pt x="1299" y="4757"/>
                      <a:pt x="1627" y="4519"/>
                      <a:pt x="1755" y="4134"/>
                    </a:cubicBezTo>
                    <a:cubicBezTo>
                      <a:pt x="2106" y="3106"/>
                      <a:pt x="2432" y="2079"/>
                      <a:pt x="2783" y="1051"/>
                    </a:cubicBezTo>
                    <a:cubicBezTo>
                      <a:pt x="2908" y="650"/>
                      <a:pt x="2608" y="124"/>
                      <a:pt x="2181" y="24"/>
                    </a:cubicBezTo>
                    <a:cubicBezTo>
                      <a:pt x="2110" y="8"/>
                      <a:pt x="2040" y="0"/>
                      <a:pt x="1971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Google Shape;2488;p74">
                <a:extLst>
                  <a:ext uri="{FF2B5EF4-FFF2-40B4-BE49-F238E27FC236}">
                    <a16:creationId xmlns:a16="http://schemas.microsoft.com/office/drawing/2014/main" id="{D2EBCB1B-BE00-4C71-BC31-571D515020B1}"/>
                  </a:ext>
                </a:extLst>
              </p:cNvPr>
              <p:cNvSpPr/>
              <p:nvPr/>
            </p:nvSpPr>
            <p:spPr>
              <a:xfrm>
                <a:off x="4472125" y="2732425"/>
                <a:ext cx="120950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3382" extrusionOk="0">
                    <a:moveTo>
                      <a:pt x="938" y="1"/>
                    </a:moveTo>
                    <a:cubicBezTo>
                      <a:pt x="646" y="1"/>
                      <a:pt x="351" y="145"/>
                      <a:pt x="201" y="413"/>
                    </a:cubicBezTo>
                    <a:cubicBezTo>
                      <a:pt x="0" y="814"/>
                      <a:pt x="100" y="1340"/>
                      <a:pt x="501" y="1566"/>
                    </a:cubicBezTo>
                    <a:lnTo>
                      <a:pt x="3484" y="3270"/>
                    </a:lnTo>
                    <a:cubicBezTo>
                      <a:pt x="3609" y="3345"/>
                      <a:pt x="3757" y="3381"/>
                      <a:pt x="3905" y="3381"/>
                    </a:cubicBezTo>
                    <a:cubicBezTo>
                      <a:pt x="4202" y="3381"/>
                      <a:pt x="4503" y="3236"/>
                      <a:pt x="4637" y="2969"/>
                    </a:cubicBezTo>
                    <a:cubicBezTo>
                      <a:pt x="4837" y="2568"/>
                      <a:pt x="4737" y="2042"/>
                      <a:pt x="4336" y="1816"/>
                    </a:cubicBezTo>
                    <a:cubicBezTo>
                      <a:pt x="3333" y="1240"/>
                      <a:pt x="2356" y="688"/>
                      <a:pt x="1353" y="112"/>
                    </a:cubicBezTo>
                    <a:cubicBezTo>
                      <a:pt x="1228" y="37"/>
                      <a:pt x="1083" y="1"/>
                      <a:pt x="938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Google Shape;2489;p74">
                <a:extLst>
                  <a:ext uri="{FF2B5EF4-FFF2-40B4-BE49-F238E27FC236}">
                    <a16:creationId xmlns:a16="http://schemas.microsoft.com/office/drawing/2014/main" id="{EF2DE754-FA41-44DB-B6C1-A5730C29C42F}"/>
                  </a:ext>
                </a:extLst>
              </p:cNvPr>
              <p:cNvSpPr/>
              <p:nvPr/>
            </p:nvSpPr>
            <p:spPr>
              <a:xfrm>
                <a:off x="4375000" y="2859000"/>
                <a:ext cx="9212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573" extrusionOk="0">
                    <a:moveTo>
                      <a:pt x="2737" y="0"/>
                    </a:moveTo>
                    <a:cubicBezTo>
                      <a:pt x="2451" y="0"/>
                      <a:pt x="2172" y="145"/>
                      <a:pt x="2005" y="412"/>
                    </a:cubicBezTo>
                    <a:cubicBezTo>
                      <a:pt x="1429" y="1390"/>
                      <a:pt x="827" y="2342"/>
                      <a:pt x="226" y="3320"/>
                    </a:cubicBezTo>
                    <a:cubicBezTo>
                      <a:pt x="0" y="3696"/>
                      <a:pt x="126" y="4247"/>
                      <a:pt x="527" y="4473"/>
                    </a:cubicBezTo>
                    <a:cubicBezTo>
                      <a:pt x="669" y="4539"/>
                      <a:pt x="816" y="4573"/>
                      <a:pt x="959" y="4573"/>
                    </a:cubicBezTo>
                    <a:cubicBezTo>
                      <a:pt x="1245" y="4573"/>
                      <a:pt x="1512" y="4439"/>
                      <a:pt x="1680" y="4172"/>
                    </a:cubicBezTo>
                    <a:cubicBezTo>
                      <a:pt x="2281" y="3194"/>
                      <a:pt x="2883" y="2242"/>
                      <a:pt x="3459" y="1265"/>
                    </a:cubicBezTo>
                    <a:cubicBezTo>
                      <a:pt x="3685" y="889"/>
                      <a:pt x="3559" y="312"/>
                      <a:pt x="3158" y="112"/>
                    </a:cubicBezTo>
                    <a:cubicBezTo>
                      <a:pt x="3025" y="36"/>
                      <a:pt x="2880" y="0"/>
                      <a:pt x="2737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Google Shape;2490;p74">
                <a:extLst>
                  <a:ext uri="{FF2B5EF4-FFF2-40B4-BE49-F238E27FC236}">
                    <a16:creationId xmlns:a16="http://schemas.microsoft.com/office/drawing/2014/main" id="{20FDDBB5-13A8-4984-B9C6-2A2EBBDED33A}"/>
                  </a:ext>
                </a:extLst>
              </p:cNvPr>
              <p:cNvSpPr/>
              <p:nvPr/>
            </p:nvSpPr>
            <p:spPr>
              <a:xfrm>
                <a:off x="4222750" y="2889700"/>
                <a:ext cx="664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4021" extrusionOk="0">
                    <a:moveTo>
                      <a:pt x="946" y="0"/>
                    </a:moveTo>
                    <a:cubicBezTo>
                      <a:pt x="869" y="0"/>
                      <a:pt x="794" y="11"/>
                      <a:pt x="727" y="37"/>
                    </a:cubicBezTo>
                    <a:cubicBezTo>
                      <a:pt x="301" y="162"/>
                      <a:pt x="0" y="613"/>
                      <a:pt x="125" y="1064"/>
                    </a:cubicBezTo>
                    <a:cubicBezTo>
                      <a:pt x="401" y="1841"/>
                      <a:pt x="652" y="2618"/>
                      <a:pt x="902" y="3395"/>
                    </a:cubicBezTo>
                    <a:cubicBezTo>
                      <a:pt x="978" y="3621"/>
                      <a:pt x="1103" y="3796"/>
                      <a:pt x="1278" y="3896"/>
                    </a:cubicBezTo>
                    <a:cubicBezTo>
                      <a:pt x="1398" y="3982"/>
                      <a:pt x="1565" y="4021"/>
                      <a:pt x="1722" y="4021"/>
                    </a:cubicBezTo>
                    <a:cubicBezTo>
                      <a:pt x="1795" y="4021"/>
                      <a:pt x="1866" y="4012"/>
                      <a:pt x="1930" y="3996"/>
                    </a:cubicBezTo>
                    <a:cubicBezTo>
                      <a:pt x="2356" y="3846"/>
                      <a:pt x="2657" y="3395"/>
                      <a:pt x="2531" y="2944"/>
                    </a:cubicBezTo>
                    <a:cubicBezTo>
                      <a:pt x="2256" y="2167"/>
                      <a:pt x="2005" y="1390"/>
                      <a:pt x="1754" y="613"/>
                    </a:cubicBezTo>
                    <a:cubicBezTo>
                      <a:pt x="1704" y="412"/>
                      <a:pt x="1554" y="237"/>
                      <a:pt x="1379" y="112"/>
                    </a:cubicBezTo>
                    <a:cubicBezTo>
                      <a:pt x="1262" y="45"/>
                      <a:pt x="1100" y="0"/>
                      <a:pt x="946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Google Shape;2491;p74">
                <a:extLst>
                  <a:ext uri="{FF2B5EF4-FFF2-40B4-BE49-F238E27FC236}">
                    <a16:creationId xmlns:a16="http://schemas.microsoft.com/office/drawing/2014/main" id="{EE7FC85A-28F1-426A-AF6E-811D42E9CB15}"/>
                  </a:ext>
                </a:extLst>
              </p:cNvPr>
              <p:cNvSpPr/>
              <p:nvPr/>
            </p:nvSpPr>
            <p:spPr>
              <a:xfrm>
                <a:off x="4518475" y="2890175"/>
                <a:ext cx="148525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4059" extrusionOk="0">
                    <a:moveTo>
                      <a:pt x="4968" y="1"/>
                    </a:moveTo>
                    <a:cubicBezTo>
                      <a:pt x="4830" y="1"/>
                      <a:pt x="4691" y="37"/>
                      <a:pt x="4562" y="118"/>
                    </a:cubicBezTo>
                    <a:lnTo>
                      <a:pt x="552" y="2499"/>
                    </a:lnTo>
                    <a:cubicBezTo>
                      <a:pt x="176" y="2724"/>
                      <a:pt x="1" y="3251"/>
                      <a:pt x="251" y="3652"/>
                    </a:cubicBezTo>
                    <a:cubicBezTo>
                      <a:pt x="422" y="3907"/>
                      <a:pt x="708" y="4058"/>
                      <a:pt x="999" y="4058"/>
                    </a:cubicBezTo>
                    <a:cubicBezTo>
                      <a:pt x="1137" y="4058"/>
                      <a:pt x="1276" y="4025"/>
                      <a:pt x="1404" y="3952"/>
                    </a:cubicBezTo>
                    <a:cubicBezTo>
                      <a:pt x="2733" y="3150"/>
                      <a:pt x="4061" y="2373"/>
                      <a:pt x="5414" y="1571"/>
                    </a:cubicBezTo>
                    <a:cubicBezTo>
                      <a:pt x="5790" y="1346"/>
                      <a:pt x="5941" y="794"/>
                      <a:pt x="5715" y="419"/>
                    </a:cubicBezTo>
                    <a:cubicBezTo>
                      <a:pt x="5545" y="163"/>
                      <a:pt x="5260" y="1"/>
                      <a:pt x="4968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Google Shape;2492;p74">
                <a:extLst>
                  <a:ext uri="{FF2B5EF4-FFF2-40B4-BE49-F238E27FC236}">
                    <a16:creationId xmlns:a16="http://schemas.microsoft.com/office/drawing/2014/main" id="{BFADBE10-060C-4B33-BE4A-49361B88641F}"/>
                  </a:ext>
                </a:extLst>
              </p:cNvPr>
              <p:cNvSpPr/>
              <p:nvPr/>
            </p:nvSpPr>
            <p:spPr>
              <a:xfrm>
                <a:off x="4821750" y="2435125"/>
                <a:ext cx="139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379" extrusionOk="0">
                    <a:moveTo>
                      <a:pt x="4604" y="1"/>
                    </a:moveTo>
                    <a:cubicBezTo>
                      <a:pt x="4533" y="1"/>
                      <a:pt x="4461" y="8"/>
                      <a:pt x="4386" y="24"/>
                    </a:cubicBezTo>
                    <a:cubicBezTo>
                      <a:pt x="3158" y="275"/>
                      <a:pt x="1955" y="500"/>
                      <a:pt x="727" y="751"/>
                    </a:cubicBezTo>
                    <a:cubicBezTo>
                      <a:pt x="301" y="826"/>
                      <a:pt x="0" y="1377"/>
                      <a:pt x="150" y="1778"/>
                    </a:cubicBezTo>
                    <a:cubicBezTo>
                      <a:pt x="277" y="2158"/>
                      <a:pt x="599" y="2378"/>
                      <a:pt x="968" y="2378"/>
                    </a:cubicBezTo>
                    <a:cubicBezTo>
                      <a:pt x="1036" y="2378"/>
                      <a:pt x="1107" y="2371"/>
                      <a:pt x="1178" y="2355"/>
                    </a:cubicBezTo>
                    <a:cubicBezTo>
                      <a:pt x="2406" y="2129"/>
                      <a:pt x="3609" y="1879"/>
                      <a:pt x="4837" y="1653"/>
                    </a:cubicBezTo>
                    <a:cubicBezTo>
                      <a:pt x="5263" y="1553"/>
                      <a:pt x="5564" y="1026"/>
                      <a:pt x="5414" y="625"/>
                    </a:cubicBezTo>
                    <a:cubicBezTo>
                      <a:pt x="5287" y="224"/>
                      <a:pt x="4982" y="1"/>
                      <a:pt x="4604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Google Shape;2493;p74">
                <a:extLst>
                  <a:ext uri="{FF2B5EF4-FFF2-40B4-BE49-F238E27FC236}">
                    <a16:creationId xmlns:a16="http://schemas.microsoft.com/office/drawing/2014/main" id="{1073DB0A-54E4-4D57-B7D9-BDB8FB953C89}"/>
                  </a:ext>
                </a:extLst>
              </p:cNvPr>
              <p:cNvSpPr/>
              <p:nvPr/>
            </p:nvSpPr>
            <p:spPr>
              <a:xfrm>
                <a:off x="5060475" y="2348150"/>
                <a:ext cx="11280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4515" extrusionOk="0">
                    <a:moveTo>
                      <a:pt x="915" y="0"/>
                    </a:moveTo>
                    <a:cubicBezTo>
                      <a:pt x="696" y="0"/>
                      <a:pt x="476" y="82"/>
                      <a:pt x="326" y="245"/>
                    </a:cubicBezTo>
                    <a:cubicBezTo>
                      <a:pt x="0" y="596"/>
                      <a:pt x="0" y="1097"/>
                      <a:pt x="326" y="1423"/>
                    </a:cubicBezTo>
                    <a:cubicBezTo>
                      <a:pt x="1228" y="2375"/>
                      <a:pt x="2105" y="3328"/>
                      <a:pt x="3008" y="4280"/>
                    </a:cubicBezTo>
                    <a:cubicBezTo>
                      <a:pt x="3161" y="4433"/>
                      <a:pt x="3386" y="4515"/>
                      <a:pt x="3610" y="4515"/>
                    </a:cubicBezTo>
                    <a:cubicBezTo>
                      <a:pt x="3825" y="4515"/>
                      <a:pt x="4038" y="4440"/>
                      <a:pt x="4186" y="4280"/>
                    </a:cubicBezTo>
                    <a:cubicBezTo>
                      <a:pt x="4511" y="3929"/>
                      <a:pt x="4511" y="3428"/>
                      <a:pt x="4186" y="3077"/>
                    </a:cubicBezTo>
                    <a:cubicBezTo>
                      <a:pt x="3308" y="2124"/>
                      <a:pt x="2406" y="1197"/>
                      <a:pt x="1504" y="245"/>
                    </a:cubicBezTo>
                    <a:cubicBezTo>
                      <a:pt x="1353" y="82"/>
                      <a:pt x="1134" y="0"/>
                      <a:pt x="915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Google Shape;2494;p74">
                <a:extLst>
                  <a:ext uri="{FF2B5EF4-FFF2-40B4-BE49-F238E27FC236}">
                    <a16:creationId xmlns:a16="http://schemas.microsoft.com/office/drawing/2014/main" id="{96DE367C-3BF4-4CCC-BFF7-24938281EA24}"/>
                  </a:ext>
                </a:extLst>
              </p:cNvPr>
              <p:cNvSpPr/>
              <p:nvPr/>
            </p:nvSpPr>
            <p:spPr>
              <a:xfrm>
                <a:off x="5039775" y="2534100"/>
                <a:ext cx="551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5450" extrusionOk="0">
                    <a:moveTo>
                      <a:pt x="829" y="1"/>
                    </a:moveTo>
                    <a:cubicBezTo>
                      <a:pt x="760" y="1"/>
                      <a:pt x="691" y="9"/>
                      <a:pt x="628" y="25"/>
                    </a:cubicBezTo>
                    <a:cubicBezTo>
                      <a:pt x="402" y="100"/>
                      <a:pt x="227" y="225"/>
                      <a:pt x="101" y="426"/>
                    </a:cubicBezTo>
                    <a:cubicBezTo>
                      <a:pt x="1" y="626"/>
                      <a:pt x="1" y="827"/>
                      <a:pt x="26" y="1052"/>
                    </a:cubicBezTo>
                    <a:cubicBezTo>
                      <a:pt x="201" y="2306"/>
                      <a:pt x="377" y="3559"/>
                      <a:pt x="552" y="4812"/>
                    </a:cubicBezTo>
                    <a:cubicBezTo>
                      <a:pt x="577" y="5012"/>
                      <a:pt x="778" y="5238"/>
                      <a:pt x="928" y="5338"/>
                    </a:cubicBezTo>
                    <a:cubicBezTo>
                      <a:pt x="1062" y="5405"/>
                      <a:pt x="1218" y="5450"/>
                      <a:pt x="1366" y="5450"/>
                    </a:cubicBezTo>
                    <a:cubicBezTo>
                      <a:pt x="1441" y="5450"/>
                      <a:pt x="1513" y="5438"/>
                      <a:pt x="1580" y="5413"/>
                    </a:cubicBezTo>
                    <a:cubicBezTo>
                      <a:pt x="1780" y="5338"/>
                      <a:pt x="1981" y="5213"/>
                      <a:pt x="2081" y="5037"/>
                    </a:cubicBezTo>
                    <a:cubicBezTo>
                      <a:pt x="2206" y="4812"/>
                      <a:pt x="2206" y="4611"/>
                      <a:pt x="2181" y="4386"/>
                    </a:cubicBezTo>
                    <a:cubicBezTo>
                      <a:pt x="2006" y="3133"/>
                      <a:pt x="1831" y="1880"/>
                      <a:pt x="1655" y="626"/>
                    </a:cubicBezTo>
                    <a:cubicBezTo>
                      <a:pt x="1630" y="426"/>
                      <a:pt x="1430" y="200"/>
                      <a:pt x="1254" y="125"/>
                    </a:cubicBezTo>
                    <a:cubicBezTo>
                      <a:pt x="1134" y="39"/>
                      <a:pt x="979" y="1"/>
                      <a:pt x="829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Google Shape;2495;p74">
                <a:extLst>
                  <a:ext uri="{FF2B5EF4-FFF2-40B4-BE49-F238E27FC236}">
                    <a16:creationId xmlns:a16="http://schemas.microsoft.com/office/drawing/2014/main" id="{813DBCF3-D23D-43F2-A4BF-92DFC057D612}"/>
                  </a:ext>
                </a:extLst>
              </p:cNvPr>
              <p:cNvSpPr/>
              <p:nvPr/>
            </p:nvSpPr>
            <p:spPr>
              <a:xfrm>
                <a:off x="5189525" y="2570450"/>
                <a:ext cx="138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2488" extrusionOk="0">
                    <a:moveTo>
                      <a:pt x="4597" y="1"/>
                    </a:moveTo>
                    <a:cubicBezTo>
                      <a:pt x="4529" y="1"/>
                      <a:pt x="4458" y="9"/>
                      <a:pt x="4387" y="25"/>
                    </a:cubicBezTo>
                    <a:cubicBezTo>
                      <a:pt x="3159" y="300"/>
                      <a:pt x="1931" y="576"/>
                      <a:pt x="728" y="852"/>
                    </a:cubicBezTo>
                    <a:cubicBezTo>
                      <a:pt x="302" y="927"/>
                      <a:pt x="1" y="1453"/>
                      <a:pt x="126" y="1879"/>
                    </a:cubicBezTo>
                    <a:cubicBezTo>
                      <a:pt x="251" y="2252"/>
                      <a:pt x="563" y="2488"/>
                      <a:pt x="936" y="2488"/>
                    </a:cubicBezTo>
                    <a:cubicBezTo>
                      <a:pt x="1015" y="2488"/>
                      <a:pt x="1096" y="2477"/>
                      <a:pt x="1179" y="2456"/>
                    </a:cubicBezTo>
                    <a:cubicBezTo>
                      <a:pt x="2382" y="2180"/>
                      <a:pt x="3610" y="1904"/>
                      <a:pt x="4838" y="1629"/>
                    </a:cubicBezTo>
                    <a:cubicBezTo>
                      <a:pt x="5264" y="1553"/>
                      <a:pt x="5540" y="1027"/>
                      <a:pt x="5415" y="601"/>
                    </a:cubicBezTo>
                    <a:cubicBezTo>
                      <a:pt x="5288" y="221"/>
                      <a:pt x="4966" y="1"/>
                      <a:pt x="4597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Google Shape;2496;p74">
                <a:extLst>
                  <a:ext uri="{FF2B5EF4-FFF2-40B4-BE49-F238E27FC236}">
                    <a16:creationId xmlns:a16="http://schemas.microsoft.com/office/drawing/2014/main" id="{D06384E7-9634-43BD-965F-18E371780698}"/>
                  </a:ext>
                </a:extLst>
              </p:cNvPr>
              <p:cNvSpPr/>
              <p:nvPr/>
            </p:nvSpPr>
            <p:spPr>
              <a:xfrm>
                <a:off x="5375000" y="2629950"/>
                <a:ext cx="55800" cy="13600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5440" extrusionOk="0">
                    <a:moveTo>
                      <a:pt x="903" y="0"/>
                    </a:moveTo>
                    <a:cubicBezTo>
                      <a:pt x="477" y="25"/>
                      <a:pt x="1" y="376"/>
                      <a:pt x="51" y="853"/>
                    </a:cubicBezTo>
                    <a:cubicBezTo>
                      <a:pt x="201" y="2081"/>
                      <a:pt x="351" y="3334"/>
                      <a:pt x="502" y="4587"/>
                    </a:cubicBezTo>
                    <a:cubicBezTo>
                      <a:pt x="527" y="4812"/>
                      <a:pt x="577" y="5013"/>
                      <a:pt x="752" y="5188"/>
                    </a:cubicBezTo>
                    <a:cubicBezTo>
                      <a:pt x="903" y="5339"/>
                      <a:pt x="1128" y="5439"/>
                      <a:pt x="1354" y="5439"/>
                    </a:cubicBezTo>
                    <a:cubicBezTo>
                      <a:pt x="1755" y="5414"/>
                      <a:pt x="2231" y="5063"/>
                      <a:pt x="2181" y="4587"/>
                    </a:cubicBezTo>
                    <a:cubicBezTo>
                      <a:pt x="2031" y="3334"/>
                      <a:pt x="1880" y="2081"/>
                      <a:pt x="1730" y="853"/>
                    </a:cubicBezTo>
                    <a:cubicBezTo>
                      <a:pt x="1705" y="602"/>
                      <a:pt x="1655" y="426"/>
                      <a:pt x="1504" y="251"/>
                    </a:cubicBezTo>
                    <a:cubicBezTo>
                      <a:pt x="1354" y="101"/>
                      <a:pt x="1103" y="0"/>
                      <a:pt x="903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Google Shape;2497;p74">
                <a:extLst>
                  <a:ext uri="{FF2B5EF4-FFF2-40B4-BE49-F238E27FC236}">
                    <a16:creationId xmlns:a16="http://schemas.microsoft.com/office/drawing/2014/main" id="{18B4ECD1-A8F2-4C7C-AB72-096BB8468D39}"/>
                  </a:ext>
                </a:extLst>
              </p:cNvPr>
              <p:cNvSpPr/>
              <p:nvPr/>
            </p:nvSpPr>
            <p:spPr>
              <a:xfrm>
                <a:off x="5197675" y="2768275"/>
                <a:ext cx="90875" cy="11462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4585" extrusionOk="0">
                    <a:moveTo>
                      <a:pt x="950" y="1"/>
                    </a:moveTo>
                    <a:cubicBezTo>
                      <a:pt x="811" y="1"/>
                      <a:pt x="673" y="34"/>
                      <a:pt x="552" y="107"/>
                    </a:cubicBezTo>
                    <a:cubicBezTo>
                      <a:pt x="151" y="357"/>
                      <a:pt x="1" y="858"/>
                      <a:pt x="226" y="1259"/>
                    </a:cubicBezTo>
                    <a:cubicBezTo>
                      <a:pt x="803" y="2237"/>
                      <a:pt x="1379" y="3189"/>
                      <a:pt x="1931" y="4167"/>
                    </a:cubicBezTo>
                    <a:cubicBezTo>
                      <a:pt x="2084" y="4422"/>
                      <a:pt x="2387" y="4585"/>
                      <a:pt x="2683" y="4585"/>
                    </a:cubicBezTo>
                    <a:cubicBezTo>
                      <a:pt x="2824" y="4585"/>
                      <a:pt x="2963" y="4548"/>
                      <a:pt x="3083" y="4467"/>
                    </a:cubicBezTo>
                    <a:cubicBezTo>
                      <a:pt x="3459" y="4217"/>
                      <a:pt x="3635" y="3716"/>
                      <a:pt x="3384" y="3315"/>
                    </a:cubicBezTo>
                    <a:cubicBezTo>
                      <a:pt x="2833" y="2337"/>
                      <a:pt x="2256" y="1385"/>
                      <a:pt x="1680" y="407"/>
                    </a:cubicBezTo>
                    <a:cubicBezTo>
                      <a:pt x="1544" y="152"/>
                      <a:pt x="1246" y="1"/>
                      <a:pt x="950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Google Shape;2498;p74">
                <a:extLst>
                  <a:ext uri="{FF2B5EF4-FFF2-40B4-BE49-F238E27FC236}">
                    <a16:creationId xmlns:a16="http://schemas.microsoft.com/office/drawing/2014/main" id="{26D3D313-D3DC-4CD4-92AC-F1AC177A4B1A}"/>
                  </a:ext>
                </a:extLst>
              </p:cNvPr>
              <p:cNvSpPr/>
              <p:nvPr/>
            </p:nvSpPr>
            <p:spPr>
              <a:xfrm>
                <a:off x="5340550" y="2835550"/>
                <a:ext cx="156025" cy="82900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3316" extrusionOk="0">
                    <a:moveTo>
                      <a:pt x="5307" y="1"/>
                    </a:moveTo>
                    <a:cubicBezTo>
                      <a:pt x="5227" y="1"/>
                      <a:pt x="5145" y="15"/>
                      <a:pt x="5063" y="47"/>
                    </a:cubicBezTo>
                    <a:lnTo>
                      <a:pt x="727" y="1651"/>
                    </a:lnTo>
                    <a:cubicBezTo>
                      <a:pt x="326" y="1802"/>
                      <a:pt x="0" y="2228"/>
                      <a:pt x="150" y="2679"/>
                    </a:cubicBezTo>
                    <a:cubicBezTo>
                      <a:pt x="256" y="3015"/>
                      <a:pt x="607" y="3316"/>
                      <a:pt x="969" y="3316"/>
                    </a:cubicBezTo>
                    <a:cubicBezTo>
                      <a:pt x="1039" y="3316"/>
                      <a:pt x="1109" y="3305"/>
                      <a:pt x="1178" y="3280"/>
                    </a:cubicBezTo>
                    <a:cubicBezTo>
                      <a:pt x="2632" y="2729"/>
                      <a:pt x="4060" y="2203"/>
                      <a:pt x="5514" y="1651"/>
                    </a:cubicBezTo>
                    <a:cubicBezTo>
                      <a:pt x="5915" y="1501"/>
                      <a:pt x="6241" y="1075"/>
                      <a:pt x="6090" y="624"/>
                    </a:cubicBezTo>
                    <a:cubicBezTo>
                      <a:pt x="5988" y="295"/>
                      <a:pt x="5667" y="1"/>
                      <a:pt x="5307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Google Shape;2499;p74">
                <a:extLst>
                  <a:ext uri="{FF2B5EF4-FFF2-40B4-BE49-F238E27FC236}">
                    <a16:creationId xmlns:a16="http://schemas.microsoft.com/office/drawing/2014/main" id="{76C02247-D274-42FD-91B3-80CE645F6ED5}"/>
                  </a:ext>
                </a:extLst>
              </p:cNvPr>
              <p:cNvSpPr/>
              <p:nvPr/>
            </p:nvSpPr>
            <p:spPr>
              <a:xfrm>
                <a:off x="5526625" y="2854600"/>
                <a:ext cx="81475" cy="128400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5136" extrusionOk="0">
                    <a:moveTo>
                      <a:pt x="897" y="1"/>
                    </a:moveTo>
                    <a:cubicBezTo>
                      <a:pt x="819" y="1"/>
                      <a:pt x="744" y="12"/>
                      <a:pt x="677" y="37"/>
                    </a:cubicBezTo>
                    <a:cubicBezTo>
                      <a:pt x="477" y="112"/>
                      <a:pt x="276" y="238"/>
                      <a:pt x="176" y="413"/>
                    </a:cubicBezTo>
                    <a:cubicBezTo>
                      <a:pt x="76" y="613"/>
                      <a:pt x="1" y="864"/>
                      <a:pt x="101" y="1065"/>
                    </a:cubicBezTo>
                    <a:cubicBezTo>
                      <a:pt x="577" y="2217"/>
                      <a:pt x="1053" y="3370"/>
                      <a:pt x="1555" y="4498"/>
                    </a:cubicBezTo>
                    <a:cubicBezTo>
                      <a:pt x="1630" y="4724"/>
                      <a:pt x="1730" y="4899"/>
                      <a:pt x="1931" y="5025"/>
                    </a:cubicBezTo>
                    <a:cubicBezTo>
                      <a:pt x="2048" y="5091"/>
                      <a:pt x="2209" y="5136"/>
                      <a:pt x="2363" y="5136"/>
                    </a:cubicBezTo>
                    <a:cubicBezTo>
                      <a:pt x="2440" y="5136"/>
                      <a:pt x="2515" y="5125"/>
                      <a:pt x="2582" y="5100"/>
                    </a:cubicBezTo>
                    <a:cubicBezTo>
                      <a:pt x="2783" y="5025"/>
                      <a:pt x="2983" y="4899"/>
                      <a:pt x="3083" y="4724"/>
                    </a:cubicBezTo>
                    <a:cubicBezTo>
                      <a:pt x="3184" y="4523"/>
                      <a:pt x="3259" y="4273"/>
                      <a:pt x="3159" y="4072"/>
                    </a:cubicBezTo>
                    <a:cubicBezTo>
                      <a:pt x="2682" y="2919"/>
                      <a:pt x="2206" y="1766"/>
                      <a:pt x="1730" y="613"/>
                    </a:cubicBezTo>
                    <a:cubicBezTo>
                      <a:pt x="1630" y="413"/>
                      <a:pt x="1530" y="238"/>
                      <a:pt x="1329" y="112"/>
                    </a:cubicBezTo>
                    <a:cubicBezTo>
                      <a:pt x="1212" y="45"/>
                      <a:pt x="1051" y="1"/>
                      <a:pt x="897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Google Shape;2500;p74">
                <a:extLst>
                  <a:ext uri="{FF2B5EF4-FFF2-40B4-BE49-F238E27FC236}">
                    <a16:creationId xmlns:a16="http://schemas.microsoft.com/office/drawing/2014/main" id="{26B476B9-A407-4CCF-9E34-06C7E0C80860}"/>
                  </a:ext>
                </a:extLst>
              </p:cNvPr>
              <p:cNvSpPr/>
              <p:nvPr/>
            </p:nvSpPr>
            <p:spPr>
              <a:xfrm>
                <a:off x="5422000" y="2992450"/>
                <a:ext cx="5452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4961" extrusionOk="0">
                    <a:moveTo>
                      <a:pt x="846" y="1"/>
                    </a:moveTo>
                    <a:cubicBezTo>
                      <a:pt x="769" y="1"/>
                      <a:pt x="694" y="12"/>
                      <a:pt x="627" y="37"/>
                    </a:cubicBezTo>
                    <a:cubicBezTo>
                      <a:pt x="426" y="112"/>
                      <a:pt x="226" y="237"/>
                      <a:pt x="126" y="413"/>
                    </a:cubicBezTo>
                    <a:cubicBezTo>
                      <a:pt x="25" y="638"/>
                      <a:pt x="0" y="839"/>
                      <a:pt x="50" y="1064"/>
                    </a:cubicBezTo>
                    <a:cubicBezTo>
                      <a:pt x="201" y="2167"/>
                      <a:pt x="351" y="3245"/>
                      <a:pt x="527" y="4348"/>
                    </a:cubicBezTo>
                    <a:cubicBezTo>
                      <a:pt x="552" y="4548"/>
                      <a:pt x="752" y="4749"/>
                      <a:pt x="903" y="4849"/>
                    </a:cubicBezTo>
                    <a:cubicBezTo>
                      <a:pt x="1019" y="4916"/>
                      <a:pt x="1181" y="4960"/>
                      <a:pt x="1335" y="4960"/>
                    </a:cubicBezTo>
                    <a:cubicBezTo>
                      <a:pt x="1412" y="4960"/>
                      <a:pt x="1487" y="4949"/>
                      <a:pt x="1554" y="4924"/>
                    </a:cubicBezTo>
                    <a:cubicBezTo>
                      <a:pt x="1755" y="4874"/>
                      <a:pt x="1955" y="4749"/>
                      <a:pt x="2055" y="4548"/>
                    </a:cubicBezTo>
                    <a:cubicBezTo>
                      <a:pt x="2156" y="4323"/>
                      <a:pt x="2181" y="4147"/>
                      <a:pt x="2131" y="3896"/>
                    </a:cubicBezTo>
                    <a:cubicBezTo>
                      <a:pt x="1980" y="2819"/>
                      <a:pt x="1830" y="1716"/>
                      <a:pt x="1654" y="613"/>
                    </a:cubicBezTo>
                    <a:cubicBezTo>
                      <a:pt x="1629" y="438"/>
                      <a:pt x="1429" y="212"/>
                      <a:pt x="1278" y="112"/>
                    </a:cubicBezTo>
                    <a:cubicBezTo>
                      <a:pt x="1161" y="45"/>
                      <a:pt x="1000" y="1"/>
                      <a:pt x="846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Google Shape;2501;p74">
                <a:extLst>
                  <a:ext uri="{FF2B5EF4-FFF2-40B4-BE49-F238E27FC236}">
                    <a16:creationId xmlns:a16="http://schemas.microsoft.com/office/drawing/2014/main" id="{E2B21E7A-B2C7-4D19-AC61-CED204929872}"/>
                  </a:ext>
                </a:extLst>
              </p:cNvPr>
              <p:cNvSpPr/>
              <p:nvPr/>
            </p:nvSpPr>
            <p:spPr>
              <a:xfrm>
                <a:off x="5279125" y="2997100"/>
                <a:ext cx="53275" cy="13600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5440" extrusionOk="0">
                    <a:moveTo>
                      <a:pt x="1290" y="0"/>
                    </a:moveTo>
                    <a:cubicBezTo>
                      <a:pt x="1278" y="0"/>
                      <a:pt x="1266" y="0"/>
                      <a:pt x="1254" y="1"/>
                    </a:cubicBezTo>
                    <a:cubicBezTo>
                      <a:pt x="753" y="26"/>
                      <a:pt x="452" y="377"/>
                      <a:pt x="402" y="853"/>
                    </a:cubicBezTo>
                    <a:cubicBezTo>
                      <a:pt x="277" y="2106"/>
                      <a:pt x="151" y="3335"/>
                      <a:pt x="51" y="4588"/>
                    </a:cubicBezTo>
                    <a:cubicBezTo>
                      <a:pt x="1" y="5039"/>
                      <a:pt x="452" y="5440"/>
                      <a:pt x="878" y="5440"/>
                    </a:cubicBezTo>
                    <a:cubicBezTo>
                      <a:pt x="1379" y="5415"/>
                      <a:pt x="1680" y="5064"/>
                      <a:pt x="1730" y="4588"/>
                    </a:cubicBezTo>
                    <a:cubicBezTo>
                      <a:pt x="1856" y="3335"/>
                      <a:pt x="1981" y="2106"/>
                      <a:pt x="2106" y="853"/>
                    </a:cubicBezTo>
                    <a:cubicBezTo>
                      <a:pt x="2131" y="415"/>
                      <a:pt x="1705" y="0"/>
                      <a:pt x="1290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Google Shape;2502;p74">
                <a:extLst>
                  <a:ext uri="{FF2B5EF4-FFF2-40B4-BE49-F238E27FC236}">
                    <a16:creationId xmlns:a16="http://schemas.microsoft.com/office/drawing/2014/main" id="{C74B7ADB-5C85-4176-9000-33182F0886BD}"/>
                  </a:ext>
                </a:extLst>
              </p:cNvPr>
              <p:cNvSpPr/>
              <p:nvPr/>
            </p:nvSpPr>
            <p:spPr>
              <a:xfrm>
                <a:off x="5341800" y="3189125"/>
                <a:ext cx="127850" cy="702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2811" extrusionOk="0">
                    <a:moveTo>
                      <a:pt x="921" y="0"/>
                    </a:moveTo>
                    <a:cubicBezTo>
                      <a:pt x="561" y="0"/>
                      <a:pt x="208" y="266"/>
                      <a:pt x="126" y="616"/>
                    </a:cubicBezTo>
                    <a:cubicBezTo>
                      <a:pt x="0" y="1092"/>
                      <a:pt x="251" y="1518"/>
                      <a:pt x="702" y="1669"/>
                    </a:cubicBezTo>
                    <a:cubicBezTo>
                      <a:pt x="1805" y="2020"/>
                      <a:pt x="2882" y="2395"/>
                      <a:pt x="3985" y="2771"/>
                    </a:cubicBezTo>
                    <a:cubicBezTo>
                      <a:pt x="4061" y="2798"/>
                      <a:pt x="4139" y="2811"/>
                      <a:pt x="4217" y="2811"/>
                    </a:cubicBezTo>
                    <a:cubicBezTo>
                      <a:pt x="4577" y="2811"/>
                      <a:pt x="4930" y="2545"/>
                      <a:pt x="5013" y="2195"/>
                    </a:cubicBezTo>
                    <a:cubicBezTo>
                      <a:pt x="5113" y="1719"/>
                      <a:pt x="4887" y="1293"/>
                      <a:pt x="4436" y="1142"/>
                    </a:cubicBezTo>
                    <a:cubicBezTo>
                      <a:pt x="3334" y="766"/>
                      <a:pt x="2256" y="415"/>
                      <a:pt x="1153" y="40"/>
                    </a:cubicBezTo>
                    <a:cubicBezTo>
                      <a:pt x="1077" y="13"/>
                      <a:pt x="999" y="0"/>
                      <a:pt x="921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Google Shape;2503;p74">
                <a:extLst>
                  <a:ext uri="{FF2B5EF4-FFF2-40B4-BE49-F238E27FC236}">
                    <a16:creationId xmlns:a16="http://schemas.microsoft.com/office/drawing/2014/main" id="{2D61CB48-CFD0-4096-BCF8-3A722B12DAF0}"/>
                  </a:ext>
                </a:extLst>
              </p:cNvPr>
              <p:cNvSpPr/>
              <p:nvPr/>
            </p:nvSpPr>
            <p:spPr>
              <a:xfrm>
                <a:off x="5544800" y="3111750"/>
                <a:ext cx="47025" cy="133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5341" extrusionOk="0">
                    <a:moveTo>
                      <a:pt x="1066" y="1"/>
                    </a:moveTo>
                    <a:cubicBezTo>
                      <a:pt x="1053" y="1"/>
                      <a:pt x="1041" y="1"/>
                      <a:pt x="1028" y="2"/>
                    </a:cubicBezTo>
                    <a:cubicBezTo>
                      <a:pt x="552" y="27"/>
                      <a:pt x="201" y="378"/>
                      <a:pt x="176" y="854"/>
                    </a:cubicBezTo>
                    <a:cubicBezTo>
                      <a:pt x="126" y="2057"/>
                      <a:pt x="76" y="3285"/>
                      <a:pt x="26" y="4488"/>
                    </a:cubicBezTo>
                    <a:cubicBezTo>
                      <a:pt x="1" y="4939"/>
                      <a:pt x="427" y="5340"/>
                      <a:pt x="878" y="5340"/>
                    </a:cubicBezTo>
                    <a:cubicBezTo>
                      <a:pt x="1329" y="5315"/>
                      <a:pt x="1680" y="4964"/>
                      <a:pt x="1705" y="4488"/>
                    </a:cubicBezTo>
                    <a:cubicBezTo>
                      <a:pt x="1755" y="3285"/>
                      <a:pt x="1805" y="2057"/>
                      <a:pt x="1880" y="854"/>
                    </a:cubicBezTo>
                    <a:cubicBezTo>
                      <a:pt x="1880" y="415"/>
                      <a:pt x="1502" y="1"/>
                      <a:pt x="1066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Google Shape;2504;p74">
                <a:extLst>
                  <a:ext uri="{FF2B5EF4-FFF2-40B4-BE49-F238E27FC236}">
                    <a16:creationId xmlns:a16="http://schemas.microsoft.com/office/drawing/2014/main" id="{CDBEDB81-37A7-40BB-9F91-FF8673C180D9}"/>
                  </a:ext>
                </a:extLst>
              </p:cNvPr>
              <p:cNvSpPr/>
              <p:nvPr/>
            </p:nvSpPr>
            <p:spPr>
              <a:xfrm>
                <a:off x="3703950" y="1342975"/>
                <a:ext cx="100275" cy="100275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1" extrusionOk="0">
                    <a:moveTo>
                      <a:pt x="2005" y="0"/>
                    </a:moveTo>
                    <a:cubicBezTo>
                      <a:pt x="902" y="0"/>
                      <a:pt x="0" y="903"/>
                      <a:pt x="0" y="2005"/>
                    </a:cubicBezTo>
                    <a:cubicBezTo>
                      <a:pt x="0" y="3108"/>
                      <a:pt x="902" y="4010"/>
                      <a:pt x="2005" y="4010"/>
                    </a:cubicBezTo>
                    <a:cubicBezTo>
                      <a:pt x="3108" y="4010"/>
                      <a:pt x="4010" y="3108"/>
                      <a:pt x="4010" y="2005"/>
                    </a:cubicBezTo>
                    <a:cubicBezTo>
                      <a:pt x="4010" y="903"/>
                      <a:pt x="3108" y="0"/>
                      <a:pt x="2005" y="0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Google Shape;2505;p74">
                <a:extLst>
                  <a:ext uri="{FF2B5EF4-FFF2-40B4-BE49-F238E27FC236}">
                    <a16:creationId xmlns:a16="http://schemas.microsoft.com/office/drawing/2014/main" id="{9D48C937-1477-472A-B4B1-80EE23C28623}"/>
                  </a:ext>
                </a:extLst>
              </p:cNvPr>
              <p:cNvSpPr/>
              <p:nvPr/>
            </p:nvSpPr>
            <p:spPr>
              <a:xfrm>
                <a:off x="3962075" y="1074150"/>
                <a:ext cx="150400" cy="16177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6471" extrusionOk="0">
                    <a:moveTo>
                      <a:pt x="5589" y="1"/>
                    </a:moveTo>
                    <a:cubicBezTo>
                      <a:pt x="5581" y="1"/>
                      <a:pt x="5573" y="1"/>
                      <a:pt x="5565" y="1"/>
                    </a:cubicBezTo>
                    <a:cubicBezTo>
                      <a:pt x="4061" y="27"/>
                      <a:pt x="2557" y="703"/>
                      <a:pt x="1530" y="1831"/>
                    </a:cubicBezTo>
                    <a:cubicBezTo>
                      <a:pt x="502" y="3009"/>
                      <a:pt x="1" y="4613"/>
                      <a:pt x="201" y="6142"/>
                    </a:cubicBezTo>
                    <a:cubicBezTo>
                      <a:pt x="227" y="6358"/>
                      <a:pt x="413" y="6471"/>
                      <a:pt x="585" y="6471"/>
                    </a:cubicBezTo>
                    <a:cubicBezTo>
                      <a:pt x="751" y="6471"/>
                      <a:pt x="903" y="6364"/>
                      <a:pt x="878" y="6142"/>
                    </a:cubicBezTo>
                    <a:cubicBezTo>
                      <a:pt x="703" y="4788"/>
                      <a:pt x="1104" y="3360"/>
                      <a:pt x="2006" y="2307"/>
                    </a:cubicBezTo>
                    <a:cubicBezTo>
                      <a:pt x="2908" y="1305"/>
                      <a:pt x="4211" y="703"/>
                      <a:pt x="5565" y="678"/>
                    </a:cubicBezTo>
                    <a:cubicBezTo>
                      <a:pt x="6008" y="654"/>
                      <a:pt x="6016" y="1"/>
                      <a:pt x="5589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Google Shape;2506;p74">
                <a:extLst>
                  <a:ext uri="{FF2B5EF4-FFF2-40B4-BE49-F238E27FC236}">
                    <a16:creationId xmlns:a16="http://schemas.microsoft.com/office/drawing/2014/main" id="{7F9D9163-ECC1-4EFD-9D07-94AAC01278CE}"/>
                  </a:ext>
                </a:extLst>
              </p:cNvPr>
              <p:cNvSpPr/>
              <p:nvPr/>
            </p:nvSpPr>
            <p:spPr>
              <a:xfrm>
                <a:off x="3958950" y="1259025"/>
                <a:ext cx="2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652" extrusionOk="0">
                    <a:moveTo>
                      <a:pt x="427" y="0"/>
                    </a:moveTo>
                    <a:cubicBezTo>
                      <a:pt x="1" y="0"/>
                      <a:pt x="1" y="652"/>
                      <a:pt x="427" y="652"/>
                    </a:cubicBezTo>
                    <a:cubicBezTo>
                      <a:pt x="853" y="652"/>
                      <a:pt x="853" y="0"/>
                      <a:pt x="427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Google Shape;2507;p74">
                <a:extLst>
                  <a:ext uri="{FF2B5EF4-FFF2-40B4-BE49-F238E27FC236}">
                    <a16:creationId xmlns:a16="http://schemas.microsoft.com/office/drawing/2014/main" id="{E582F562-8114-42D7-AA3B-A99411039DC8}"/>
                  </a:ext>
                </a:extLst>
              </p:cNvPr>
              <p:cNvSpPr/>
              <p:nvPr/>
            </p:nvSpPr>
            <p:spPr>
              <a:xfrm>
                <a:off x="4003450" y="1254625"/>
                <a:ext cx="213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678" extrusionOk="0">
                    <a:moveTo>
                      <a:pt x="426" y="1"/>
                    </a:moveTo>
                    <a:cubicBezTo>
                      <a:pt x="0" y="1"/>
                      <a:pt x="0" y="677"/>
                      <a:pt x="426" y="677"/>
                    </a:cubicBezTo>
                    <a:cubicBezTo>
                      <a:pt x="852" y="677"/>
                      <a:pt x="852" y="1"/>
                      <a:pt x="426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Google Shape;2508;p74">
                <a:extLst>
                  <a:ext uri="{FF2B5EF4-FFF2-40B4-BE49-F238E27FC236}">
                    <a16:creationId xmlns:a16="http://schemas.microsoft.com/office/drawing/2014/main" id="{575353F4-ED5E-4567-B894-6B3AB39F3919}"/>
                  </a:ext>
                </a:extLst>
              </p:cNvPr>
              <p:cNvSpPr/>
              <p:nvPr/>
            </p:nvSpPr>
            <p:spPr>
              <a:xfrm>
                <a:off x="3985275" y="1285950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76" y="1"/>
                    </a:moveTo>
                    <a:cubicBezTo>
                      <a:pt x="351" y="1"/>
                      <a:pt x="326" y="1"/>
                      <a:pt x="276" y="26"/>
                    </a:cubicBezTo>
                    <a:cubicBezTo>
                      <a:pt x="226" y="26"/>
                      <a:pt x="176" y="51"/>
                      <a:pt x="126" y="101"/>
                    </a:cubicBezTo>
                    <a:lnTo>
                      <a:pt x="101" y="126"/>
                    </a:lnTo>
                    <a:cubicBezTo>
                      <a:pt x="75" y="176"/>
                      <a:pt x="50" y="201"/>
                      <a:pt x="25" y="251"/>
                    </a:cubicBezTo>
                    <a:cubicBezTo>
                      <a:pt x="25" y="276"/>
                      <a:pt x="0" y="327"/>
                      <a:pt x="0" y="377"/>
                    </a:cubicBezTo>
                    <a:cubicBezTo>
                      <a:pt x="0" y="427"/>
                      <a:pt x="25" y="452"/>
                      <a:pt x="25" y="502"/>
                    </a:cubicBezTo>
                    <a:cubicBezTo>
                      <a:pt x="50" y="552"/>
                      <a:pt x="75" y="577"/>
                      <a:pt x="101" y="602"/>
                    </a:cubicBezTo>
                    <a:cubicBezTo>
                      <a:pt x="126" y="627"/>
                      <a:pt x="151" y="652"/>
                      <a:pt x="176" y="652"/>
                    </a:cubicBezTo>
                    <a:cubicBezTo>
                      <a:pt x="226" y="702"/>
                      <a:pt x="276" y="702"/>
                      <a:pt x="351" y="702"/>
                    </a:cubicBezTo>
                    <a:lnTo>
                      <a:pt x="426" y="702"/>
                    </a:lnTo>
                    <a:cubicBezTo>
                      <a:pt x="502" y="677"/>
                      <a:pt x="527" y="652"/>
                      <a:pt x="577" y="602"/>
                    </a:cubicBezTo>
                    <a:lnTo>
                      <a:pt x="602" y="577"/>
                    </a:lnTo>
                    <a:cubicBezTo>
                      <a:pt x="652" y="552"/>
                      <a:pt x="677" y="502"/>
                      <a:pt x="677" y="477"/>
                    </a:cubicBezTo>
                    <a:cubicBezTo>
                      <a:pt x="702" y="427"/>
                      <a:pt x="702" y="377"/>
                      <a:pt x="702" y="352"/>
                    </a:cubicBezTo>
                    <a:cubicBezTo>
                      <a:pt x="702" y="301"/>
                      <a:pt x="702" y="251"/>
                      <a:pt x="677" y="201"/>
                    </a:cubicBezTo>
                    <a:cubicBezTo>
                      <a:pt x="677" y="176"/>
                      <a:pt x="652" y="126"/>
                      <a:pt x="602" y="101"/>
                    </a:cubicBezTo>
                    <a:cubicBezTo>
                      <a:pt x="602" y="76"/>
                      <a:pt x="577" y="76"/>
                      <a:pt x="552" y="51"/>
                    </a:cubicBezTo>
                    <a:cubicBezTo>
                      <a:pt x="502" y="26"/>
                      <a:pt x="426" y="1"/>
                      <a:pt x="376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Google Shape;2509;p74">
                <a:extLst>
                  <a:ext uri="{FF2B5EF4-FFF2-40B4-BE49-F238E27FC236}">
                    <a16:creationId xmlns:a16="http://schemas.microsoft.com/office/drawing/2014/main" id="{694643B6-842D-43C6-8994-CE00291FB42D}"/>
                  </a:ext>
                </a:extLst>
              </p:cNvPr>
              <p:cNvSpPr/>
              <p:nvPr/>
            </p:nvSpPr>
            <p:spPr>
              <a:xfrm>
                <a:off x="4128750" y="1435075"/>
                <a:ext cx="21950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8" extrusionOk="0">
                    <a:moveTo>
                      <a:pt x="427" y="1"/>
                    </a:moveTo>
                    <a:cubicBezTo>
                      <a:pt x="1" y="1"/>
                      <a:pt x="1" y="677"/>
                      <a:pt x="427" y="677"/>
                    </a:cubicBezTo>
                    <a:cubicBezTo>
                      <a:pt x="878" y="677"/>
                      <a:pt x="878" y="1"/>
                      <a:pt x="427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Google Shape;2510;p74">
                <a:extLst>
                  <a:ext uri="{FF2B5EF4-FFF2-40B4-BE49-F238E27FC236}">
                    <a16:creationId xmlns:a16="http://schemas.microsoft.com/office/drawing/2014/main" id="{2B200376-5B2A-41DB-9EE1-C6C29741FD55}"/>
                  </a:ext>
                </a:extLst>
              </p:cNvPr>
              <p:cNvSpPr/>
              <p:nvPr/>
            </p:nvSpPr>
            <p:spPr>
              <a:xfrm>
                <a:off x="4177625" y="1410650"/>
                <a:ext cx="2195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7" extrusionOk="0">
                    <a:moveTo>
                      <a:pt x="452" y="0"/>
                    </a:moveTo>
                    <a:cubicBezTo>
                      <a:pt x="1" y="0"/>
                      <a:pt x="1" y="677"/>
                      <a:pt x="452" y="677"/>
                    </a:cubicBezTo>
                    <a:cubicBezTo>
                      <a:pt x="878" y="677"/>
                      <a:pt x="878" y="0"/>
                      <a:pt x="452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Google Shape;2511;p74">
                <a:extLst>
                  <a:ext uri="{FF2B5EF4-FFF2-40B4-BE49-F238E27FC236}">
                    <a16:creationId xmlns:a16="http://schemas.microsoft.com/office/drawing/2014/main" id="{0EF96AB7-E5EC-4FAF-8A77-0F91B4EECE8A}"/>
                  </a:ext>
                </a:extLst>
              </p:cNvPr>
              <p:cNvSpPr/>
              <p:nvPr/>
            </p:nvSpPr>
            <p:spPr>
              <a:xfrm>
                <a:off x="4148175" y="1397475"/>
                <a:ext cx="175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78" extrusionOk="0">
                    <a:moveTo>
                      <a:pt x="351" y="1"/>
                    </a:moveTo>
                    <a:cubicBezTo>
                      <a:pt x="301" y="1"/>
                      <a:pt x="251" y="1"/>
                      <a:pt x="226" y="26"/>
                    </a:cubicBezTo>
                    <a:cubicBezTo>
                      <a:pt x="176" y="51"/>
                      <a:pt x="126" y="76"/>
                      <a:pt x="101" y="101"/>
                    </a:cubicBezTo>
                    <a:cubicBezTo>
                      <a:pt x="76" y="126"/>
                      <a:pt x="51" y="176"/>
                      <a:pt x="26" y="201"/>
                    </a:cubicBezTo>
                    <a:cubicBezTo>
                      <a:pt x="26" y="252"/>
                      <a:pt x="1" y="302"/>
                      <a:pt x="1" y="327"/>
                    </a:cubicBezTo>
                    <a:cubicBezTo>
                      <a:pt x="1" y="377"/>
                      <a:pt x="26" y="402"/>
                      <a:pt x="26" y="427"/>
                    </a:cubicBezTo>
                    <a:cubicBezTo>
                      <a:pt x="26" y="477"/>
                      <a:pt x="76" y="527"/>
                      <a:pt x="101" y="577"/>
                    </a:cubicBezTo>
                    <a:cubicBezTo>
                      <a:pt x="126" y="602"/>
                      <a:pt x="151" y="602"/>
                      <a:pt x="176" y="627"/>
                    </a:cubicBezTo>
                    <a:cubicBezTo>
                      <a:pt x="226" y="653"/>
                      <a:pt x="276" y="678"/>
                      <a:pt x="351" y="678"/>
                    </a:cubicBezTo>
                    <a:lnTo>
                      <a:pt x="377" y="678"/>
                    </a:lnTo>
                    <a:cubicBezTo>
                      <a:pt x="427" y="678"/>
                      <a:pt x="477" y="678"/>
                      <a:pt x="502" y="653"/>
                    </a:cubicBezTo>
                    <a:cubicBezTo>
                      <a:pt x="552" y="627"/>
                      <a:pt x="577" y="602"/>
                      <a:pt x="602" y="577"/>
                    </a:cubicBezTo>
                    <a:cubicBezTo>
                      <a:pt x="652" y="552"/>
                      <a:pt x="677" y="502"/>
                      <a:pt x="677" y="477"/>
                    </a:cubicBezTo>
                    <a:cubicBezTo>
                      <a:pt x="702" y="427"/>
                      <a:pt x="702" y="377"/>
                      <a:pt x="702" y="327"/>
                    </a:cubicBezTo>
                    <a:lnTo>
                      <a:pt x="702" y="252"/>
                    </a:lnTo>
                    <a:cubicBezTo>
                      <a:pt x="677" y="201"/>
                      <a:pt x="652" y="151"/>
                      <a:pt x="602" y="101"/>
                    </a:cubicBezTo>
                    <a:cubicBezTo>
                      <a:pt x="602" y="76"/>
                      <a:pt x="577" y="76"/>
                      <a:pt x="552" y="51"/>
                    </a:cubicBezTo>
                    <a:cubicBezTo>
                      <a:pt x="502" y="26"/>
                      <a:pt x="427" y="1"/>
                      <a:pt x="377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Google Shape;2512;p74">
                <a:extLst>
                  <a:ext uri="{FF2B5EF4-FFF2-40B4-BE49-F238E27FC236}">
                    <a16:creationId xmlns:a16="http://schemas.microsoft.com/office/drawing/2014/main" id="{FE977756-2F4B-4E06-A7CC-E6BFF8507786}"/>
                  </a:ext>
                </a:extLst>
              </p:cNvPr>
              <p:cNvSpPr/>
              <p:nvPr/>
            </p:nvSpPr>
            <p:spPr>
              <a:xfrm>
                <a:off x="2942050" y="1692525"/>
                <a:ext cx="281325" cy="471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1886" extrusionOk="0">
                    <a:moveTo>
                      <a:pt x="10871" y="1"/>
                    </a:moveTo>
                    <a:cubicBezTo>
                      <a:pt x="10857" y="1"/>
                      <a:pt x="10842" y="2"/>
                      <a:pt x="10827" y="3"/>
                    </a:cubicBezTo>
                    <a:lnTo>
                      <a:pt x="426" y="1206"/>
                    </a:lnTo>
                    <a:cubicBezTo>
                      <a:pt x="15" y="1255"/>
                      <a:pt x="0" y="1886"/>
                      <a:pt x="382" y="1886"/>
                    </a:cubicBezTo>
                    <a:cubicBezTo>
                      <a:pt x="396" y="1886"/>
                      <a:pt x="411" y="1885"/>
                      <a:pt x="426" y="1883"/>
                    </a:cubicBezTo>
                    <a:lnTo>
                      <a:pt x="10827" y="680"/>
                    </a:lnTo>
                    <a:cubicBezTo>
                      <a:pt x="11238" y="632"/>
                      <a:pt x="11252" y="1"/>
                      <a:pt x="10871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Google Shape;2513;p74">
                <a:extLst>
                  <a:ext uri="{FF2B5EF4-FFF2-40B4-BE49-F238E27FC236}">
                    <a16:creationId xmlns:a16="http://schemas.microsoft.com/office/drawing/2014/main" id="{CF861AC0-BCE6-4AD1-B8D0-700A8BABE8A0}"/>
                  </a:ext>
                </a:extLst>
              </p:cNvPr>
              <p:cNvSpPr/>
              <p:nvPr/>
            </p:nvSpPr>
            <p:spPr>
              <a:xfrm>
                <a:off x="3037525" y="1509350"/>
                <a:ext cx="1674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4586" extrusionOk="0">
                    <a:moveTo>
                      <a:pt x="455" y="0"/>
                    </a:moveTo>
                    <a:cubicBezTo>
                      <a:pt x="174" y="0"/>
                      <a:pt x="1" y="431"/>
                      <a:pt x="291" y="639"/>
                    </a:cubicBezTo>
                    <a:lnTo>
                      <a:pt x="6055" y="4523"/>
                    </a:lnTo>
                    <a:cubicBezTo>
                      <a:pt x="6120" y="4567"/>
                      <a:pt x="6183" y="4585"/>
                      <a:pt x="6242" y="4585"/>
                    </a:cubicBezTo>
                    <a:cubicBezTo>
                      <a:pt x="6524" y="4585"/>
                      <a:pt x="6697" y="4154"/>
                      <a:pt x="6406" y="3947"/>
                    </a:cubicBezTo>
                    <a:cubicBezTo>
                      <a:pt x="4477" y="2644"/>
                      <a:pt x="2547" y="1366"/>
                      <a:pt x="642" y="62"/>
                    </a:cubicBezTo>
                    <a:cubicBezTo>
                      <a:pt x="577" y="19"/>
                      <a:pt x="514" y="0"/>
                      <a:pt x="455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Google Shape;2514;p74">
                <a:extLst>
                  <a:ext uri="{FF2B5EF4-FFF2-40B4-BE49-F238E27FC236}">
                    <a16:creationId xmlns:a16="http://schemas.microsoft.com/office/drawing/2014/main" id="{09123913-6BDE-45D0-86DD-683FCDEDBD03}"/>
                  </a:ext>
                </a:extLst>
              </p:cNvPr>
              <p:cNvSpPr/>
              <p:nvPr/>
            </p:nvSpPr>
            <p:spPr>
              <a:xfrm>
                <a:off x="3149225" y="1787325"/>
                <a:ext cx="120100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704" extrusionOk="0">
                    <a:moveTo>
                      <a:pt x="4312" y="0"/>
                    </a:moveTo>
                    <a:cubicBezTo>
                      <a:pt x="4238" y="0"/>
                      <a:pt x="4161" y="29"/>
                      <a:pt x="4094" y="96"/>
                    </a:cubicBezTo>
                    <a:cubicBezTo>
                      <a:pt x="2790" y="1450"/>
                      <a:pt x="1512" y="2778"/>
                      <a:pt x="234" y="4131"/>
                    </a:cubicBezTo>
                    <a:cubicBezTo>
                      <a:pt x="1" y="4365"/>
                      <a:pt x="235" y="4703"/>
                      <a:pt x="492" y="4703"/>
                    </a:cubicBezTo>
                    <a:cubicBezTo>
                      <a:pt x="566" y="4703"/>
                      <a:pt x="643" y="4675"/>
                      <a:pt x="710" y="4608"/>
                    </a:cubicBezTo>
                    <a:cubicBezTo>
                      <a:pt x="1988" y="3254"/>
                      <a:pt x="3267" y="1926"/>
                      <a:pt x="4570" y="572"/>
                    </a:cubicBezTo>
                    <a:cubicBezTo>
                      <a:pt x="4803" y="339"/>
                      <a:pt x="4569" y="0"/>
                      <a:pt x="4312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Google Shape;2515;p74">
                <a:extLst>
                  <a:ext uri="{FF2B5EF4-FFF2-40B4-BE49-F238E27FC236}">
                    <a16:creationId xmlns:a16="http://schemas.microsoft.com/office/drawing/2014/main" id="{8C0B7A86-DA74-41F6-BC32-E5D157493017}"/>
                  </a:ext>
                </a:extLst>
              </p:cNvPr>
              <p:cNvSpPr/>
              <p:nvPr/>
            </p:nvSpPr>
            <p:spPr>
              <a:xfrm>
                <a:off x="3115700" y="1747350"/>
                <a:ext cx="110050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2464" extrusionOk="0">
                    <a:moveTo>
                      <a:pt x="3884" y="1"/>
                    </a:moveTo>
                    <a:cubicBezTo>
                      <a:pt x="3835" y="1"/>
                      <a:pt x="3783" y="13"/>
                      <a:pt x="3730" y="41"/>
                    </a:cubicBezTo>
                    <a:lnTo>
                      <a:pt x="322" y="1846"/>
                    </a:lnTo>
                    <a:cubicBezTo>
                      <a:pt x="0" y="2017"/>
                      <a:pt x="211" y="2464"/>
                      <a:pt x="513" y="2464"/>
                    </a:cubicBezTo>
                    <a:cubicBezTo>
                      <a:pt x="565" y="2464"/>
                      <a:pt x="618" y="2451"/>
                      <a:pt x="673" y="2422"/>
                    </a:cubicBezTo>
                    <a:cubicBezTo>
                      <a:pt x="1801" y="1821"/>
                      <a:pt x="2928" y="1219"/>
                      <a:pt x="4056" y="643"/>
                    </a:cubicBezTo>
                    <a:cubicBezTo>
                      <a:pt x="4401" y="470"/>
                      <a:pt x="4190" y="1"/>
                      <a:pt x="3884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Google Shape;2516;p74">
                <a:extLst>
                  <a:ext uri="{FF2B5EF4-FFF2-40B4-BE49-F238E27FC236}">
                    <a16:creationId xmlns:a16="http://schemas.microsoft.com/office/drawing/2014/main" id="{E9B54122-A691-4FC3-9AC3-63C2B8DFCA1F}"/>
                  </a:ext>
                </a:extLst>
              </p:cNvPr>
              <p:cNvSpPr/>
              <p:nvPr/>
            </p:nvSpPr>
            <p:spPr>
              <a:xfrm>
                <a:off x="3091775" y="1627950"/>
                <a:ext cx="102150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313" extrusionOk="0">
                    <a:moveTo>
                      <a:pt x="410" y="0"/>
                    </a:moveTo>
                    <a:cubicBezTo>
                      <a:pt x="254" y="0"/>
                      <a:pt x="95" y="77"/>
                      <a:pt x="51" y="231"/>
                    </a:cubicBezTo>
                    <a:cubicBezTo>
                      <a:pt x="1" y="406"/>
                      <a:pt x="101" y="632"/>
                      <a:pt x="301" y="657"/>
                    </a:cubicBezTo>
                    <a:lnTo>
                      <a:pt x="3635" y="1308"/>
                    </a:lnTo>
                    <a:cubicBezTo>
                      <a:pt x="3656" y="1311"/>
                      <a:pt x="3678" y="1313"/>
                      <a:pt x="3699" y="1313"/>
                    </a:cubicBezTo>
                    <a:cubicBezTo>
                      <a:pt x="3852" y="1313"/>
                      <a:pt x="3992" y="1233"/>
                      <a:pt x="4036" y="1058"/>
                    </a:cubicBezTo>
                    <a:cubicBezTo>
                      <a:pt x="4086" y="907"/>
                      <a:pt x="3986" y="682"/>
                      <a:pt x="3810" y="657"/>
                    </a:cubicBezTo>
                    <a:cubicBezTo>
                      <a:pt x="2682" y="431"/>
                      <a:pt x="1580" y="231"/>
                      <a:pt x="477" y="5"/>
                    </a:cubicBezTo>
                    <a:cubicBezTo>
                      <a:pt x="455" y="2"/>
                      <a:pt x="433" y="0"/>
                      <a:pt x="410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Google Shape;2517;p74">
                <a:extLst>
                  <a:ext uri="{FF2B5EF4-FFF2-40B4-BE49-F238E27FC236}">
                    <a16:creationId xmlns:a16="http://schemas.microsoft.com/office/drawing/2014/main" id="{47251933-B994-44B2-A75B-73DAC32A2DAB}"/>
                  </a:ext>
                </a:extLst>
              </p:cNvPr>
              <p:cNvSpPr/>
              <p:nvPr/>
            </p:nvSpPr>
            <p:spPr>
              <a:xfrm>
                <a:off x="2569225" y="2749625"/>
                <a:ext cx="2548275" cy="1547650"/>
              </a:xfrm>
              <a:custGeom>
                <a:avLst/>
                <a:gdLst/>
                <a:ahLst/>
                <a:cxnLst/>
                <a:rect l="l" t="t" r="r" b="b"/>
                <a:pathLst>
                  <a:path w="101931" h="61906" extrusionOk="0">
                    <a:moveTo>
                      <a:pt x="78823" y="2005"/>
                    </a:moveTo>
                    <a:cubicBezTo>
                      <a:pt x="83535" y="2005"/>
                      <a:pt x="87745" y="5188"/>
                      <a:pt x="89023" y="9725"/>
                    </a:cubicBezTo>
                    <a:lnTo>
                      <a:pt x="98923" y="44938"/>
                    </a:lnTo>
                    <a:cubicBezTo>
                      <a:pt x="99800" y="48121"/>
                      <a:pt x="99199" y="51479"/>
                      <a:pt x="97219" y="54111"/>
                    </a:cubicBezTo>
                    <a:cubicBezTo>
                      <a:pt x="95264" y="56768"/>
                      <a:pt x="92231" y="58322"/>
                      <a:pt x="88948" y="58397"/>
                    </a:cubicBezTo>
                    <a:lnTo>
                      <a:pt x="13208" y="59875"/>
                    </a:lnTo>
                    <a:cubicBezTo>
                      <a:pt x="13125" y="59877"/>
                      <a:pt x="13041" y="59878"/>
                      <a:pt x="12958" y="59878"/>
                    </a:cubicBezTo>
                    <a:cubicBezTo>
                      <a:pt x="9941" y="59878"/>
                      <a:pt x="7063" y="58560"/>
                      <a:pt x="5063" y="56291"/>
                    </a:cubicBezTo>
                    <a:cubicBezTo>
                      <a:pt x="2983" y="53936"/>
                      <a:pt x="2081" y="50803"/>
                      <a:pt x="2557" y="47720"/>
                    </a:cubicBezTo>
                    <a:lnTo>
                      <a:pt x="8146" y="11003"/>
                    </a:lnTo>
                    <a:cubicBezTo>
                      <a:pt x="8948" y="5790"/>
                      <a:pt x="13334" y="2005"/>
                      <a:pt x="18597" y="2005"/>
                    </a:cubicBezTo>
                    <a:close/>
                    <a:moveTo>
                      <a:pt x="18597" y="0"/>
                    </a:moveTo>
                    <a:cubicBezTo>
                      <a:pt x="12331" y="0"/>
                      <a:pt x="7093" y="4487"/>
                      <a:pt x="6141" y="10702"/>
                    </a:cubicBezTo>
                    <a:lnTo>
                      <a:pt x="552" y="47394"/>
                    </a:lnTo>
                    <a:cubicBezTo>
                      <a:pt x="0" y="51078"/>
                      <a:pt x="1078" y="54813"/>
                      <a:pt x="3534" y="57620"/>
                    </a:cubicBezTo>
                    <a:cubicBezTo>
                      <a:pt x="5940" y="60352"/>
                      <a:pt x="9374" y="61905"/>
                      <a:pt x="13008" y="61905"/>
                    </a:cubicBezTo>
                    <a:lnTo>
                      <a:pt x="13259" y="61905"/>
                    </a:lnTo>
                    <a:lnTo>
                      <a:pt x="88973" y="60402"/>
                    </a:lnTo>
                    <a:cubicBezTo>
                      <a:pt x="92908" y="60327"/>
                      <a:pt x="96517" y="58472"/>
                      <a:pt x="98848" y="55314"/>
                    </a:cubicBezTo>
                    <a:cubicBezTo>
                      <a:pt x="101204" y="52156"/>
                      <a:pt x="101931" y="48196"/>
                      <a:pt x="100853" y="44412"/>
                    </a:cubicBezTo>
                    <a:lnTo>
                      <a:pt x="90953" y="9173"/>
                    </a:lnTo>
                    <a:cubicBezTo>
                      <a:pt x="89424" y="3760"/>
                      <a:pt x="84437" y="0"/>
                      <a:pt x="78823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Google Shape;2518;p74">
                <a:extLst>
                  <a:ext uri="{FF2B5EF4-FFF2-40B4-BE49-F238E27FC236}">
                    <a16:creationId xmlns:a16="http://schemas.microsoft.com/office/drawing/2014/main" id="{DA64A75D-9D80-44CC-A3E4-1FCF342DFB5A}"/>
                  </a:ext>
                </a:extLst>
              </p:cNvPr>
              <p:cNvSpPr/>
              <p:nvPr/>
            </p:nvSpPr>
            <p:spPr>
              <a:xfrm>
                <a:off x="2621225" y="2799750"/>
                <a:ext cx="2443025" cy="1446850"/>
              </a:xfrm>
              <a:custGeom>
                <a:avLst/>
                <a:gdLst/>
                <a:ahLst/>
                <a:cxnLst/>
                <a:rect l="l" t="t" r="r" b="b"/>
                <a:pathLst>
                  <a:path w="97721" h="57874" extrusionOk="0">
                    <a:moveTo>
                      <a:pt x="16517" y="0"/>
                    </a:moveTo>
                    <a:cubicBezTo>
                      <a:pt x="11254" y="0"/>
                      <a:pt x="6868" y="3785"/>
                      <a:pt x="6066" y="8998"/>
                    </a:cubicBezTo>
                    <a:lnTo>
                      <a:pt x="477" y="45715"/>
                    </a:lnTo>
                    <a:cubicBezTo>
                      <a:pt x="1" y="48798"/>
                      <a:pt x="903" y="51931"/>
                      <a:pt x="2983" y="54286"/>
                    </a:cubicBezTo>
                    <a:cubicBezTo>
                      <a:pt x="4983" y="56555"/>
                      <a:pt x="7861" y="57873"/>
                      <a:pt x="10878" y="57873"/>
                    </a:cubicBezTo>
                    <a:cubicBezTo>
                      <a:pt x="10961" y="57873"/>
                      <a:pt x="11045" y="57872"/>
                      <a:pt x="11128" y="57870"/>
                    </a:cubicBezTo>
                    <a:lnTo>
                      <a:pt x="86868" y="56392"/>
                    </a:lnTo>
                    <a:cubicBezTo>
                      <a:pt x="90151" y="56317"/>
                      <a:pt x="93184" y="54763"/>
                      <a:pt x="95139" y="52106"/>
                    </a:cubicBezTo>
                    <a:cubicBezTo>
                      <a:pt x="97119" y="49474"/>
                      <a:pt x="97720" y="46116"/>
                      <a:pt x="96843" y="42933"/>
                    </a:cubicBezTo>
                    <a:lnTo>
                      <a:pt x="86943" y="7720"/>
                    </a:lnTo>
                    <a:cubicBezTo>
                      <a:pt x="85665" y="3183"/>
                      <a:pt x="81455" y="0"/>
                      <a:pt x="76743" y="0"/>
                    </a:cubicBezTo>
                    <a:close/>
                  </a:path>
                </a:pathLst>
              </a:custGeom>
              <a:solidFill>
                <a:srgbClr val="F2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Google Shape;2519;p74">
                <a:extLst>
                  <a:ext uri="{FF2B5EF4-FFF2-40B4-BE49-F238E27FC236}">
                    <a16:creationId xmlns:a16="http://schemas.microsoft.com/office/drawing/2014/main" id="{9FCFD7EE-5216-44DB-800B-19F5E3431181}"/>
                  </a:ext>
                </a:extLst>
              </p:cNvPr>
              <p:cNvSpPr/>
              <p:nvPr/>
            </p:nvSpPr>
            <p:spPr>
              <a:xfrm>
                <a:off x="2631525" y="2825425"/>
                <a:ext cx="2396375" cy="1396075"/>
              </a:xfrm>
              <a:custGeom>
                <a:avLst/>
                <a:gdLst/>
                <a:ahLst/>
                <a:cxnLst/>
                <a:rect l="l" t="t" r="r" b="b"/>
                <a:pathLst>
                  <a:path w="95855" h="55843" extrusionOk="0">
                    <a:moveTo>
                      <a:pt x="74000" y="953"/>
                    </a:moveTo>
                    <a:cubicBezTo>
                      <a:pt x="78461" y="953"/>
                      <a:pt x="82421" y="3911"/>
                      <a:pt x="83624" y="8146"/>
                    </a:cubicBezTo>
                    <a:lnTo>
                      <a:pt x="92998" y="40979"/>
                    </a:lnTo>
                    <a:cubicBezTo>
                      <a:pt x="93825" y="43936"/>
                      <a:pt x="93248" y="47044"/>
                      <a:pt x="91394" y="49525"/>
                    </a:cubicBezTo>
                    <a:cubicBezTo>
                      <a:pt x="89539" y="51981"/>
                      <a:pt x="86682" y="53435"/>
                      <a:pt x="83574" y="53510"/>
                    </a:cubicBezTo>
                    <a:lnTo>
                      <a:pt x="12045" y="54889"/>
                    </a:lnTo>
                    <a:cubicBezTo>
                      <a:pt x="11987" y="54889"/>
                      <a:pt x="11929" y="54890"/>
                      <a:pt x="11871" y="54890"/>
                    </a:cubicBezTo>
                    <a:cubicBezTo>
                      <a:pt x="8977" y="54890"/>
                      <a:pt x="6242" y="53668"/>
                      <a:pt x="4325" y="51530"/>
                    </a:cubicBezTo>
                    <a:cubicBezTo>
                      <a:pt x="2371" y="49325"/>
                      <a:pt x="1518" y="46417"/>
                      <a:pt x="1970" y="43535"/>
                    </a:cubicBezTo>
                    <a:lnTo>
                      <a:pt x="7258" y="9324"/>
                    </a:lnTo>
                    <a:cubicBezTo>
                      <a:pt x="7985" y="4462"/>
                      <a:pt x="12145" y="953"/>
                      <a:pt x="17133" y="953"/>
                    </a:cubicBezTo>
                    <a:close/>
                    <a:moveTo>
                      <a:pt x="17133" y="1"/>
                    </a:moveTo>
                    <a:cubicBezTo>
                      <a:pt x="11719" y="1"/>
                      <a:pt x="7107" y="3911"/>
                      <a:pt x="6305" y="9174"/>
                    </a:cubicBezTo>
                    <a:lnTo>
                      <a:pt x="1017" y="43410"/>
                    </a:lnTo>
                    <a:cubicBezTo>
                      <a:pt x="0" y="49958"/>
                      <a:pt x="5169" y="55843"/>
                      <a:pt x="11835" y="55843"/>
                    </a:cubicBezTo>
                    <a:cubicBezTo>
                      <a:pt x="11904" y="55843"/>
                      <a:pt x="11975" y="55842"/>
                      <a:pt x="12045" y="55841"/>
                    </a:cubicBezTo>
                    <a:lnTo>
                      <a:pt x="83574" y="54437"/>
                    </a:lnTo>
                    <a:cubicBezTo>
                      <a:pt x="90742" y="54287"/>
                      <a:pt x="95855" y="47520"/>
                      <a:pt x="93900" y="40703"/>
                    </a:cubicBezTo>
                    <a:lnTo>
                      <a:pt x="84551" y="7871"/>
                    </a:lnTo>
                    <a:cubicBezTo>
                      <a:pt x="83223" y="3234"/>
                      <a:pt x="78912" y="1"/>
                      <a:pt x="74000" y="1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Google Shape;2520;p74">
                <a:extLst>
                  <a:ext uri="{FF2B5EF4-FFF2-40B4-BE49-F238E27FC236}">
                    <a16:creationId xmlns:a16="http://schemas.microsoft.com/office/drawing/2014/main" id="{9449104E-73A8-4929-AEEE-5D3BC4687ABD}"/>
                  </a:ext>
                </a:extLst>
              </p:cNvPr>
              <p:cNvSpPr/>
              <p:nvPr/>
            </p:nvSpPr>
            <p:spPr>
              <a:xfrm>
                <a:off x="4421350" y="3647500"/>
                <a:ext cx="330250" cy="330225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3209" extrusionOk="0">
                    <a:moveTo>
                      <a:pt x="6592" y="0"/>
                    </a:moveTo>
                    <a:cubicBezTo>
                      <a:pt x="2958" y="0"/>
                      <a:pt x="1" y="2958"/>
                      <a:pt x="1" y="6592"/>
                    </a:cubicBezTo>
                    <a:cubicBezTo>
                      <a:pt x="1" y="10251"/>
                      <a:pt x="2958" y="13208"/>
                      <a:pt x="6592" y="13208"/>
                    </a:cubicBezTo>
                    <a:cubicBezTo>
                      <a:pt x="10252" y="13208"/>
                      <a:pt x="13209" y="10251"/>
                      <a:pt x="13209" y="6592"/>
                    </a:cubicBezTo>
                    <a:cubicBezTo>
                      <a:pt x="13209" y="2958"/>
                      <a:pt x="10252" y="0"/>
                      <a:pt x="6592" y="0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Google Shape;2521;p74">
                <a:extLst>
                  <a:ext uri="{FF2B5EF4-FFF2-40B4-BE49-F238E27FC236}">
                    <a16:creationId xmlns:a16="http://schemas.microsoft.com/office/drawing/2014/main" id="{75CC974F-2C7C-47F4-9451-BA4D95A38A46}"/>
                  </a:ext>
                </a:extLst>
              </p:cNvPr>
              <p:cNvSpPr/>
              <p:nvPr/>
            </p:nvSpPr>
            <p:spPr>
              <a:xfrm>
                <a:off x="4454575" y="3679600"/>
                <a:ext cx="167250" cy="17080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6832" extrusionOk="0">
                    <a:moveTo>
                      <a:pt x="5585" y="1"/>
                    </a:moveTo>
                    <a:cubicBezTo>
                      <a:pt x="4076" y="1"/>
                      <a:pt x="2585" y="641"/>
                      <a:pt x="1604" y="1774"/>
                    </a:cubicBezTo>
                    <a:cubicBezTo>
                      <a:pt x="451" y="3077"/>
                      <a:pt x="0" y="4907"/>
                      <a:pt x="401" y="6586"/>
                    </a:cubicBezTo>
                    <a:cubicBezTo>
                      <a:pt x="431" y="6757"/>
                      <a:pt x="554" y="6831"/>
                      <a:pt x="684" y="6831"/>
                    </a:cubicBezTo>
                    <a:cubicBezTo>
                      <a:pt x="878" y="6831"/>
                      <a:pt x="1088" y="6666"/>
                      <a:pt x="1028" y="6411"/>
                    </a:cubicBezTo>
                    <a:cubicBezTo>
                      <a:pt x="702" y="4932"/>
                      <a:pt x="1103" y="3303"/>
                      <a:pt x="2131" y="2175"/>
                    </a:cubicBezTo>
                    <a:cubicBezTo>
                      <a:pt x="3036" y="1205"/>
                      <a:pt x="4313" y="680"/>
                      <a:pt x="5626" y="680"/>
                    </a:cubicBezTo>
                    <a:cubicBezTo>
                      <a:pt x="5839" y="680"/>
                      <a:pt x="6053" y="693"/>
                      <a:pt x="6266" y="721"/>
                    </a:cubicBezTo>
                    <a:cubicBezTo>
                      <a:pt x="6281" y="723"/>
                      <a:pt x="6296" y="724"/>
                      <a:pt x="6310" y="724"/>
                    </a:cubicBezTo>
                    <a:cubicBezTo>
                      <a:pt x="6690" y="724"/>
                      <a:pt x="6653" y="93"/>
                      <a:pt x="6266" y="45"/>
                    </a:cubicBezTo>
                    <a:cubicBezTo>
                      <a:pt x="6040" y="15"/>
                      <a:pt x="5812" y="1"/>
                      <a:pt x="5585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Google Shape;2522;p74">
                <a:extLst>
                  <a:ext uri="{FF2B5EF4-FFF2-40B4-BE49-F238E27FC236}">
                    <a16:creationId xmlns:a16="http://schemas.microsoft.com/office/drawing/2014/main" id="{181C01F5-A822-41C8-9F39-49193C123F05}"/>
                  </a:ext>
                </a:extLst>
              </p:cNvPr>
              <p:cNvSpPr/>
              <p:nvPr/>
            </p:nvSpPr>
            <p:spPr>
              <a:xfrm>
                <a:off x="4477125" y="3879950"/>
                <a:ext cx="21950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8" extrusionOk="0">
                    <a:moveTo>
                      <a:pt x="452" y="1"/>
                    </a:moveTo>
                    <a:cubicBezTo>
                      <a:pt x="1" y="1"/>
                      <a:pt x="1" y="677"/>
                      <a:pt x="452" y="677"/>
                    </a:cubicBezTo>
                    <a:cubicBezTo>
                      <a:pt x="878" y="677"/>
                      <a:pt x="878" y="1"/>
                      <a:pt x="452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Google Shape;2523;p74">
                <a:extLst>
                  <a:ext uri="{FF2B5EF4-FFF2-40B4-BE49-F238E27FC236}">
                    <a16:creationId xmlns:a16="http://schemas.microsoft.com/office/drawing/2014/main" id="{D6273377-400C-4122-A336-D20B4596987B}"/>
                  </a:ext>
                </a:extLst>
              </p:cNvPr>
              <p:cNvSpPr/>
              <p:nvPr/>
            </p:nvSpPr>
            <p:spPr>
              <a:xfrm>
                <a:off x="4628650" y="3781725"/>
                <a:ext cx="107900" cy="157775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6311" extrusionOk="0">
                    <a:moveTo>
                      <a:pt x="3569" y="0"/>
                    </a:moveTo>
                    <a:cubicBezTo>
                      <a:pt x="3374" y="0"/>
                      <a:pt x="3168" y="166"/>
                      <a:pt x="3213" y="421"/>
                    </a:cubicBezTo>
                    <a:cubicBezTo>
                      <a:pt x="3614" y="2626"/>
                      <a:pt x="2386" y="4807"/>
                      <a:pt x="356" y="5684"/>
                    </a:cubicBezTo>
                    <a:cubicBezTo>
                      <a:pt x="0" y="5840"/>
                      <a:pt x="236" y="6310"/>
                      <a:pt x="573" y="6310"/>
                    </a:cubicBezTo>
                    <a:cubicBezTo>
                      <a:pt x="616" y="6310"/>
                      <a:pt x="661" y="6303"/>
                      <a:pt x="707" y="6286"/>
                    </a:cubicBezTo>
                    <a:cubicBezTo>
                      <a:pt x="3037" y="5258"/>
                      <a:pt x="4316" y="2727"/>
                      <a:pt x="3864" y="245"/>
                    </a:cubicBezTo>
                    <a:cubicBezTo>
                      <a:pt x="3824" y="75"/>
                      <a:pt x="3699" y="0"/>
                      <a:pt x="3569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Google Shape;2524;p74">
                <a:extLst>
                  <a:ext uri="{FF2B5EF4-FFF2-40B4-BE49-F238E27FC236}">
                    <a16:creationId xmlns:a16="http://schemas.microsoft.com/office/drawing/2014/main" id="{7FE3DA40-5943-40DB-8339-ABC226799B07}"/>
                  </a:ext>
                </a:extLst>
              </p:cNvPr>
              <p:cNvSpPr/>
              <p:nvPr/>
            </p:nvSpPr>
            <p:spPr>
              <a:xfrm>
                <a:off x="2888150" y="3685100"/>
                <a:ext cx="330225" cy="330225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3209" extrusionOk="0">
                    <a:moveTo>
                      <a:pt x="6617" y="0"/>
                    </a:moveTo>
                    <a:cubicBezTo>
                      <a:pt x="2958" y="0"/>
                      <a:pt x="0" y="2958"/>
                      <a:pt x="0" y="6617"/>
                    </a:cubicBezTo>
                    <a:cubicBezTo>
                      <a:pt x="0" y="10251"/>
                      <a:pt x="2958" y="13208"/>
                      <a:pt x="6617" y="13208"/>
                    </a:cubicBezTo>
                    <a:cubicBezTo>
                      <a:pt x="10251" y="13208"/>
                      <a:pt x="13208" y="10251"/>
                      <a:pt x="13208" y="6617"/>
                    </a:cubicBezTo>
                    <a:cubicBezTo>
                      <a:pt x="13208" y="2958"/>
                      <a:pt x="10251" y="0"/>
                      <a:pt x="6617" y="0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Google Shape;2525;p74">
                <a:extLst>
                  <a:ext uri="{FF2B5EF4-FFF2-40B4-BE49-F238E27FC236}">
                    <a16:creationId xmlns:a16="http://schemas.microsoft.com/office/drawing/2014/main" id="{D3747DE8-8A7E-414E-B522-E0A8D74954F4}"/>
                  </a:ext>
                </a:extLst>
              </p:cNvPr>
              <p:cNvSpPr/>
              <p:nvPr/>
            </p:nvSpPr>
            <p:spPr>
              <a:xfrm>
                <a:off x="2921350" y="3717400"/>
                <a:ext cx="167300" cy="1705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6823" extrusionOk="0">
                    <a:moveTo>
                      <a:pt x="5652" y="1"/>
                    </a:moveTo>
                    <a:cubicBezTo>
                      <a:pt x="4140" y="1"/>
                      <a:pt x="2620" y="640"/>
                      <a:pt x="1605" y="1766"/>
                    </a:cubicBezTo>
                    <a:cubicBezTo>
                      <a:pt x="452" y="3069"/>
                      <a:pt x="1" y="4899"/>
                      <a:pt x="402" y="6578"/>
                    </a:cubicBezTo>
                    <a:cubicBezTo>
                      <a:pt x="442" y="6749"/>
                      <a:pt x="571" y="6823"/>
                      <a:pt x="704" y="6823"/>
                    </a:cubicBezTo>
                    <a:cubicBezTo>
                      <a:pt x="904" y="6823"/>
                      <a:pt x="1113" y="6658"/>
                      <a:pt x="1053" y="6402"/>
                    </a:cubicBezTo>
                    <a:cubicBezTo>
                      <a:pt x="702" y="4924"/>
                      <a:pt x="1103" y="3295"/>
                      <a:pt x="2131" y="2167"/>
                    </a:cubicBezTo>
                    <a:cubicBezTo>
                      <a:pt x="3037" y="1196"/>
                      <a:pt x="4313" y="671"/>
                      <a:pt x="5626" y="671"/>
                    </a:cubicBezTo>
                    <a:cubicBezTo>
                      <a:pt x="5839" y="671"/>
                      <a:pt x="6053" y="685"/>
                      <a:pt x="6266" y="713"/>
                    </a:cubicBezTo>
                    <a:cubicBezTo>
                      <a:pt x="6282" y="715"/>
                      <a:pt x="6297" y="716"/>
                      <a:pt x="6312" y="716"/>
                    </a:cubicBezTo>
                    <a:cubicBezTo>
                      <a:pt x="6692" y="716"/>
                      <a:pt x="6677" y="109"/>
                      <a:pt x="6266" y="36"/>
                    </a:cubicBezTo>
                    <a:cubicBezTo>
                      <a:pt x="6063" y="13"/>
                      <a:pt x="5857" y="1"/>
                      <a:pt x="5652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Google Shape;2526;p74">
                <a:extLst>
                  <a:ext uri="{FF2B5EF4-FFF2-40B4-BE49-F238E27FC236}">
                    <a16:creationId xmlns:a16="http://schemas.microsoft.com/office/drawing/2014/main" id="{7F5FD685-A05B-4751-8F36-E15A944568D0}"/>
                  </a:ext>
                </a:extLst>
              </p:cNvPr>
              <p:cNvSpPr/>
              <p:nvPr/>
            </p:nvSpPr>
            <p:spPr>
              <a:xfrm>
                <a:off x="2943900" y="3917550"/>
                <a:ext cx="219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78" extrusionOk="0">
                    <a:moveTo>
                      <a:pt x="452" y="0"/>
                    </a:moveTo>
                    <a:cubicBezTo>
                      <a:pt x="1" y="0"/>
                      <a:pt x="1" y="677"/>
                      <a:pt x="452" y="677"/>
                    </a:cubicBezTo>
                    <a:cubicBezTo>
                      <a:pt x="878" y="677"/>
                      <a:pt x="878" y="0"/>
                      <a:pt x="452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Google Shape;2527;p74">
                <a:extLst>
                  <a:ext uri="{FF2B5EF4-FFF2-40B4-BE49-F238E27FC236}">
                    <a16:creationId xmlns:a16="http://schemas.microsoft.com/office/drawing/2014/main" id="{811206F1-38AF-4BE5-AF36-1A24246ACDFE}"/>
                  </a:ext>
                </a:extLst>
              </p:cNvPr>
              <p:cNvSpPr/>
              <p:nvPr/>
            </p:nvSpPr>
            <p:spPr>
              <a:xfrm>
                <a:off x="3096125" y="3819325"/>
                <a:ext cx="107200" cy="157975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6319" extrusionOk="0">
                    <a:moveTo>
                      <a:pt x="3552" y="0"/>
                    </a:moveTo>
                    <a:cubicBezTo>
                      <a:pt x="3356" y="0"/>
                      <a:pt x="3140" y="165"/>
                      <a:pt x="3185" y="421"/>
                    </a:cubicBezTo>
                    <a:cubicBezTo>
                      <a:pt x="3586" y="2626"/>
                      <a:pt x="2383" y="4807"/>
                      <a:pt x="328" y="5709"/>
                    </a:cubicBezTo>
                    <a:cubicBezTo>
                      <a:pt x="1" y="5862"/>
                      <a:pt x="205" y="6318"/>
                      <a:pt x="528" y="6318"/>
                    </a:cubicBezTo>
                    <a:cubicBezTo>
                      <a:pt x="576" y="6318"/>
                      <a:pt x="627" y="6308"/>
                      <a:pt x="679" y="6285"/>
                    </a:cubicBezTo>
                    <a:cubicBezTo>
                      <a:pt x="3010" y="5258"/>
                      <a:pt x="4288" y="2726"/>
                      <a:pt x="3837" y="245"/>
                    </a:cubicBezTo>
                    <a:cubicBezTo>
                      <a:pt x="3807" y="74"/>
                      <a:pt x="3684" y="0"/>
                      <a:pt x="3552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Google Shape;2528;p74">
                <a:extLst>
                  <a:ext uri="{FF2B5EF4-FFF2-40B4-BE49-F238E27FC236}">
                    <a16:creationId xmlns:a16="http://schemas.microsoft.com/office/drawing/2014/main" id="{0AEB5845-A1E5-4F1D-9CAD-A7F15E12D093}"/>
                  </a:ext>
                </a:extLst>
              </p:cNvPr>
              <p:cNvSpPr/>
              <p:nvPr/>
            </p:nvSpPr>
            <p:spPr>
              <a:xfrm>
                <a:off x="2851800" y="2938850"/>
                <a:ext cx="1881625" cy="605300"/>
              </a:xfrm>
              <a:custGeom>
                <a:avLst/>
                <a:gdLst/>
                <a:ahLst/>
                <a:cxnLst/>
                <a:rect l="l" t="t" r="r" b="b"/>
                <a:pathLst>
                  <a:path w="75265" h="24212" extrusionOk="0">
                    <a:moveTo>
                      <a:pt x="66166" y="0"/>
                    </a:moveTo>
                    <a:lnTo>
                      <a:pt x="7595" y="76"/>
                    </a:lnTo>
                    <a:cubicBezTo>
                      <a:pt x="5590" y="76"/>
                      <a:pt x="3860" y="1529"/>
                      <a:pt x="3484" y="3484"/>
                    </a:cubicBezTo>
                    <a:lnTo>
                      <a:pt x="502" y="19249"/>
                    </a:lnTo>
                    <a:cubicBezTo>
                      <a:pt x="1" y="21830"/>
                      <a:pt x="1981" y="24211"/>
                      <a:pt x="4612" y="24211"/>
                    </a:cubicBezTo>
                    <a:lnTo>
                      <a:pt x="70502" y="24211"/>
                    </a:lnTo>
                    <a:cubicBezTo>
                      <a:pt x="73259" y="24211"/>
                      <a:pt x="75264" y="21579"/>
                      <a:pt x="74537" y="18923"/>
                    </a:cubicBezTo>
                    <a:lnTo>
                      <a:pt x="70227" y="3108"/>
                    </a:lnTo>
                    <a:cubicBezTo>
                      <a:pt x="69725" y="1279"/>
                      <a:pt x="68071" y="0"/>
                      <a:pt x="66166" y="0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Google Shape;2529;p74">
                <a:extLst>
                  <a:ext uri="{FF2B5EF4-FFF2-40B4-BE49-F238E27FC236}">
                    <a16:creationId xmlns:a16="http://schemas.microsoft.com/office/drawing/2014/main" id="{23E17D3F-C6CA-4FAA-9FE9-FFF8296EBD0D}"/>
                  </a:ext>
                </a:extLst>
              </p:cNvPr>
              <p:cNvSpPr/>
              <p:nvPr/>
            </p:nvSpPr>
            <p:spPr>
              <a:xfrm>
                <a:off x="3085525" y="3007775"/>
                <a:ext cx="49525" cy="4787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149" extrusionOk="0">
                    <a:moveTo>
                      <a:pt x="1003" y="0"/>
                    </a:moveTo>
                    <a:cubicBezTo>
                      <a:pt x="451" y="0"/>
                      <a:pt x="0" y="451"/>
                      <a:pt x="0" y="978"/>
                    </a:cubicBezTo>
                    <a:lnTo>
                      <a:pt x="0" y="18171"/>
                    </a:lnTo>
                    <a:cubicBezTo>
                      <a:pt x="0" y="18722"/>
                      <a:pt x="451" y="19148"/>
                      <a:pt x="1003" y="19148"/>
                    </a:cubicBezTo>
                    <a:cubicBezTo>
                      <a:pt x="1529" y="19148"/>
                      <a:pt x="1980" y="18722"/>
                      <a:pt x="1980" y="18171"/>
                    </a:cubicBezTo>
                    <a:lnTo>
                      <a:pt x="1980" y="978"/>
                    </a:lnTo>
                    <a:cubicBezTo>
                      <a:pt x="1980" y="451"/>
                      <a:pt x="1529" y="0"/>
                      <a:pt x="1003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Google Shape;2530;p74">
                <a:extLst>
                  <a:ext uri="{FF2B5EF4-FFF2-40B4-BE49-F238E27FC236}">
                    <a16:creationId xmlns:a16="http://schemas.microsoft.com/office/drawing/2014/main" id="{E50E5B29-8A49-436C-9AF3-85C6651B99B4}"/>
                  </a:ext>
                </a:extLst>
              </p:cNvPr>
              <p:cNvSpPr/>
              <p:nvPr/>
            </p:nvSpPr>
            <p:spPr>
              <a:xfrm>
                <a:off x="3368100" y="3007775"/>
                <a:ext cx="48900" cy="47872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49" extrusionOk="0">
                    <a:moveTo>
                      <a:pt x="978" y="0"/>
                    </a:moveTo>
                    <a:cubicBezTo>
                      <a:pt x="426" y="0"/>
                      <a:pt x="0" y="451"/>
                      <a:pt x="0" y="978"/>
                    </a:cubicBezTo>
                    <a:lnTo>
                      <a:pt x="0" y="18171"/>
                    </a:lnTo>
                    <a:cubicBezTo>
                      <a:pt x="0" y="18722"/>
                      <a:pt x="426" y="19148"/>
                      <a:pt x="978" y="19148"/>
                    </a:cubicBezTo>
                    <a:cubicBezTo>
                      <a:pt x="1504" y="19148"/>
                      <a:pt x="1955" y="18722"/>
                      <a:pt x="1955" y="18171"/>
                    </a:cubicBezTo>
                    <a:lnTo>
                      <a:pt x="1955" y="978"/>
                    </a:lnTo>
                    <a:cubicBezTo>
                      <a:pt x="1955" y="451"/>
                      <a:pt x="1504" y="0"/>
                      <a:pt x="978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Google Shape;2531;p74">
                <a:extLst>
                  <a:ext uri="{FF2B5EF4-FFF2-40B4-BE49-F238E27FC236}">
                    <a16:creationId xmlns:a16="http://schemas.microsoft.com/office/drawing/2014/main" id="{98E60E17-26DC-46DD-8021-63957F916A56}"/>
                  </a:ext>
                </a:extLst>
              </p:cNvPr>
              <p:cNvSpPr/>
              <p:nvPr/>
            </p:nvSpPr>
            <p:spPr>
              <a:xfrm>
                <a:off x="3656325" y="3007775"/>
                <a:ext cx="48900" cy="47872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49" extrusionOk="0">
                    <a:moveTo>
                      <a:pt x="978" y="0"/>
                    </a:moveTo>
                    <a:cubicBezTo>
                      <a:pt x="426" y="0"/>
                      <a:pt x="0" y="451"/>
                      <a:pt x="0" y="978"/>
                    </a:cubicBezTo>
                    <a:lnTo>
                      <a:pt x="0" y="18171"/>
                    </a:lnTo>
                    <a:cubicBezTo>
                      <a:pt x="0" y="18722"/>
                      <a:pt x="426" y="19148"/>
                      <a:pt x="978" y="19148"/>
                    </a:cubicBezTo>
                    <a:cubicBezTo>
                      <a:pt x="1504" y="19148"/>
                      <a:pt x="1955" y="18722"/>
                      <a:pt x="1955" y="18171"/>
                    </a:cubicBezTo>
                    <a:lnTo>
                      <a:pt x="1955" y="978"/>
                    </a:lnTo>
                    <a:cubicBezTo>
                      <a:pt x="1955" y="451"/>
                      <a:pt x="1504" y="0"/>
                      <a:pt x="978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Google Shape;2532;p74">
                <a:extLst>
                  <a:ext uri="{FF2B5EF4-FFF2-40B4-BE49-F238E27FC236}">
                    <a16:creationId xmlns:a16="http://schemas.microsoft.com/office/drawing/2014/main" id="{2F61C5A5-36F0-44A1-B695-F5E914D58CDF}"/>
                  </a:ext>
                </a:extLst>
              </p:cNvPr>
              <p:cNvSpPr/>
              <p:nvPr/>
            </p:nvSpPr>
            <p:spPr>
              <a:xfrm>
                <a:off x="3938275" y="3007775"/>
                <a:ext cx="48900" cy="47872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49" extrusionOk="0">
                    <a:moveTo>
                      <a:pt x="978" y="0"/>
                    </a:moveTo>
                    <a:cubicBezTo>
                      <a:pt x="452" y="0"/>
                      <a:pt x="1" y="451"/>
                      <a:pt x="1" y="978"/>
                    </a:cubicBezTo>
                    <a:lnTo>
                      <a:pt x="1" y="18171"/>
                    </a:lnTo>
                    <a:cubicBezTo>
                      <a:pt x="1" y="18722"/>
                      <a:pt x="452" y="19148"/>
                      <a:pt x="978" y="19148"/>
                    </a:cubicBezTo>
                    <a:cubicBezTo>
                      <a:pt x="1504" y="19148"/>
                      <a:pt x="1955" y="18722"/>
                      <a:pt x="1955" y="18171"/>
                    </a:cubicBezTo>
                    <a:lnTo>
                      <a:pt x="1955" y="978"/>
                    </a:lnTo>
                    <a:cubicBezTo>
                      <a:pt x="1955" y="451"/>
                      <a:pt x="1504" y="0"/>
                      <a:pt x="978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Google Shape;2533;p74">
                <a:extLst>
                  <a:ext uri="{FF2B5EF4-FFF2-40B4-BE49-F238E27FC236}">
                    <a16:creationId xmlns:a16="http://schemas.microsoft.com/office/drawing/2014/main" id="{7FFDA490-E8A6-4290-976A-1526B48285F8}"/>
                  </a:ext>
                </a:extLst>
              </p:cNvPr>
              <p:cNvSpPr/>
              <p:nvPr/>
            </p:nvSpPr>
            <p:spPr>
              <a:xfrm>
                <a:off x="4190775" y="2983325"/>
                <a:ext cx="48900" cy="4781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24" extrusionOk="0">
                    <a:moveTo>
                      <a:pt x="978" y="1"/>
                    </a:moveTo>
                    <a:cubicBezTo>
                      <a:pt x="452" y="1"/>
                      <a:pt x="1" y="427"/>
                      <a:pt x="1" y="978"/>
                    </a:cubicBezTo>
                    <a:lnTo>
                      <a:pt x="1" y="18146"/>
                    </a:lnTo>
                    <a:cubicBezTo>
                      <a:pt x="1" y="18698"/>
                      <a:pt x="452" y="19124"/>
                      <a:pt x="978" y="19124"/>
                    </a:cubicBezTo>
                    <a:cubicBezTo>
                      <a:pt x="1530" y="19124"/>
                      <a:pt x="1956" y="18698"/>
                      <a:pt x="1956" y="18146"/>
                    </a:cubicBezTo>
                    <a:lnTo>
                      <a:pt x="1956" y="978"/>
                    </a:lnTo>
                    <a:cubicBezTo>
                      <a:pt x="1956" y="427"/>
                      <a:pt x="1530" y="1"/>
                      <a:pt x="978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Google Shape;2534;p74">
                <a:extLst>
                  <a:ext uri="{FF2B5EF4-FFF2-40B4-BE49-F238E27FC236}">
                    <a16:creationId xmlns:a16="http://schemas.microsoft.com/office/drawing/2014/main" id="{BBF9B73A-FCF8-4904-BE6E-9C222332540A}"/>
                  </a:ext>
                </a:extLst>
              </p:cNvPr>
              <p:cNvSpPr/>
              <p:nvPr/>
            </p:nvSpPr>
            <p:spPr>
              <a:xfrm>
                <a:off x="4472750" y="2983325"/>
                <a:ext cx="48900" cy="4781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24" extrusionOk="0">
                    <a:moveTo>
                      <a:pt x="978" y="1"/>
                    </a:moveTo>
                    <a:cubicBezTo>
                      <a:pt x="451" y="1"/>
                      <a:pt x="0" y="427"/>
                      <a:pt x="0" y="978"/>
                    </a:cubicBezTo>
                    <a:lnTo>
                      <a:pt x="0" y="18146"/>
                    </a:lnTo>
                    <a:cubicBezTo>
                      <a:pt x="0" y="18698"/>
                      <a:pt x="451" y="19124"/>
                      <a:pt x="978" y="19124"/>
                    </a:cubicBezTo>
                    <a:cubicBezTo>
                      <a:pt x="1529" y="19124"/>
                      <a:pt x="1955" y="18698"/>
                      <a:pt x="1955" y="18146"/>
                    </a:cubicBezTo>
                    <a:lnTo>
                      <a:pt x="1955" y="978"/>
                    </a:lnTo>
                    <a:cubicBezTo>
                      <a:pt x="1955" y="427"/>
                      <a:pt x="1529" y="1"/>
                      <a:pt x="978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Google Shape;2535;p74">
                <a:extLst>
                  <a:ext uri="{FF2B5EF4-FFF2-40B4-BE49-F238E27FC236}">
                    <a16:creationId xmlns:a16="http://schemas.microsoft.com/office/drawing/2014/main" id="{A02E3F83-B07C-402E-9848-31F15A4BD45E}"/>
                  </a:ext>
                </a:extLst>
              </p:cNvPr>
              <p:cNvSpPr/>
              <p:nvPr/>
            </p:nvSpPr>
            <p:spPr>
              <a:xfrm>
                <a:off x="2900550" y="3043625"/>
                <a:ext cx="72700" cy="3437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3749" extrusionOk="0">
                    <a:moveTo>
                      <a:pt x="2496" y="0"/>
                    </a:moveTo>
                    <a:cubicBezTo>
                      <a:pt x="2364" y="0"/>
                      <a:pt x="2241" y="75"/>
                      <a:pt x="2211" y="245"/>
                    </a:cubicBezTo>
                    <a:cubicBezTo>
                      <a:pt x="1484" y="4606"/>
                      <a:pt x="757" y="8967"/>
                      <a:pt x="31" y="13328"/>
                    </a:cubicBezTo>
                    <a:cubicBezTo>
                      <a:pt x="1" y="13583"/>
                      <a:pt x="222" y="13749"/>
                      <a:pt x="416" y="13749"/>
                    </a:cubicBezTo>
                    <a:cubicBezTo>
                      <a:pt x="545" y="13749"/>
                      <a:pt x="662" y="13675"/>
                      <a:pt x="682" y="13504"/>
                    </a:cubicBezTo>
                    <a:lnTo>
                      <a:pt x="2863" y="421"/>
                    </a:lnTo>
                    <a:cubicBezTo>
                      <a:pt x="2908" y="166"/>
                      <a:pt x="2692" y="0"/>
                      <a:pt x="2496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Google Shape;2536;p74">
                <a:extLst>
                  <a:ext uri="{FF2B5EF4-FFF2-40B4-BE49-F238E27FC236}">
                    <a16:creationId xmlns:a16="http://schemas.microsoft.com/office/drawing/2014/main" id="{17E7A449-8E13-4B12-AD09-0B6601D2FE1B}"/>
                  </a:ext>
                </a:extLst>
              </p:cNvPr>
              <p:cNvSpPr/>
              <p:nvPr/>
            </p:nvSpPr>
            <p:spPr>
              <a:xfrm>
                <a:off x="2928625" y="3253525"/>
                <a:ext cx="43375" cy="14010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5604" extrusionOk="0">
                    <a:moveTo>
                      <a:pt x="1323" y="0"/>
                    </a:moveTo>
                    <a:cubicBezTo>
                      <a:pt x="1191" y="0"/>
                      <a:pt x="1068" y="75"/>
                      <a:pt x="1038" y="246"/>
                    </a:cubicBezTo>
                    <a:cubicBezTo>
                      <a:pt x="712" y="1900"/>
                      <a:pt x="386" y="3529"/>
                      <a:pt x="61" y="5183"/>
                    </a:cubicBezTo>
                    <a:cubicBezTo>
                      <a:pt x="0" y="5438"/>
                      <a:pt x="210" y="5603"/>
                      <a:pt x="410" y="5603"/>
                    </a:cubicBezTo>
                    <a:cubicBezTo>
                      <a:pt x="543" y="5603"/>
                      <a:pt x="672" y="5529"/>
                      <a:pt x="712" y="5358"/>
                    </a:cubicBezTo>
                    <a:lnTo>
                      <a:pt x="1690" y="421"/>
                    </a:lnTo>
                    <a:cubicBezTo>
                      <a:pt x="1735" y="166"/>
                      <a:pt x="1519" y="0"/>
                      <a:pt x="1323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Google Shape;2537;p74">
                <a:extLst>
                  <a:ext uri="{FF2B5EF4-FFF2-40B4-BE49-F238E27FC236}">
                    <a16:creationId xmlns:a16="http://schemas.microsoft.com/office/drawing/2014/main" id="{05E8502C-9757-4EEC-988E-656E9AFEA08E}"/>
                  </a:ext>
                </a:extLst>
              </p:cNvPr>
              <p:cNvSpPr/>
              <p:nvPr/>
            </p:nvSpPr>
            <p:spPr>
              <a:xfrm>
                <a:off x="3570800" y="3336875"/>
                <a:ext cx="21950" cy="11750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4700" extrusionOk="0">
                    <a:moveTo>
                      <a:pt x="545" y="1"/>
                    </a:moveTo>
                    <a:cubicBezTo>
                      <a:pt x="376" y="1"/>
                      <a:pt x="201" y="107"/>
                      <a:pt x="188" y="320"/>
                    </a:cubicBezTo>
                    <a:cubicBezTo>
                      <a:pt x="138" y="1673"/>
                      <a:pt x="63" y="3027"/>
                      <a:pt x="13" y="4380"/>
                    </a:cubicBezTo>
                    <a:cubicBezTo>
                      <a:pt x="0" y="4593"/>
                      <a:pt x="163" y="4700"/>
                      <a:pt x="332" y="4700"/>
                    </a:cubicBezTo>
                    <a:cubicBezTo>
                      <a:pt x="501" y="4700"/>
                      <a:pt x="677" y="4593"/>
                      <a:pt x="689" y="4380"/>
                    </a:cubicBezTo>
                    <a:cubicBezTo>
                      <a:pt x="740" y="3027"/>
                      <a:pt x="790" y="1673"/>
                      <a:pt x="865" y="320"/>
                    </a:cubicBezTo>
                    <a:cubicBezTo>
                      <a:pt x="877" y="107"/>
                      <a:pt x="715" y="1"/>
                      <a:pt x="545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Google Shape;2538;p74">
                <a:extLst>
                  <a:ext uri="{FF2B5EF4-FFF2-40B4-BE49-F238E27FC236}">
                    <a16:creationId xmlns:a16="http://schemas.microsoft.com/office/drawing/2014/main" id="{AE56B911-8084-455D-8ABB-913905F93E28}"/>
                  </a:ext>
                </a:extLst>
              </p:cNvPr>
              <p:cNvSpPr/>
              <p:nvPr/>
            </p:nvSpPr>
            <p:spPr>
              <a:xfrm>
                <a:off x="4428250" y="3016850"/>
                <a:ext cx="21325" cy="4375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7501" extrusionOk="0">
                    <a:moveTo>
                      <a:pt x="524" y="1"/>
                    </a:moveTo>
                    <a:cubicBezTo>
                      <a:pt x="358" y="1"/>
                      <a:pt x="189" y="113"/>
                      <a:pt x="176" y="339"/>
                    </a:cubicBezTo>
                    <a:cubicBezTo>
                      <a:pt x="126" y="5953"/>
                      <a:pt x="51" y="11567"/>
                      <a:pt x="1" y="17181"/>
                    </a:cubicBezTo>
                    <a:cubicBezTo>
                      <a:pt x="1" y="17394"/>
                      <a:pt x="170" y="17501"/>
                      <a:pt x="339" y="17501"/>
                    </a:cubicBezTo>
                    <a:cubicBezTo>
                      <a:pt x="508" y="17501"/>
                      <a:pt x="677" y="17394"/>
                      <a:pt x="677" y="17181"/>
                    </a:cubicBezTo>
                    <a:cubicBezTo>
                      <a:pt x="727" y="11567"/>
                      <a:pt x="803" y="5953"/>
                      <a:pt x="853" y="339"/>
                    </a:cubicBezTo>
                    <a:cubicBezTo>
                      <a:pt x="853" y="113"/>
                      <a:pt x="690" y="1"/>
                      <a:pt x="524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Google Shape;2539;p74">
                <a:extLst>
                  <a:ext uri="{FF2B5EF4-FFF2-40B4-BE49-F238E27FC236}">
                    <a16:creationId xmlns:a16="http://schemas.microsoft.com/office/drawing/2014/main" id="{E1520C30-3809-4BBB-A244-97C9AA08F8CE}"/>
                  </a:ext>
                </a:extLst>
              </p:cNvPr>
              <p:cNvSpPr/>
              <p:nvPr/>
            </p:nvSpPr>
            <p:spPr>
              <a:xfrm>
                <a:off x="4391925" y="3367725"/>
                <a:ext cx="16925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341" extrusionOk="0">
                    <a:moveTo>
                      <a:pt x="329" y="1"/>
                    </a:moveTo>
                    <a:cubicBezTo>
                      <a:pt x="163" y="1"/>
                      <a:pt x="0" y="114"/>
                      <a:pt x="0" y="339"/>
                    </a:cubicBezTo>
                    <a:lnTo>
                      <a:pt x="0" y="3021"/>
                    </a:lnTo>
                    <a:cubicBezTo>
                      <a:pt x="0" y="3234"/>
                      <a:pt x="169" y="3340"/>
                      <a:pt x="338" y="3340"/>
                    </a:cubicBezTo>
                    <a:cubicBezTo>
                      <a:pt x="508" y="3340"/>
                      <a:pt x="677" y="3234"/>
                      <a:pt x="677" y="3021"/>
                    </a:cubicBezTo>
                    <a:lnTo>
                      <a:pt x="677" y="339"/>
                    </a:lnTo>
                    <a:cubicBezTo>
                      <a:pt x="664" y="114"/>
                      <a:pt x="495" y="1"/>
                      <a:pt x="329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Google Shape;2540;p74">
                <a:extLst>
                  <a:ext uri="{FF2B5EF4-FFF2-40B4-BE49-F238E27FC236}">
                    <a16:creationId xmlns:a16="http://schemas.microsoft.com/office/drawing/2014/main" id="{C118E15B-C1BF-49D0-A5DF-955353CD877A}"/>
                  </a:ext>
                </a:extLst>
              </p:cNvPr>
              <p:cNvSpPr/>
              <p:nvPr/>
            </p:nvSpPr>
            <p:spPr>
              <a:xfrm>
                <a:off x="3611525" y="3021075"/>
                <a:ext cx="19450" cy="437700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7508" extrusionOk="0">
                    <a:moveTo>
                      <a:pt x="329" y="1"/>
                    </a:moveTo>
                    <a:cubicBezTo>
                      <a:pt x="163" y="1"/>
                      <a:pt x="0" y="107"/>
                      <a:pt x="13" y="320"/>
                    </a:cubicBezTo>
                    <a:cubicBezTo>
                      <a:pt x="38" y="5934"/>
                      <a:pt x="63" y="11574"/>
                      <a:pt x="113" y="17188"/>
                    </a:cubicBezTo>
                    <a:cubicBezTo>
                      <a:pt x="113" y="17401"/>
                      <a:pt x="282" y="17507"/>
                      <a:pt x="448" y="17507"/>
                    </a:cubicBezTo>
                    <a:cubicBezTo>
                      <a:pt x="614" y="17507"/>
                      <a:pt x="777" y="17401"/>
                      <a:pt x="765" y="17188"/>
                    </a:cubicBezTo>
                    <a:cubicBezTo>
                      <a:pt x="740" y="11574"/>
                      <a:pt x="715" y="5934"/>
                      <a:pt x="664" y="320"/>
                    </a:cubicBezTo>
                    <a:cubicBezTo>
                      <a:pt x="664" y="107"/>
                      <a:pt x="495" y="1"/>
                      <a:pt x="329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Google Shape;2541;p74">
                <a:extLst>
                  <a:ext uri="{FF2B5EF4-FFF2-40B4-BE49-F238E27FC236}">
                    <a16:creationId xmlns:a16="http://schemas.microsoft.com/office/drawing/2014/main" id="{99768D4D-2999-459B-8C77-9BB3E4F94896}"/>
                  </a:ext>
                </a:extLst>
              </p:cNvPr>
              <p:cNvSpPr/>
              <p:nvPr/>
            </p:nvSpPr>
            <p:spPr>
              <a:xfrm>
                <a:off x="4502825" y="3287075"/>
                <a:ext cx="715550" cy="756575"/>
              </a:xfrm>
              <a:custGeom>
                <a:avLst/>
                <a:gdLst/>
                <a:ahLst/>
                <a:cxnLst/>
                <a:rect l="l" t="t" r="r" b="b"/>
                <a:pathLst>
                  <a:path w="28622" h="30263" extrusionOk="0">
                    <a:moveTo>
                      <a:pt x="7793" y="0"/>
                    </a:moveTo>
                    <a:cubicBezTo>
                      <a:pt x="7686" y="0"/>
                      <a:pt x="7584" y="16"/>
                      <a:pt x="7494" y="56"/>
                    </a:cubicBezTo>
                    <a:cubicBezTo>
                      <a:pt x="7168" y="207"/>
                      <a:pt x="7068" y="633"/>
                      <a:pt x="7168" y="984"/>
                    </a:cubicBezTo>
                    <a:cubicBezTo>
                      <a:pt x="7268" y="1310"/>
                      <a:pt x="7519" y="1585"/>
                      <a:pt x="7745" y="1836"/>
                    </a:cubicBezTo>
                    <a:cubicBezTo>
                      <a:pt x="10201" y="4467"/>
                      <a:pt x="12682" y="7099"/>
                      <a:pt x="15138" y="9731"/>
                    </a:cubicBezTo>
                    <a:cubicBezTo>
                      <a:pt x="12356" y="7274"/>
                      <a:pt x="8922" y="5320"/>
                      <a:pt x="5489" y="3941"/>
                    </a:cubicBezTo>
                    <a:cubicBezTo>
                      <a:pt x="4287" y="3469"/>
                      <a:pt x="3030" y="3052"/>
                      <a:pt x="1765" y="3052"/>
                    </a:cubicBezTo>
                    <a:cubicBezTo>
                      <a:pt x="1553" y="3052"/>
                      <a:pt x="1341" y="3064"/>
                      <a:pt x="1128" y="3089"/>
                    </a:cubicBezTo>
                    <a:cubicBezTo>
                      <a:pt x="827" y="3139"/>
                      <a:pt x="501" y="3214"/>
                      <a:pt x="301" y="3440"/>
                    </a:cubicBezTo>
                    <a:cubicBezTo>
                      <a:pt x="0" y="3791"/>
                      <a:pt x="100" y="4342"/>
                      <a:pt x="401" y="4693"/>
                    </a:cubicBezTo>
                    <a:cubicBezTo>
                      <a:pt x="677" y="5044"/>
                      <a:pt x="1128" y="5244"/>
                      <a:pt x="1554" y="5420"/>
                    </a:cubicBezTo>
                    <a:cubicBezTo>
                      <a:pt x="5063" y="6949"/>
                      <a:pt x="8421" y="8879"/>
                      <a:pt x="11454" y="11209"/>
                    </a:cubicBezTo>
                    <a:cubicBezTo>
                      <a:pt x="8246" y="11460"/>
                      <a:pt x="5188" y="13039"/>
                      <a:pt x="3434" y="16122"/>
                    </a:cubicBezTo>
                    <a:cubicBezTo>
                      <a:pt x="2536" y="17727"/>
                      <a:pt x="4041" y="19202"/>
                      <a:pt x="5499" y="19202"/>
                    </a:cubicBezTo>
                    <a:cubicBezTo>
                      <a:pt x="6157" y="19202"/>
                      <a:pt x="6805" y="18902"/>
                      <a:pt x="7218" y="18177"/>
                    </a:cubicBezTo>
                    <a:cubicBezTo>
                      <a:pt x="8371" y="16147"/>
                      <a:pt x="10527" y="15205"/>
                      <a:pt x="12699" y="15205"/>
                    </a:cubicBezTo>
                    <a:cubicBezTo>
                      <a:pt x="15675" y="15205"/>
                      <a:pt x="18681" y="16973"/>
                      <a:pt x="19173" y="20132"/>
                    </a:cubicBezTo>
                    <a:cubicBezTo>
                      <a:pt x="19524" y="22463"/>
                      <a:pt x="18221" y="24768"/>
                      <a:pt x="15915" y="25746"/>
                    </a:cubicBezTo>
                    <a:cubicBezTo>
                      <a:pt x="15193" y="26055"/>
                      <a:pt x="14457" y="26198"/>
                      <a:pt x="13737" y="26198"/>
                    </a:cubicBezTo>
                    <a:cubicBezTo>
                      <a:pt x="12008" y="26198"/>
                      <a:pt x="10366" y="25376"/>
                      <a:pt x="9198" y="24067"/>
                    </a:cubicBezTo>
                    <a:cubicBezTo>
                      <a:pt x="8772" y="23580"/>
                      <a:pt x="8271" y="23377"/>
                      <a:pt x="7780" y="23377"/>
                    </a:cubicBezTo>
                    <a:cubicBezTo>
                      <a:pt x="6221" y="23377"/>
                      <a:pt x="4762" y="25424"/>
                      <a:pt x="6115" y="26949"/>
                    </a:cubicBezTo>
                    <a:cubicBezTo>
                      <a:pt x="8010" y="29100"/>
                      <a:pt x="10835" y="30262"/>
                      <a:pt x="13704" y="30262"/>
                    </a:cubicBezTo>
                    <a:cubicBezTo>
                      <a:pt x="15047" y="30262"/>
                      <a:pt x="16399" y="30008"/>
                      <a:pt x="17669" y="29480"/>
                    </a:cubicBezTo>
                    <a:cubicBezTo>
                      <a:pt x="19624" y="28678"/>
                      <a:pt x="21153" y="27325"/>
                      <a:pt x="22181" y="25696"/>
                    </a:cubicBezTo>
                    <a:cubicBezTo>
                      <a:pt x="24040" y="25564"/>
                      <a:pt x="25919" y="25490"/>
                      <a:pt x="27801" y="25490"/>
                    </a:cubicBezTo>
                    <a:cubicBezTo>
                      <a:pt x="28074" y="25490"/>
                      <a:pt x="28348" y="25492"/>
                      <a:pt x="28622" y="25495"/>
                    </a:cubicBezTo>
                    <a:cubicBezTo>
                      <a:pt x="28572" y="21435"/>
                      <a:pt x="28471" y="17375"/>
                      <a:pt x="28271" y="13315"/>
                    </a:cubicBezTo>
                    <a:cubicBezTo>
                      <a:pt x="26592" y="13465"/>
                      <a:pt x="24913" y="13590"/>
                      <a:pt x="23233" y="13716"/>
                    </a:cubicBezTo>
                    <a:cubicBezTo>
                      <a:pt x="19850" y="9179"/>
                      <a:pt x="15790" y="5144"/>
                      <a:pt x="11228" y="1786"/>
                    </a:cubicBezTo>
                    <a:cubicBezTo>
                      <a:pt x="10326" y="1109"/>
                      <a:pt x="9349" y="457"/>
                      <a:pt x="8271" y="81"/>
                    </a:cubicBezTo>
                    <a:cubicBezTo>
                      <a:pt x="8120" y="36"/>
                      <a:pt x="7952" y="0"/>
                      <a:pt x="7793" y="0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Google Shape;2542;p74">
                <a:extLst>
                  <a:ext uri="{FF2B5EF4-FFF2-40B4-BE49-F238E27FC236}">
                    <a16:creationId xmlns:a16="http://schemas.microsoft.com/office/drawing/2014/main" id="{DE90E6D5-0343-4ABC-9339-EA8EFD8B1168}"/>
                  </a:ext>
                </a:extLst>
              </p:cNvPr>
              <p:cNvSpPr/>
              <p:nvPr/>
            </p:nvSpPr>
            <p:spPr>
              <a:xfrm>
                <a:off x="5167600" y="3259411"/>
                <a:ext cx="490000" cy="73962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28948" extrusionOk="0">
                    <a:moveTo>
                      <a:pt x="3459" y="0"/>
                    </a:moveTo>
                    <a:cubicBezTo>
                      <a:pt x="3334" y="4236"/>
                      <a:pt x="2281" y="7644"/>
                      <a:pt x="402" y="10050"/>
                    </a:cubicBezTo>
                    <a:cubicBezTo>
                      <a:pt x="276" y="10201"/>
                      <a:pt x="126" y="10351"/>
                      <a:pt x="1" y="10501"/>
                    </a:cubicBezTo>
                    <a:lnTo>
                      <a:pt x="1" y="28948"/>
                    </a:lnTo>
                    <a:cubicBezTo>
                      <a:pt x="1680" y="28522"/>
                      <a:pt x="7119" y="26742"/>
                      <a:pt x="11956" y="21354"/>
                    </a:cubicBezTo>
                    <a:cubicBezTo>
                      <a:pt x="15565" y="17344"/>
                      <a:pt x="19374" y="10602"/>
                      <a:pt x="19600" y="0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Google Shape;2543;p74">
                <a:extLst>
                  <a:ext uri="{FF2B5EF4-FFF2-40B4-BE49-F238E27FC236}">
                    <a16:creationId xmlns:a16="http://schemas.microsoft.com/office/drawing/2014/main" id="{28B91B0F-8B30-47C0-A009-F07848AF5105}"/>
                  </a:ext>
                </a:extLst>
              </p:cNvPr>
              <p:cNvSpPr/>
              <p:nvPr/>
            </p:nvSpPr>
            <p:spPr>
              <a:xfrm>
                <a:off x="5288525" y="3312875"/>
                <a:ext cx="43275" cy="11662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665" extrusionOk="0">
                    <a:moveTo>
                      <a:pt x="891" y="1"/>
                    </a:moveTo>
                    <a:cubicBezTo>
                      <a:pt x="878" y="1"/>
                      <a:pt x="866" y="1"/>
                      <a:pt x="853" y="2"/>
                    </a:cubicBezTo>
                    <a:cubicBezTo>
                      <a:pt x="402" y="27"/>
                      <a:pt x="1" y="378"/>
                      <a:pt x="1" y="829"/>
                    </a:cubicBezTo>
                    <a:cubicBezTo>
                      <a:pt x="26" y="1831"/>
                      <a:pt x="26" y="2834"/>
                      <a:pt x="51" y="3836"/>
                    </a:cubicBezTo>
                    <a:cubicBezTo>
                      <a:pt x="51" y="4251"/>
                      <a:pt x="406" y="4665"/>
                      <a:pt x="840" y="4665"/>
                    </a:cubicBezTo>
                    <a:cubicBezTo>
                      <a:pt x="853" y="4665"/>
                      <a:pt x="865" y="4664"/>
                      <a:pt x="878" y="4664"/>
                    </a:cubicBezTo>
                    <a:cubicBezTo>
                      <a:pt x="1329" y="4664"/>
                      <a:pt x="1730" y="4313"/>
                      <a:pt x="1730" y="3836"/>
                    </a:cubicBezTo>
                    <a:cubicBezTo>
                      <a:pt x="1730" y="2834"/>
                      <a:pt x="1705" y="1831"/>
                      <a:pt x="1705" y="829"/>
                    </a:cubicBezTo>
                    <a:cubicBezTo>
                      <a:pt x="1681" y="415"/>
                      <a:pt x="1325" y="1"/>
                      <a:pt x="891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Google Shape;2544;p74">
                <a:extLst>
                  <a:ext uri="{FF2B5EF4-FFF2-40B4-BE49-F238E27FC236}">
                    <a16:creationId xmlns:a16="http://schemas.microsoft.com/office/drawing/2014/main" id="{9B9F451A-B82E-42E3-8ED6-36F872D2BCFD}"/>
                  </a:ext>
                </a:extLst>
              </p:cNvPr>
              <p:cNvSpPr/>
              <p:nvPr/>
            </p:nvSpPr>
            <p:spPr>
              <a:xfrm>
                <a:off x="5442050" y="3371150"/>
                <a:ext cx="45125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5141" extrusionOk="0">
                    <a:moveTo>
                      <a:pt x="892" y="1"/>
                    </a:moveTo>
                    <a:cubicBezTo>
                      <a:pt x="879" y="1"/>
                      <a:pt x="866" y="1"/>
                      <a:pt x="852" y="2"/>
                    </a:cubicBezTo>
                    <a:cubicBezTo>
                      <a:pt x="426" y="27"/>
                      <a:pt x="0" y="378"/>
                      <a:pt x="25" y="854"/>
                    </a:cubicBezTo>
                    <a:cubicBezTo>
                      <a:pt x="50" y="2007"/>
                      <a:pt x="75" y="3160"/>
                      <a:pt x="126" y="4312"/>
                    </a:cubicBezTo>
                    <a:cubicBezTo>
                      <a:pt x="126" y="4727"/>
                      <a:pt x="481" y="5141"/>
                      <a:pt x="915" y="5141"/>
                    </a:cubicBezTo>
                    <a:cubicBezTo>
                      <a:pt x="927" y="5141"/>
                      <a:pt x="940" y="5140"/>
                      <a:pt x="953" y="5140"/>
                    </a:cubicBezTo>
                    <a:cubicBezTo>
                      <a:pt x="1404" y="5140"/>
                      <a:pt x="1805" y="4789"/>
                      <a:pt x="1805" y="4312"/>
                    </a:cubicBezTo>
                    <a:cubicBezTo>
                      <a:pt x="1755" y="3160"/>
                      <a:pt x="1730" y="2007"/>
                      <a:pt x="1705" y="854"/>
                    </a:cubicBezTo>
                    <a:cubicBezTo>
                      <a:pt x="1705" y="415"/>
                      <a:pt x="1349" y="1"/>
                      <a:pt x="892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Google Shape;2545;p74">
                <a:extLst>
                  <a:ext uri="{FF2B5EF4-FFF2-40B4-BE49-F238E27FC236}">
                    <a16:creationId xmlns:a16="http://schemas.microsoft.com/office/drawing/2014/main" id="{4E15817F-E015-44E8-A52E-9C3C377B84D6}"/>
                  </a:ext>
                </a:extLst>
              </p:cNvPr>
              <p:cNvSpPr/>
              <p:nvPr/>
            </p:nvSpPr>
            <p:spPr>
              <a:xfrm>
                <a:off x="5413850" y="3537775"/>
                <a:ext cx="127850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3106" extrusionOk="0">
                    <a:moveTo>
                      <a:pt x="4258" y="0"/>
                    </a:moveTo>
                    <a:cubicBezTo>
                      <a:pt x="4177" y="0"/>
                      <a:pt x="4094" y="17"/>
                      <a:pt x="4010" y="54"/>
                    </a:cubicBezTo>
                    <a:cubicBezTo>
                      <a:pt x="2883" y="505"/>
                      <a:pt x="1780" y="981"/>
                      <a:pt x="652" y="1432"/>
                    </a:cubicBezTo>
                    <a:cubicBezTo>
                      <a:pt x="427" y="1532"/>
                      <a:pt x="251" y="1632"/>
                      <a:pt x="151" y="1833"/>
                    </a:cubicBezTo>
                    <a:cubicBezTo>
                      <a:pt x="26" y="2008"/>
                      <a:pt x="0" y="2284"/>
                      <a:pt x="51" y="2485"/>
                    </a:cubicBezTo>
                    <a:cubicBezTo>
                      <a:pt x="154" y="2795"/>
                      <a:pt x="497" y="3105"/>
                      <a:pt x="867" y="3105"/>
                    </a:cubicBezTo>
                    <a:cubicBezTo>
                      <a:pt x="945" y="3105"/>
                      <a:pt x="1025" y="3092"/>
                      <a:pt x="1103" y="3061"/>
                    </a:cubicBezTo>
                    <a:cubicBezTo>
                      <a:pt x="2206" y="2610"/>
                      <a:pt x="3334" y="2134"/>
                      <a:pt x="4462" y="1658"/>
                    </a:cubicBezTo>
                    <a:cubicBezTo>
                      <a:pt x="4662" y="1582"/>
                      <a:pt x="4838" y="1482"/>
                      <a:pt x="4963" y="1282"/>
                    </a:cubicBezTo>
                    <a:cubicBezTo>
                      <a:pt x="5063" y="1106"/>
                      <a:pt x="5113" y="830"/>
                      <a:pt x="5038" y="630"/>
                    </a:cubicBezTo>
                    <a:cubicBezTo>
                      <a:pt x="4936" y="323"/>
                      <a:pt x="4617" y="0"/>
                      <a:pt x="4258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Google Shape;2546;p74">
                <a:extLst>
                  <a:ext uri="{FF2B5EF4-FFF2-40B4-BE49-F238E27FC236}">
                    <a16:creationId xmlns:a16="http://schemas.microsoft.com/office/drawing/2014/main" id="{3142F983-F561-4270-8D37-76584BE6EAC2}"/>
                  </a:ext>
                </a:extLst>
              </p:cNvPr>
              <p:cNvSpPr/>
              <p:nvPr/>
            </p:nvSpPr>
            <p:spPr>
              <a:xfrm>
                <a:off x="5544175" y="3333500"/>
                <a:ext cx="68950" cy="14305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5722" extrusionOk="0">
                    <a:moveTo>
                      <a:pt x="896" y="0"/>
                    </a:moveTo>
                    <a:cubicBezTo>
                      <a:pt x="830" y="0"/>
                      <a:pt x="765" y="9"/>
                      <a:pt x="702" y="29"/>
                    </a:cubicBezTo>
                    <a:cubicBezTo>
                      <a:pt x="251" y="179"/>
                      <a:pt x="0" y="605"/>
                      <a:pt x="101" y="1082"/>
                    </a:cubicBezTo>
                    <a:cubicBezTo>
                      <a:pt x="402" y="2410"/>
                      <a:pt x="727" y="3763"/>
                      <a:pt x="1028" y="5092"/>
                    </a:cubicBezTo>
                    <a:cubicBezTo>
                      <a:pt x="1113" y="5451"/>
                      <a:pt x="1501" y="5722"/>
                      <a:pt x="1861" y="5722"/>
                    </a:cubicBezTo>
                    <a:cubicBezTo>
                      <a:pt x="1928" y="5722"/>
                      <a:pt x="1993" y="5713"/>
                      <a:pt x="2056" y="5693"/>
                    </a:cubicBezTo>
                    <a:cubicBezTo>
                      <a:pt x="2507" y="5543"/>
                      <a:pt x="2757" y="5117"/>
                      <a:pt x="2657" y="4641"/>
                    </a:cubicBezTo>
                    <a:cubicBezTo>
                      <a:pt x="2331" y="3312"/>
                      <a:pt x="2031" y="1959"/>
                      <a:pt x="1730" y="630"/>
                    </a:cubicBezTo>
                    <a:cubicBezTo>
                      <a:pt x="1645" y="271"/>
                      <a:pt x="1257" y="0"/>
                      <a:pt x="896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Google Shape;2547;p74">
                <a:extLst>
                  <a:ext uri="{FF2B5EF4-FFF2-40B4-BE49-F238E27FC236}">
                    <a16:creationId xmlns:a16="http://schemas.microsoft.com/office/drawing/2014/main" id="{3AAFCCD8-93BF-4E3D-BA62-8C05AADFFF1C}"/>
                  </a:ext>
                </a:extLst>
              </p:cNvPr>
              <p:cNvSpPr/>
              <p:nvPr/>
            </p:nvSpPr>
            <p:spPr>
              <a:xfrm>
                <a:off x="5255950" y="3492900"/>
                <a:ext cx="11092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123" extrusionOk="0">
                    <a:moveTo>
                      <a:pt x="3513" y="0"/>
                    </a:moveTo>
                    <a:cubicBezTo>
                      <a:pt x="3303" y="0"/>
                      <a:pt x="3096" y="82"/>
                      <a:pt x="2933" y="245"/>
                    </a:cubicBezTo>
                    <a:cubicBezTo>
                      <a:pt x="2056" y="1047"/>
                      <a:pt x="1179" y="1874"/>
                      <a:pt x="326" y="2676"/>
                    </a:cubicBezTo>
                    <a:cubicBezTo>
                      <a:pt x="1" y="2976"/>
                      <a:pt x="1" y="3578"/>
                      <a:pt x="326" y="3879"/>
                    </a:cubicBezTo>
                    <a:cubicBezTo>
                      <a:pt x="489" y="4042"/>
                      <a:pt x="696" y="4123"/>
                      <a:pt x="906" y="4123"/>
                    </a:cubicBezTo>
                    <a:cubicBezTo>
                      <a:pt x="1116" y="4123"/>
                      <a:pt x="1329" y="4042"/>
                      <a:pt x="1504" y="3879"/>
                    </a:cubicBezTo>
                    <a:cubicBezTo>
                      <a:pt x="2382" y="3052"/>
                      <a:pt x="3259" y="2250"/>
                      <a:pt x="4111" y="1422"/>
                    </a:cubicBezTo>
                    <a:cubicBezTo>
                      <a:pt x="4437" y="1122"/>
                      <a:pt x="4437" y="545"/>
                      <a:pt x="4111" y="245"/>
                    </a:cubicBezTo>
                    <a:cubicBezTo>
                      <a:pt x="3935" y="82"/>
                      <a:pt x="3722" y="0"/>
                      <a:pt x="3513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Google Shape;2548;p74">
                <a:extLst>
                  <a:ext uri="{FF2B5EF4-FFF2-40B4-BE49-F238E27FC236}">
                    <a16:creationId xmlns:a16="http://schemas.microsoft.com/office/drawing/2014/main" id="{C5335E76-7180-44A7-8B9E-6E857F1A2B9B}"/>
                  </a:ext>
                </a:extLst>
              </p:cNvPr>
              <p:cNvSpPr/>
              <p:nvPr/>
            </p:nvSpPr>
            <p:spPr>
              <a:xfrm>
                <a:off x="5257825" y="3656875"/>
                <a:ext cx="439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5893" extrusionOk="0">
                    <a:moveTo>
                      <a:pt x="891" y="0"/>
                    </a:moveTo>
                    <a:cubicBezTo>
                      <a:pt x="878" y="0"/>
                      <a:pt x="866" y="1"/>
                      <a:pt x="853" y="1"/>
                    </a:cubicBezTo>
                    <a:cubicBezTo>
                      <a:pt x="402" y="1"/>
                      <a:pt x="1" y="352"/>
                      <a:pt x="26" y="828"/>
                    </a:cubicBezTo>
                    <a:cubicBezTo>
                      <a:pt x="26" y="2232"/>
                      <a:pt x="51" y="3635"/>
                      <a:pt x="51" y="5039"/>
                    </a:cubicBezTo>
                    <a:cubicBezTo>
                      <a:pt x="75" y="5477"/>
                      <a:pt x="431" y="5892"/>
                      <a:pt x="865" y="5892"/>
                    </a:cubicBezTo>
                    <a:cubicBezTo>
                      <a:pt x="878" y="5892"/>
                      <a:pt x="890" y="5892"/>
                      <a:pt x="903" y="5891"/>
                    </a:cubicBezTo>
                    <a:cubicBezTo>
                      <a:pt x="1354" y="5866"/>
                      <a:pt x="1755" y="5515"/>
                      <a:pt x="1755" y="5039"/>
                    </a:cubicBezTo>
                    <a:cubicBezTo>
                      <a:pt x="1730" y="3635"/>
                      <a:pt x="1705" y="2232"/>
                      <a:pt x="1705" y="828"/>
                    </a:cubicBezTo>
                    <a:cubicBezTo>
                      <a:pt x="1705" y="414"/>
                      <a:pt x="1326" y="0"/>
                      <a:pt x="891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Google Shape;2549;p74">
                <a:extLst>
                  <a:ext uri="{FF2B5EF4-FFF2-40B4-BE49-F238E27FC236}">
                    <a16:creationId xmlns:a16="http://schemas.microsoft.com/office/drawing/2014/main" id="{F9221622-5F03-48ED-8C27-9FB509BCE004}"/>
                  </a:ext>
                </a:extLst>
              </p:cNvPr>
              <p:cNvSpPr/>
              <p:nvPr/>
            </p:nvSpPr>
            <p:spPr>
              <a:xfrm>
                <a:off x="5370000" y="3689525"/>
                <a:ext cx="63925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5311" extrusionOk="0">
                    <a:moveTo>
                      <a:pt x="1674" y="0"/>
                    </a:moveTo>
                    <a:cubicBezTo>
                      <a:pt x="1306" y="0"/>
                      <a:pt x="937" y="220"/>
                      <a:pt x="852" y="600"/>
                    </a:cubicBezTo>
                    <a:lnTo>
                      <a:pt x="100" y="4259"/>
                    </a:lnTo>
                    <a:cubicBezTo>
                      <a:pt x="0" y="4685"/>
                      <a:pt x="226" y="5187"/>
                      <a:pt x="677" y="5287"/>
                    </a:cubicBezTo>
                    <a:cubicBezTo>
                      <a:pt x="744" y="5303"/>
                      <a:pt x="814" y="5310"/>
                      <a:pt x="884" y="5310"/>
                    </a:cubicBezTo>
                    <a:cubicBezTo>
                      <a:pt x="1258" y="5310"/>
                      <a:pt x="1645" y="5090"/>
                      <a:pt x="1729" y="4710"/>
                    </a:cubicBezTo>
                    <a:cubicBezTo>
                      <a:pt x="1980" y="3482"/>
                      <a:pt x="2231" y="2279"/>
                      <a:pt x="2481" y="1051"/>
                    </a:cubicBezTo>
                    <a:cubicBezTo>
                      <a:pt x="2556" y="625"/>
                      <a:pt x="2356" y="124"/>
                      <a:pt x="1880" y="24"/>
                    </a:cubicBezTo>
                    <a:cubicBezTo>
                      <a:pt x="1813" y="8"/>
                      <a:pt x="1744" y="0"/>
                      <a:pt x="1674" y="0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Google Shape;2550;p74">
                <a:extLst>
                  <a:ext uri="{FF2B5EF4-FFF2-40B4-BE49-F238E27FC236}">
                    <a16:creationId xmlns:a16="http://schemas.microsoft.com/office/drawing/2014/main" id="{FA472CCE-F134-443D-95BA-9E96C7632051}"/>
                  </a:ext>
                </a:extLst>
              </p:cNvPr>
              <p:cNvSpPr/>
              <p:nvPr/>
            </p:nvSpPr>
            <p:spPr>
              <a:xfrm>
                <a:off x="5191425" y="3869200"/>
                <a:ext cx="132225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2626" extrusionOk="0">
                    <a:moveTo>
                      <a:pt x="4320" y="1"/>
                    </a:moveTo>
                    <a:cubicBezTo>
                      <a:pt x="4251" y="1"/>
                      <a:pt x="4181" y="10"/>
                      <a:pt x="4110" y="30"/>
                    </a:cubicBezTo>
                    <a:lnTo>
                      <a:pt x="727" y="982"/>
                    </a:lnTo>
                    <a:cubicBezTo>
                      <a:pt x="326" y="1082"/>
                      <a:pt x="0" y="1584"/>
                      <a:pt x="151" y="2010"/>
                    </a:cubicBezTo>
                    <a:cubicBezTo>
                      <a:pt x="274" y="2360"/>
                      <a:pt x="584" y="2625"/>
                      <a:pt x="941" y="2625"/>
                    </a:cubicBezTo>
                    <a:cubicBezTo>
                      <a:pt x="1018" y="2625"/>
                      <a:pt x="1098" y="2613"/>
                      <a:pt x="1178" y="2586"/>
                    </a:cubicBezTo>
                    <a:cubicBezTo>
                      <a:pt x="2306" y="2285"/>
                      <a:pt x="3434" y="1985"/>
                      <a:pt x="4562" y="1659"/>
                    </a:cubicBezTo>
                    <a:cubicBezTo>
                      <a:pt x="4988" y="1533"/>
                      <a:pt x="5288" y="1057"/>
                      <a:pt x="5138" y="631"/>
                    </a:cubicBezTo>
                    <a:cubicBezTo>
                      <a:pt x="5032" y="271"/>
                      <a:pt x="4694" y="1"/>
                      <a:pt x="4320" y="1"/>
                    </a:cubicBezTo>
                    <a:close/>
                  </a:path>
                </a:pathLst>
              </a:custGeom>
              <a:solidFill>
                <a:srgbClr val="F2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Google Shape;2551;p74">
                <a:extLst>
                  <a:ext uri="{FF2B5EF4-FFF2-40B4-BE49-F238E27FC236}">
                    <a16:creationId xmlns:a16="http://schemas.microsoft.com/office/drawing/2014/main" id="{6345C4F3-F86F-491B-AE7F-F53543C63BF3}"/>
                  </a:ext>
                </a:extLst>
              </p:cNvPr>
              <p:cNvSpPr/>
              <p:nvPr/>
            </p:nvSpPr>
            <p:spPr>
              <a:xfrm>
                <a:off x="2990900" y="4290350"/>
                <a:ext cx="258175" cy="177600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7104" extrusionOk="0">
                    <a:moveTo>
                      <a:pt x="10326" y="1"/>
                    </a:moveTo>
                    <a:lnTo>
                      <a:pt x="1" y="201"/>
                    </a:lnTo>
                    <a:lnTo>
                      <a:pt x="1981" y="5063"/>
                    </a:lnTo>
                    <a:cubicBezTo>
                      <a:pt x="2538" y="6420"/>
                      <a:pt x="3789" y="7103"/>
                      <a:pt x="5038" y="7103"/>
                    </a:cubicBezTo>
                    <a:cubicBezTo>
                      <a:pt x="6258" y="7103"/>
                      <a:pt x="7476" y="6451"/>
                      <a:pt x="8046" y="5139"/>
                    </a:cubicBezTo>
                    <a:lnTo>
                      <a:pt x="10326" y="1"/>
                    </a:ln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Google Shape;2552;p74">
                <a:extLst>
                  <a:ext uri="{FF2B5EF4-FFF2-40B4-BE49-F238E27FC236}">
                    <a16:creationId xmlns:a16="http://schemas.microsoft.com/office/drawing/2014/main" id="{9B6DDC2A-2940-48E5-95FD-8A7D025FE620}"/>
                  </a:ext>
                </a:extLst>
              </p:cNvPr>
              <p:cNvSpPr/>
              <p:nvPr/>
            </p:nvSpPr>
            <p:spPr>
              <a:xfrm>
                <a:off x="4449550" y="4259650"/>
                <a:ext cx="258175" cy="177600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7104" extrusionOk="0">
                    <a:moveTo>
                      <a:pt x="10327" y="1"/>
                    </a:moveTo>
                    <a:lnTo>
                      <a:pt x="1" y="201"/>
                    </a:lnTo>
                    <a:lnTo>
                      <a:pt x="2006" y="5063"/>
                    </a:lnTo>
                    <a:cubicBezTo>
                      <a:pt x="2551" y="6420"/>
                      <a:pt x="3795" y="7103"/>
                      <a:pt x="5041" y="7103"/>
                    </a:cubicBezTo>
                    <a:cubicBezTo>
                      <a:pt x="6258" y="7103"/>
                      <a:pt x="7476" y="6451"/>
                      <a:pt x="8046" y="5139"/>
                    </a:cubicBezTo>
                    <a:lnTo>
                      <a:pt x="10327" y="1"/>
                    </a:ln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Google Shape;2553;p74">
                <a:extLst>
                  <a:ext uri="{FF2B5EF4-FFF2-40B4-BE49-F238E27FC236}">
                    <a16:creationId xmlns:a16="http://schemas.microsoft.com/office/drawing/2014/main" id="{37D9F906-5099-43EE-AA2A-DF582B45D652}"/>
                  </a:ext>
                </a:extLst>
              </p:cNvPr>
              <p:cNvSpPr/>
              <p:nvPr/>
            </p:nvSpPr>
            <p:spPr>
              <a:xfrm>
                <a:off x="3246550" y="3636850"/>
                <a:ext cx="1115300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11229" extrusionOk="0">
                    <a:moveTo>
                      <a:pt x="5013" y="0"/>
                    </a:moveTo>
                    <a:cubicBezTo>
                      <a:pt x="2256" y="0"/>
                      <a:pt x="0" y="2256"/>
                      <a:pt x="0" y="5013"/>
                    </a:cubicBezTo>
                    <a:lnTo>
                      <a:pt x="0" y="6216"/>
                    </a:lnTo>
                    <a:cubicBezTo>
                      <a:pt x="0" y="8973"/>
                      <a:pt x="2256" y="11228"/>
                      <a:pt x="5013" y="11228"/>
                    </a:cubicBezTo>
                    <a:lnTo>
                      <a:pt x="39599" y="11228"/>
                    </a:lnTo>
                    <a:cubicBezTo>
                      <a:pt x="42356" y="11228"/>
                      <a:pt x="44612" y="8973"/>
                      <a:pt x="44612" y="6216"/>
                    </a:cubicBezTo>
                    <a:lnTo>
                      <a:pt x="44612" y="5013"/>
                    </a:lnTo>
                    <a:cubicBezTo>
                      <a:pt x="44612" y="2256"/>
                      <a:pt x="42356" y="0"/>
                      <a:pt x="39599" y="0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Google Shape;2554;p74">
                <a:extLst>
                  <a:ext uri="{FF2B5EF4-FFF2-40B4-BE49-F238E27FC236}">
                    <a16:creationId xmlns:a16="http://schemas.microsoft.com/office/drawing/2014/main" id="{6FFB7F0F-9DE1-412F-A187-C6540B87613F}"/>
                  </a:ext>
                </a:extLst>
              </p:cNvPr>
              <p:cNvSpPr/>
              <p:nvPr/>
            </p:nvSpPr>
            <p:spPr>
              <a:xfrm>
                <a:off x="3320475" y="3977700"/>
                <a:ext cx="1022600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5841" extrusionOk="0">
                    <a:moveTo>
                      <a:pt x="1" y="0"/>
                    </a:moveTo>
                    <a:lnTo>
                      <a:pt x="1" y="5840"/>
                    </a:lnTo>
                    <a:lnTo>
                      <a:pt x="40903" y="5840"/>
                    </a:lnTo>
                    <a:lnTo>
                      <a:pt x="40903" y="0"/>
                    </a:ln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Google Shape;2555;p74">
                <a:extLst>
                  <a:ext uri="{FF2B5EF4-FFF2-40B4-BE49-F238E27FC236}">
                    <a16:creationId xmlns:a16="http://schemas.microsoft.com/office/drawing/2014/main" id="{1810544A-B58F-409D-8911-86490EFE6339}"/>
                  </a:ext>
                </a:extLst>
              </p:cNvPr>
              <p:cNvSpPr/>
              <p:nvPr/>
            </p:nvSpPr>
            <p:spPr>
              <a:xfrm>
                <a:off x="3445175" y="3962825"/>
                <a:ext cx="35725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505" extrusionOk="0">
                    <a:moveTo>
                      <a:pt x="326" y="0"/>
                    </a:moveTo>
                    <a:cubicBezTo>
                      <a:pt x="157" y="0"/>
                      <a:pt x="0" y="107"/>
                      <a:pt x="25" y="320"/>
                    </a:cubicBezTo>
                    <a:cubicBezTo>
                      <a:pt x="276" y="2275"/>
                      <a:pt x="501" y="4230"/>
                      <a:pt x="727" y="6184"/>
                    </a:cubicBezTo>
                    <a:cubicBezTo>
                      <a:pt x="765" y="6398"/>
                      <a:pt x="946" y="6504"/>
                      <a:pt x="1112" y="6504"/>
                    </a:cubicBezTo>
                    <a:cubicBezTo>
                      <a:pt x="1278" y="6504"/>
                      <a:pt x="1429" y="6398"/>
                      <a:pt x="1404" y="6184"/>
                    </a:cubicBezTo>
                    <a:cubicBezTo>
                      <a:pt x="1178" y="4230"/>
                      <a:pt x="953" y="2275"/>
                      <a:pt x="702" y="320"/>
                    </a:cubicBezTo>
                    <a:cubicBezTo>
                      <a:pt x="677" y="107"/>
                      <a:pt x="495" y="0"/>
                      <a:pt x="326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Google Shape;2556;p74">
                <a:extLst>
                  <a:ext uri="{FF2B5EF4-FFF2-40B4-BE49-F238E27FC236}">
                    <a16:creationId xmlns:a16="http://schemas.microsoft.com/office/drawing/2014/main" id="{18B47A64-87B8-4FC3-86F8-2E2427F1E71F}"/>
                  </a:ext>
                </a:extLst>
              </p:cNvPr>
              <p:cNvSpPr/>
              <p:nvPr/>
            </p:nvSpPr>
            <p:spPr>
              <a:xfrm>
                <a:off x="3592150" y="3965300"/>
                <a:ext cx="58800" cy="1689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6757" extrusionOk="0">
                    <a:moveTo>
                      <a:pt x="1943" y="1"/>
                    </a:moveTo>
                    <a:cubicBezTo>
                      <a:pt x="1809" y="1"/>
                      <a:pt x="1680" y="75"/>
                      <a:pt x="1640" y="246"/>
                    </a:cubicBezTo>
                    <a:cubicBezTo>
                      <a:pt x="1114" y="2276"/>
                      <a:pt x="587" y="4306"/>
                      <a:pt x="61" y="6336"/>
                    </a:cubicBezTo>
                    <a:cubicBezTo>
                      <a:pt x="1" y="6591"/>
                      <a:pt x="211" y="6757"/>
                      <a:pt x="410" y="6757"/>
                    </a:cubicBezTo>
                    <a:cubicBezTo>
                      <a:pt x="544" y="6757"/>
                      <a:pt x="672" y="6682"/>
                      <a:pt x="713" y="6512"/>
                    </a:cubicBezTo>
                    <a:cubicBezTo>
                      <a:pt x="1239" y="4481"/>
                      <a:pt x="1765" y="2451"/>
                      <a:pt x="2292" y="421"/>
                    </a:cubicBezTo>
                    <a:cubicBezTo>
                      <a:pt x="2352" y="166"/>
                      <a:pt x="2142" y="1"/>
                      <a:pt x="1943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Google Shape;2557;p74">
                <a:extLst>
                  <a:ext uri="{FF2B5EF4-FFF2-40B4-BE49-F238E27FC236}">
                    <a16:creationId xmlns:a16="http://schemas.microsoft.com/office/drawing/2014/main" id="{D2BF8C75-5D67-44FC-8FBD-A9A0D5046B7D}"/>
                  </a:ext>
                </a:extLst>
              </p:cNvPr>
              <p:cNvSpPr/>
              <p:nvPr/>
            </p:nvSpPr>
            <p:spPr>
              <a:xfrm>
                <a:off x="3753950" y="3966550"/>
                <a:ext cx="42625" cy="169550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6782" extrusionOk="0">
                    <a:moveTo>
                      <a:pt x="415" y="1"/>
                    </a:moveTo>
                    <a:cubicBezTo>
                      <a:pt x="222" y="1"/>
                      <a:pt x="0" y="166"/>
                      <a:pt x="30" y="421"/>
                    </a:cubicBezTo>
                    <a:cubicBezTo>
                      <a:pt x="356" y="2451"/>
                      <a:pt x="682" y="4507"/>
                      <a:pt x="1008" y="6537"/>
                    </a:cubicBezTo>
                    <a:cubicBezTo>
                      <a:pt x="1038" y="6708"/>
                      <a:pt x="1161" y="6782"/>
                      <a:pt x="1292" y="6782"/>
                    </a:cubicBezTo>
                    <a:cubicBezTo>
                      <a:pt x="1489" y="6782"/>
                      <a:pt x="1704" y="6616"/>
                      <a:pt x="1659" y="6361"/>
                    </a:cubicBezTo>
                    <a:lnTo>
                      <a:pt x="682" y="246"/>
                    </a:lnTo>
                    <a:cubicBezTo>
                      <a:pt x="662" y="75"/>
                      <a:pt x="545" y="1"/>
                      <a:pt x="415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Google Shape;2558;p74">
                <a:extLst>
                  <a:ext uri="{FF2B5EF4-FFF2-40B4-BE49-F238E27FC236}">
                    <a16:creationId xmlns:a16="http://schemas.microsoft.com/office/drawing/2014/main" id="{5E225F9B-256F-4B05-ACEE-9E610139FDF0}"/>
                  </a:ext>
                </a:extLst>
              </p:cNvPr>
              <p:cNvSpPr/>
              <p:nvPr/>
            </p:nvSpPr>
            <p:spPr>
              <a:xfrm>
                <a:off x="3875250" y="3971400"/>
                <a:ext cx="71850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6538" extrusionOk="0">
                    <a:moveTo>
                      <a:pt x="2461" y="0"/>
                    </a:moveTo>
                    <a:cubicBezTo>
                      <a:pt x="2327" y="0"/>
                      <a:pt x="2195" y="69"/>
                      <a:pt x="2146" y="227"/>
                    </a:cubicBezTo>
                    <a:lnTo>
                      <a:pt x="90" y="6117"/>
                    </a:lnTo>
                    <a:cubicBezTo>
                      <a:pt x="0" y="6372"/>
                      <a:pt x="198" y="6538"/>
                      <a:pt x="403" y="6538"/>
                    </a:cubicBezTo>
                    <a:cubicBezTo>
                      <a:pt x="541" y="6538"/>
                      <a:pt x="682" y="6463"/>
                      <a:pt x="742" y="6293"/>
                    </a:cubicBezTo>
                    <a:lnTo>
                      <a:pt x="2797" y="403"/>
                    </a:lnTo>
                    <a:cubicBezTo>
                      <a:pt x="2873" y="160"/>
                      <a:pt x="2665" y="0"/>
                      <a:pt x="2461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Google Shape;2559;p74">
                <a:extLst>
                  <a:ext uri="{FF2B5EF4-FFF2-40B4-BE49-F238E27FC236}">
                    <a16:creationId xmlns:a16="http://schemas.microsoft.com/office/drawing/2014/main" id="{3E7E3263-443A-4EDF-8220-1F98EA6DC0BA}"/>
                  </a:ext>
                </a:extLst>
              </p:cNvPr>
              <p:cNvSpPr/>
              <p:nvPr/>
            </p:nvSpPr>
            <p:spPr>
              <a:xfrm>
                <a:off x="4014475" y="3973450"/>
                <a:ext cx="56900" cy="16767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6707" extrusionOk="0">
                    <a:moveTo>
                      <a:pt x="409" y="1"/>
                    </a:moveTo>
                    <a:cubicBezTo>
                      <a:pt x="210" y="1"/>
                      <a:pt x="0" y="166"/>
                      <a:pt x="60" y="421"/>
                    </a:cubicBezTo>
                    <a:cubicBezTo>
                      <a:pt x="562" y="2451"/>
                      <a:pt x="1063" y="4456"/>
                      <a:pt x="1564" y="6461"/>
                    </a:cubicBezTo>
                    <a:cubicBezTo>
                      <a:pt x="1604" y="6632"/>
                      <a:pt x="1733" y="6706"/>
                      <a:pt x="1867" y="6706"/>
                    </a:cubicBezTo>
                    <a:cubicBezTo>
                      <a:pt x="2066" y="6706"/>
                      <a:pt x="2276" y="6541"/>
                      <a:pt x="2216" y="6286"/>
                    </a:cubicBezTo>
                    <a:cubicBezTo>
                      <a:pt x="1714" y="4281"/>
                      <a:pt x="1213" y="2251"/>
                      <a:pt x="712" y="246"/>
                    </a:cubicBezTo>
                    <a:cubicBezTo>
                      <a:pt x="672" y="75"/>
                      <a:pt x="543" y="1"/>
                      <a:pt x="409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Google Shape;2560;p74">
                <a:extLst>
                  <a:ext uri="{FF2B5EF4-FFF2-40B4-BE49-F238E27FC236}">
                    <a16:creationId xmlns:a16="http://schemas.microsoft.com/office/drawing/2014/main" id="{721AB124-5916-4B09-A614-F2B135BCDFE9}"/>
                  </a:ext>
                </a:extLst>
              </p:cNvPr>
              <p:cNvSpPr/>
              <p:nvPr/>
            </p:nvSpPr>
            <p:spPr>
              <a:xfrm>
                <a:off x="4178875" y="3967650"/>
                <a:ext cx="58550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6513" extrusionOk="0">
                    <a:moveTo>
                      <a:pt x="1938" y="0"/>
                    </a:moveTo>
                    <a:cubicBezTo>
                      <a:pt x="1807" y="0"/>
                      <a:pt x="1679" y="68"/>
                      <a:pt x="1630" y="227"/>
                    </a:cubicBezTo>
                    <a:cubicBezTo>
                      <a:pt x="1103" y="2182"/>
                      <a:pt x="577" y="4137"/>
                      <a:pt x="76" y="6092"/>
                    </a:cubicBezTo>
                    <a:cubicBezTo>
                      <a:pt x="1" y="6347"/>
                      <a:pt x="204" y="6512"/>
                      <a:pt x="407" y="6512"/>
                    </a:cubicBezTo>
                    <a:cubicBezTo>
                      <a:pt x="542" y="6512"/>
                      <a:pt x="677" y="6438"/>
                      <a:pt x="727" y="6267"/>
                    </a:cubicBezTo>
                    <a:cubicBezTo>
                      <a:pt x="1229" y="4312"/>
                      <a:pt x="1755" y="2357"/>
                      <a:pt x="2281" y="402"/>
                    </a:cubicBezTo>
                    <a:cubicBezTo>
                      <a:pt x="2342" y="160"/>
                      <a:pt x="2137" y="0"/>
                      <a:pt x="1938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Google Shape;2561;p74">
                <a:extLst>
                  <a:ext uri="{FF2B5EF4-FFF2-40B4-BE49-F238E27FC236}">
                    <a16:creationId xmlns:a16="http://schemas.microsoft.com/office/drawing/2014/main" id="{8CA9270F-1889-4FB6-A5B8-6E7BB74749D9}"/>
                  </a:ext>
                </a:extLst>
              </p:cNvPr>
              <p:cNvSpPr/>
              <p:nvPr/>
            </p:nvSpPr>
            <p:spPr>
              <a:xfrm>
                <a:off x="2705175" y="3684425"/>
                <a:ext cx="115375" cy="43980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17592" extrusionOk="0">
                    <a:moveTo>
                      <a:pt x="2127" y="0"/>
                    </a:moveTo>
                    <a:cubicBezTo>
                      <a:pt x="2029" y="0"/>
                      <a:pt x="1935" y="52"/>
                      <a:pt x="1881" y="178"/>
                    </a:cubicBezTo>
                    <a:cubicBezTo>
                      <a:pt x="1" y="4538"/>
                      <a:pt x="26" y="9601"/>
                      <a:pt x="1856" y="13962"/>
                    </a:cubicBezTo>
                    <a:cubicBezTo>
                      <a:pt x="2382" y="15190"/>
                      <a:pt x="3059" y="16368"/>
                      <a:pt x="3861" y="17446"/>
                    </a:cubicBezTo>
                    <a:cubicBezTo>
                      <a:pt x="3934" y="17549"/>
                      <a:pt x="4035" y="17591"/>
                      <a:pt x="4136" y="17591"/>
                    </a:cubicBezTo>
                    <a:cubicBezTo>
                      <a:pt x="4378" y="17591"/>
                      <a:pt x="4614" y="17343"/>
                      <a:pt x="4437" y="17095"/>
                    </a:cubicBezTo>
                    <a:cubicBezTo>
                      <a:pt x="1730" y="13461"/>
                      <a:pt x="602" y="8724"/>
                      <a:pt x="1354" y="4263"/>
                    </a:cubicBezTo>
                    <a:cubicBezTo>
                      <a:pt x="1580" y="2985"/>
                      <a:pt x="1931" y="1706"/>
                      <a:pt x="2457" y="528"/>
                    </a:cubicBezTo>
                    <a:cubicBezTo>
                      <a:pt x="2578" y="253"/>
                      <a:pt x="2343" y="0"/>
                      <a:pt x="2127" y="0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Google Shape;2562;p74">
                <a:extLst>
                  <a:ext uri="{FF2B5EF4-FFF2-40B4-BE49-F238E27FC236}">
                    <a16:creationId xmlns:a16="http://schemas.microsoft.com/office/drawing/2014/main" id="{576BB1BF-EE7E-4FB4-840A-ED873B36112E}"/>
                  </a:ext>
                </a:extLst>
              </p:cNvPr>
              <p:cNvSpPr/>
              <p:nvPr/>
            </p:nvSpPr>
            <p:spPr>
              <a:xfrm>
                <a:off x="2836150" y="4126200"/>
                <a:ext cx="1692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28" extrusionOk="0">
                    <a:moveTo>
                      <a:pt x="251" y="0"/>
                    </a:moveTo>
                    <a:cubicBezTo>
                      <a:pt x="201" y="25"/>
                      <a:pt x="150" y="50"/>
                      <a:pt x="100" y="101"/>
                    </a:cubicBezTo>
                    <a:cubicBezTo>
                      <a:pt x="100" y="101"/>
                      <a:pt x="75" y="126"/>
                      <a:pt x="50" y="151"/>
                    </a:cubicBezTo>
                    <a:cubicBezTo>
                      <a:pt x="25" y="201"/>
                      <a:pt x="25" y="276"/>
                      <a:pt x="25" y="326"/>
                    </a:cubicBezTo>
                    <a:lnTo>
                      <a:pt x="25" y="401"/>
                    </a:lnTo>
                    <a:cubicBezTo>
                      <a:pt x="0" y="426"/>
                      <a:pt x="25" y="477"/>
                      <a:pt x="50" y="527"/>
                    </a:cubicBezTo>
                    <a:cubicBezTo>
                      <a:pt x="50" y="552"/>
                      <a:pt x="75" y="602"/>
                      <a:pt x="100" y="627"/>
                    </a:cubicBezTo>
                    <a:cubicBezTo>
                      <a:pt x="150" y="652"/>
                      <a:pt x="176" y="677"/>
                      <a:pt x="226" y="702"/>
                    </a:cubicBezTo>
                    <a:cubicBezTo>
                      <a:pt x="251" y="727"/>
                      <a:pt x="301" y="727"/>
                      <a:pt x="351" y="727"/>
                    </a:cubicBezTo>
                    <a:lnTo>
                      <a:pt x="451" y="727"/>
                    </a:lnTo>
                    <a:cubicBezTo>
                      <a:pt x="501" y="702"/>
                      <a:pt x="551" y="677"/>
                      <a:pt x="577" y="627"/>
                    </a:cubicBezTo>
                    <a:cubicBezTo>
                      <a:pt x="602" y="602"/>
                      <a:pt x="627" y="577"/>
                      <a:pt x="652" y="552"/>
                    </a:cubicBezTo>
                    <a:cubicBezTo>
                      <a:pt x="677" y="502"/>
                      <a:pt x="677" y="451"/>
                      <a:pt x="677" y="401"/>
                    </a:cubicBezTo>
                    <a:lnTo>
                      <a:pt x="677" y="326"/>
                    </a:lnTo>
                    <a:cubicBezTo>
                      <a:pt x="677" y="276"/>
                      <a:pt x="677" y="251"/>
                      <a:pt x="652" y="201"/>
                    </a:cubicBezTo>
                    <a:cubicBezTo>
                      <a:pt x="652" y="151"/>
                      <a:pt x="627" y="126"/>
                      <a:pt x="577" y="101"/>
                    </a:cubicBezTo>
                    <a:cubicBezTo>
                      <a:pt x="551" y="50"/>
                      <a:pt x="526" y="25"/>
                      <a:pt x="476" y="25"/>
                    </a:cubicBezTo>
                    <a:cubicBezTo>
                      <a:pt x="451" y="0"/>
                      <a:pt x="401" y="0"/>
                      <a:pt x="351" y="0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Google Shape;2563;p74">
                <a:extLst>
                  <a:ext uri="{FF2B5EF4-FFF2-40B4-BE49-F238E27FC236}">
                    <a16:creationId xmlns:a16="http://schemas.microsoft.com/office/drawing/2014/main" id="{1C88448E-E9AC-458A-B02D-706BFC75FA7B}"/>
                  </a:ext>
                </a:extLst>
              </p:cNvPr>
              <p:cNvSpPr/>
              <p:nvPr/>
            </p:nvSpPr>
            <p:spPr>
              <a:xfrm>
                <a:off x="2850550" y="4060400"/>
                <a:ext cx="1695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38" extrusionOk="0">
                    <a:moveTo>
                      <a:pt x="326" y="1"/>
                    </a:moveTo>
                    <a:cubicBezTo>
                      <a:pt x="301" y="1"/>
                      <a:pt x="276" y="1"/>
                      <a:pt x="251" y="26"/>
                    </a:cubicBezTo>
                    <a:cubicBezTo>
                      <a:pt x="201" y="26"/>
                      <a:pt x="151" y="51"/>
                      <a:pt x="101" y="101"/>
                    </a:cubicBezTo>
                    <a:cubicBezTo>
                      <a:pt x="76" y="126"/>
                      <a:pt x="51" y="151"/>
                      <a:pt x="51" y="176"/>
                    </a:cubicBezTo>
                    <a:cubicBezTo>
                      <a:pt x="26" y="226"/>
                      <a:pt x="1" y="276"/>
                      <a:pt x="1" y="352"/>
                    </a:cubicBezTo>
                    <a:lnTo>
                      <a:pt x="1" y="402"/>
                    </a:lnTo>
                    <a:cubicBezTo>
                      <a:pt x="1" y="452"/>
                      <a:pt x="1" y="502"/>
                      <a:pt x="26" y="527"/>
                    </a:cubicBezTo>
                    <a:cubicBezTo>
                      <a:pt x="51" y="577"/>
                      <a:pt x="76" y="602"/>
                      <a:pt x="101" y="652"/>
                    </a:cubicBezTo>
                    <a:cubicBezTo>
                      <a:pt x="126" y="677"/>
                      <a:pt x="176" y="703"/>
                      <a:pt x="201" y="703"/>
                    </a:cubicBezTo>
                    <a:cubicBezTo>
                      <a:pt x="237" y="720"/>
                      <a:pt x="272" y="738"/>
                      <a:pt x="299" y="738"/>
                    </a:cubicBezTo>
                    <a:cubicBezTo>
                      <a:pt x="310" y="738"/>
                      <a:pt x="319" y="735"/>
                      <a:pt x="326" y="728"/>
                    </a:cubicBezTo>
                    <a:lnTo>
                      <a:pt x="427" y="728"/>
                    </a:lnTo>
                    <a:cubicBezTo>
                      <a:pt x="477" y="703"/>
                      <a:pt x="527" y="677"/>
                      <a:pt x="577" y="652"/>
                    </a:cubicBezTo>
                    <a:cubicBezTo>
                      <a:pt x="602" y="627"/>
                      <a:pt x="602" y="602"/>
                      <a:pt x="627" y="577"/>
                    </a:cubicBezTo>
                    <a:cubicBezTo>
                      <a:pt x="652" y="527"/>
                      <a:pt x="677" y="452"/>
                      <a:pt x="677" y="402"/>
                    </a:cubicBezTo>
                    <a:lnTo>
                      <a:pt x="677" y="352"/>
                    </a:lnTo>
                    <a:cubicBezTo>
                      <a:pt x="677" y="302"/>
                      <a:pt x="652" y="251"/>
                      <a:pt x="652" y="201"/>
                    </a:cubicBezTo>
                    <a:cubicBezTo>
                      <a:pt x="627" y="176"/>
                      <a:pt x="602" y="126"/>
                      <a:pt x="577" y="101"/>
                    </a:cubicBezTo>
                    <a:cubicBezTo>
                      <a:pt x="552" y="76"/>
                      <a:pt x="502" y="51"/>
                      <a:pt x="477" y="26"/>
                    </a:cubicBezTo>
                    <a:cubicBezTo>
                      <a:pt x="427" y="1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Google Shape;2564;p74">
                <a:extLst>
                  <a:ext uri="{FF2B5EF4-FFF2-40B4-BE49-F238E27FC236}">
                    <a16:creationId xmlns:a16="http://schemas.microsoft.com/office/drawing/2014/main" id="{73F8EB73-7171-47A0-985E-2BF52A750828}"/>
                  </a:ext>
                </a:extLst>
              </p:cNvPr>
              <p:cNvSpPr/>
              <p:nvPr/>
            </p:nvSpPr>
            <p:spPr>
              <a:xfrm>
                <a:off x="2901925" y="4098000"/>
                <a:ext cx="1695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803" extrusionOk="0">
                    <a:moveTo>
                      <a:pt x="251" y="1"/>
                    </a:moveTo>
                    <a:cubicBezTo>
                      <a:pt x="201" y="26"/>
                      <a:pt x="151" y="51"/>
                      <a:pt x="101" y="101"/>
                    </a:cubicBezTo>
                    <a:cubicBezTo>
                      <a:pt x="76" y="126"/>
                      <a:pt x="76" y="151"/>
                      <a:pt x="51" y="176"/>
                    </a:cubicBezTo>
                    <a:cubicBezTo>
                      <a:pt x="26" y="226"/>
                      <a:pt x="1" y="276"/>
                      <a:pt x="1" y="326"/>
                    </a:cubicBezTo>
                    <a:lnTo>
                      <a:pt x="1" y="452"/>
                    </a:lnTo>
                    <a:cubicBezTo>
                      <a:pt x="1" y="502"/>
                      <a:pt x="1" y="552"/>
                      <a:pt x="26" y="577"/>
                    </a:cubicBezTo>
                    <a:cubicBezTo>
                      <a:pt x="51" y="627"/>
                      <a:pt x="76" y="677"/>
                      <a:pt x="101" y="702"/>
                    </a:cubicBezTo>
                    <a:cubicBezTo>
                      <a:pt x="126" y="727"/>
                      <a:pt x="176" y="752"/>
                      <a:pt x="201" y="777"/>
                    </a:cubicBezTo>
                    <a:cubicBezTo>
                      <a:pt x="251" y="777"/>
                      <a:pt x="301" y="803"/>
                      <a:pt x="327" y="803"/>
                    </a:cubicBezTo>
                    <a:lnTo>
                      <a:pt x="427" y="777"/>
                    </a:lnTo>
                    <a:cubicBezTo>
                      <a:pt x="477" y="777"/>
                      <a:pt x="527" y="727"/>
                      <a:pt x="577" y="702"/>
                    </a:cubicBezTo>
                    <a:cubicBezTo>
                      <a:pt x="602" y="677"/>
                      <a:pt x="602" y="652"/>
                      <a:pt x="627" y="627"/>
                    </a:cubicBezTo>
                    <a:cubicBezTo>
                      <a:pt x="652" y="577"/>
                      <a:pt x="677" y="527"/>
                      <a:pt x="677" y="452"/>
                    </a:cubicBezTo>
                    <a:lnTo>
                      <a:pt x="677" y="326"/>
                    </a:lnTo>
                    <a:cubicBezTo>
                      <a:pt x="677" y="276"/>
                      <a:pt x="677" y="251"/>
                      <a:pt x="652" y="201"/>
                    </a:cubicBezTo>
                    <a:cubicBezTo>
                      <a:pt x="627" y="151"/>
                      <a:pt x="602" y="126"/>
                      <a:pt x="577" y="101"/>
                    </a:cubicBezTo>
                    <a:cubicBezTo>
                      <a:pt x="552" y="51"/>
                      <a:pt x="502" y="51"/>
                      <a:pt x="477" y="26"/>
                    </a:cubicBezTo>
                    <a:cubicBezTo>
                      <a:pt x="427" y="1"/>
                      <a:pt x="377" y="1"/>
                      <a:pt x="327" y="1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Google Shape;2565;p74">
                <a:extLst>
                  <a:ext uri="{FF2B5EF4-FFF2-40B4-BE49-F238E27FC236}">
                    <a16:creationId xmlns:a16="http://schemas.microsoft.com/office/drawing/2014/main" id="{3FE469DD-D9B8-4D99-BCEE-E460CFAFFD5D}"/>
                  </a:ext>
                </a:extLst>
              </p:cNvPr>
              <p:cNvSpPr/>
              <p:nvPr/>
            </p:nvSpPr>
            <p:spPr>
              <a:xfrm>
                <a:off x="2923850" y="4141600"/>
                <a:ext cx="1820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738" extrusionOk="0">
                    <a:moveTo>
                      <a:pt x="288" y="1"/>
                    </a:moveTo>
                    <a:cubicBezTo>
                      <a:pt x="260" y="1"/>
                      <a:pt x="237" y="18"/>
                      <a:pt x="201" y="36"/>
                    </a:cubicBezTo>
                    <a:cubicBezTo>
                      <a:pt x="151" y="36"/>
                      <a:pt x="126" y="61"/>
                      <a:pt x="101" y="86"/>
                    </a:cubicBezTo>
                    <a:cubicBezTo>
                      <a:pt x="76" y="111"/>
                      <a:pt x="51" y="136"/>
                      <a:pt x="51" y="161"/>
                    </a:cubicBezTo>
                    <a:cubicBezTo>
                      <a:pt x="26" y="211"/>
                      <a:pt x="1" y="287"/>
                      <a:pt x="1" y="337"/>
                    </a:cubicBezTo>
                    <a:cubicBezTo>
                      <a:pt x="1" y="362"/>
                      <a:pt x="1" y="387"/>
                      <a:pt x="1" y="437"/>
                    </a:cubicBezTo>
                    <a:cubicBezTo>
                      <a:pt x="26" y="487"/>
                      <a:pt x="51" y="537"/>
                      <a:pt x="101" y="562"/>
                    </a:cubicBezTo>
                    <a:lnTo>
                      <a:pt x="151" y="637"/>
                    </a:lnTo>
                    <a:cubicBezTo>
                      <a:pt x="201" y="663"/>
                      <a:pt x="226" y="688"/>
                      <a:pt x="277" y="713"/>
                    </a:cubicBezTo>
                    <a:cubicBezTo>
                      <a:pt x="302" y="738"/>
                      <a:pt x="352" y="738"/>
                      <a:pt x="402" y="738"/>
                    </a:cubicBezTo>
                    <a:cubicBezTo>
                      <a:pt x="452" y="738"/>
                      <a:pt x="477" y="738"/>
                      <a:pt x="527" y="713"/>
                    </a:cubicBezTo>
                    <a:cubicBezTo>
                      <a:pt x="577" y="688"/>
                      <a:pt x="602" y="663"/>
                      <a:pt x="627" y="637"/>
                    </a:cubicBezTo>
                    <a:cubicBezTo>
                      <a:pt x="653" y="612"/>
                      <a:pt x="678" y="587"/>
                      <a:pt x="678" y="562"/>
                    </a:cubicBezTo>
                    <a:cubicBezTo>
                      <a:pt x="728" y="512"/>
                      <a:pt x="728" y="462"/>
                      <a:pt x="728" y="387"/>
                    </a:cubicBezTo>
                    <a:lnTo>
                      <a:pt x="728" y="312"/>
                    </a:lnTo>
                    <a:cubicBezTo>
                      <a:pt x="703" y="262"/>
                      <a:pt x="678" y="211"/>
                      <a:pt x="627" y="161"/>
                    </a:cubicBezTo>
                    <a:cubicBezTo>
                      <a:pt x="602" y="136"/>
                      <a:pt x="602" y="111"/>
                      <a:pt x="577" y="86"/>
                    </a:cubicBezTo>
                    <a:cubicBezTo>
                      <a:pt x="552" y="61"/>
                      <a:pt x="502" y="36"/>
                      <a:pt x="452" y="36"/>
                    </a:cubicBezTo>
                    <a:cubicBezTo>
                      <a:pt x="434" y="18"/>
                      <a:pt x="404" y="1"/>
                      <a:pt x="370" y="1"/>
                    </a:cubicBezTo>
                    <a:cubicBezTo>
                      <a:pt x="356" y="1"/>
                      <a:pt x="341" y="4"/>
                      <a:pt x="327" y="11"/>
                    </a:cubicBezTo>
                    <a:cubicBezTo>
                      <a:pt x="312" y="4"/>
                      <a:pt x="300" y="1"/>
                      <a:pt x="288" y="1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Google Shape;2566;p74">
                <a:extLst>
                  <a:ext uri="{FF2B5EF4-FFF2-40B4-BE49-F238E27FC236}">
                    <a16:creationId xmlns:a16="http://schemas.microsoft.com/office/drawing/2014/main" id="{80F81C55-D99F-4C29-8C90-603C9E39CC98}"/>
                  </a:ext>
                </a:extLst>
              </p:cNvPr>
              <p:cNvSpPr/>
              <p:nvPr/>
            </p:nvSpPr>
            <p:spPr>
              <a:xfrm>
                <a:off x="2760000" y="3697575"/>
                <a:ext cx="46725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6563" extrusionOk="0">
                    <a:moveTo>
                      <a:pt x="1456" y="1"/>
                    </a:moveTo>
                    <a:cubicBezTo>
                      <a:pt x="1323" y="1"/>
                      <a:pt x="1191" y="69"/>
                      <a:pt x="1141" y="228"/>
                    </a:cubicBezTo>
                    <a:cubicBezTo>
                      <a:pt x="515" y="2183"/>
                      <a:pt x="139" y="4213"/>
                      <a:pt x="14" y="6243"/>
                    </a:cubicBezTo>
                    <a:cubicBezTo>
                      <a:pt x="1" y="6456"/>
                      <a:pt x="164" y="6563"/>
                      <a:pt x="333" y="6563"/>
                    </a:cubicBezTo>
                    <a:cubicBezTo>
                      <a:pt x="502" y="6563"/>
                      <a:pt x="678" y="6456"/>
                      <a:pt x="690" y="6243"/>
                    </a:cubicBezTo>
                    <a:cubicBezTo>
                      <a:pt x="816" y="4263"/>
                      <a:pt x="1191" y="2308"/>
                      <a:pt x="1793" y="403"/>
                    </a:cubicBezTo>
                    <a:cubicBezTo>
                      <a:pt x="1869" y="161"/>
                      <a:pt x="1661" y="1"/>
                      <a:pt x="1456" y="1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Google Shape;2567;p74">
                <a:extLst>
                  <a:ext uri="{FF2B5EF4-FFF2-40B4-BE49-F238E27FC236}">
                    <a16:creationId xmlns:a16="http://schemas.microsoft.com/office/drawing/2014/main" id="{77891747-172B-47D5-8297-B2B3FB94600F}"/>
                  </a:ext>
                </a:extLst>
              </p:cNvPr>
              <p:cNvSpPr/>
              <p:nvPr/>
            </p:nvSpPr>
            <p:spPr>
              <a:xfrm>
                <a:off x="4658450" y="2968250"/>
                <a:ext cx="91000" cy="224250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8970" extrusionOk="0">
                    <a:moveTo>
                      <a:pt x="410" y="1"/>
                    </a:moveTo>
                    <a:cubicBezTo>
                      <a:pt x="202" y="1"/>
                      <a:pt x="0" y="161"/>
                      <a:pt x="91" y="403"/>
                    </a:cubicBezTo>
                    <a:cubicBezTo>
                      <a:pt x="1018" y="3185"/>
                      <a:pt x="1971" y="5967"/>
                      <a:pt x="2898" y="8724"/>
                    </a:cubicBezTo>
                    <a:cubicBezTo>
                      <a:pt x="2958" y="8895"/>
                      <a:pt x="3099" y="8969"/>
                      <a:pt x="3237" y="8969"/>
                    </a:cubicBezTo>
                    <a:cubicBezTo>
                      <a:pt x="3442" y="8969"/>
                      <a:pt x="3640" y="8804"/>
                      <a:pt x="3550" y="8549"/>
                    </a:cubicBezTo>
                    <a:cubicBezTo>
                      <a:pt x="2622" y="5792"/>
                      <a:pt x="1670" y="3010"/>
                      <a:pt x="743" y="228"/>
                    </a:cubicBezTo>
                    <a:cubicBezTo>
                      <a:pt x="683" y="69"/>
                      <a:pt x="545" y="1"/>
                      <a:pt x="410" y="1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Google Shape;2568;p74">
                <a:extLst>
                  <a:ext uri="{FF2B5EF4-FFF2-40B4-BE49-F238E27FC236}">
                    <a16:creationId xmlns:a16="http://schemas.microsoft.com/office/drawing/2014/main" id="{0A5B5C05-C4B7-4886-8565-0361837A5CD9}"/>
                  </a:ext>
                </a:extLst>
              </p:cNvPr>
              <p:cNvSpPr/>
              <p:nvPr/>
            </p:nvSpPr>
            <p:spPr>
              <a:xfrm>
                <a:off x="4660075" y="3116525"/>
                <a:ext cx="4577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3383" extrusionOk="0">
                    <a:moveTo>
                      <a:pt x="389" y="0"/>
                    </a:moveTo>
                    <a:cubicBezTo>
                      <a:pt x="361" y="0"/>
                      <a:pt x="332" y="4"/>
                      <a:pt x="302" y="11"/>
                    </a:cubicBezTo>
                    <a:cubicBezTo>
                      <a:pt x="151" y="61"/>
                      <a:pt x="1" y="262"/>
                      <a:pt x="76" y="437"/>
                    </a:cubicBezTo>
                    <a:cubicBezTo>
                      <a:pt x="427" y="1340"/>
                      <a:pt x="778" y="2242"/>
                      <a:pt x="1129" y="3144"/>
                    </a:cubicBezTo>
                    <a:cubicBezTo>
                      <a:pt x="1170" y="3289"/>
                      <a:pt x="1297" y="3383"/>
                      <a:pt x="1439" y="3383"/>
                    </a:cubicBezTo>
                    <a:cubicBezTo>
                      <a:pt x="1469" y="3383"/>
                      <a:pt x="1499" y="3378"/>
                      <a:pt x="1530" y="3370"/>
                    </a:cubicBezTo>
                    <a:cubicBezTo>
                      <a:pt x="1705" y="3345"/>
                      <a:pt x="1830" y="3144"/>
                      <a:pt x="1755" y="2969"/>
                    </a:cubicBezTo>
                    <a:cubicBezTo>
                      <a:pt x="1429" y="2066"/>
                      <a:pt x="1079" y="1164"/>
                      <a:pt x="728" y="262"/>
                    </a:cubicBezTo>
                    <a:cubicBezTo>
                      <a:pt x="664" y="113"/>
                      <a:pt x="546" y="0"/>
                      <a:pt x="389" y="0"/>
                    </a:cubicBezTo>
                    <a:close/>
                  </a:path>
                </a:pathLst>
              </a:custGeom>
              <a:solidFill>
                <a:srgbClr val="F2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Google Shape;2569;p74">
                <a:extLst>
                  <a:ext uri="{FF2B5EF4-FFF2-40B4-BE49-F238E27FC236}">
                    <a16:creationId xmlns:a16="http://schemas.microsoft.com/office/drawing/2014/main" id="{ACCB6830-C9AC-461A-9B5C-20B2B198DEAB}"/>
                  </a:ext>
                </a:extLst>
              </p:cNvPr>
              <p:cNvSpPr/>
              <p:nvPr/>
            </p:nvSpPr>
            <p:spPr>
              <a:xfrm>
                <a:off x="4757200" y="2044100"/>
                <a:ext cx="772600" cy="929225"/>
              </a:xfrm>
              <a:custGeom>
                <a:avLst/>
                <a:gdLst/>
                <a:ahLst/>
                <a:cxnLst/>
                <a:rect l="l" t="t" r="r" b="b"/>
                <a:pathLst>
                  <a:path w="30904" h="37169" extrusionOk="0">
                    <a:moveTo>
                      <a:pt x="6843" y="1"/>
                    </a:moveTo>
                    <a:cubicBezTo>
                      <a:pt x="3058" y="1"/>
                      <a:pt x="1" y="3108"/>
                      <a:pt x="76" y="6918"/>
                    </a:cubicBezTo>
                    <a:lnTo>
                      <a:pt x="402" y="22206"/>
                    </a:lnTo>
                    <a:cubicBezTo>
                      <a:pt x="477" y="25891"/>
                      <a:pt x="3484" y="28823"/>
                      <a:pt x="7169" y="28823"/>
                    </a:cubicBezTo>
                    <a:lnTo>
                      <a:pt x="10652" y="28823"/>
                    </a:lnTo>
                    <a:cubicBezTo>
                      <a:pt x="10778" y="30703"/>
                      <a:pt x="10076" y="33835"/>
                      <a:pt x="5640" y="37169"/>
                    </a:cubicBezTo>
                    <a:cubicBezTo>
                      <a:pt x="5640" y="37169"/>
                      <a:pt x="13835" y="35991"/>
                      <a:pt x="14988" y="28823"/>
                    </a:cubicBezTo>
                    <a:lnTo>
                      <a:pt x="23560" y="28823"/>
                    </a:lnTo>
                    <a:cubicBezTo>
                      <a:pt x="27219" y="28823"/>
                      <a:pt x="30226" y="25916"/>
                      <a:pt x="30327" y="22282"/>
                    </a:cubicBezTo>
                    <a:lnTo>
                      <a:pt x="30778" y="6968"/>
                    </a:lnTo>
                    <a:cubicBezTo>
                      <a:pt x="30903" y="3159"/>
                      <a:pt x="27845" y="1"/>
                      <a:pt x="24036" y="1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Google Shape;2570;p74">
                <a:extLst>
                  <a:ext uri="{FF2B5EF4-FFF2-40B4-BE49-F238E27FC236}">
                    <a16:creationId xmlns:a16="http://schemas.microsoft.com/office/drawing/2014/main" id="{606C98E2-7B54-4657-820D-183B318DDA43}"/>
                  </a:ext>
                </a:extLst>
              </p:cNvPr>
              <p:cNvSpPr/>
              <p:nvPr/>
            </p:nvSpPr>
            <p:spPr>
              <a:xfrm>
                <a:off x="4826775" y="2181950"/>
                <a:ext cx="540725" cy="521200"/>
              </a:xfrm>
              <a:custGeom>
                <a:avLst/>
                <a:gdLst/>
                <a:ahLst/>
                <a:cxnLst/>
                <a:rect l="l" t="t" r="r" b="b"/>
                <a:pathLst>
                  <a:path w="21629" h="20848" extrusionOk="0">
                    <a:moveTo>
                      <a:pt x="6290" y="1"/>
                    </a:moveTo>
                    <a:lnTo>
                      <a:pt x="7318" y="8848"/>
                    </a:lnTo>
                    <a:cubicBezTo>
                      <a:pt x="7318" y="8848"/>
                      <a:pt x="4502" y="7275"/>
                      <a:pt x="2470" y="7275"/>
                    </a:cubicBezTo>
                    <a:cubicBezTo>
                      <a:pt x="1041" y="7275"/>
                      <a:pt x="1" y="8053"/>
                      <a:pt x="601" y="10702"/>
                    </a:cubicBezTo>
                    <a:cubicBezTo>
                      <a:pt x="1077" y="12808"/>
                      <a:pt x="2105" y="13860"/>
                      <a:pt x="3283" y="14311"/>
                    </a:cubicBezTo>
                    <a:cubicBezTo>
                      <a:pt x="3745" y="14500"/>
                      <a:pt x="4215" y="14587"/>
                      <a:pt x="4674" y="14587"/>
                    </a:cubicBezTo>
                    <a:cubicBezTo>
                      <a:pt x="6777" y="14587"/>
                      <a:pt x="8653" y="12756"/>
                      <a:pt x="8571" y="10452"/>
                    </a:cubicBezTo>
                    <a:lnTo>
                      <a:pt x="8396" y="5264"/>
                    </a:lnTo>
                    <a:lnTo>
                      <a:pt x="8396" y="5264"/>
                    </a:lnTo>
                    <a:lnTo>
                      <a:pt x="19047" y="5615"/>
                    </a:lnTo>
                    <a:lnTo>
                      <a:pt x="19624" y="15364"/>
                    </a:lnTo>
                    <a:cubicBezTo>
                      <a:pt x="19624" y="15364"/>
                      <a:pt x="17369" y="13342"/>
                      <a:pt x="15504" y="13342"/>
                    </a:cubicBezTo>
                    <a:cubicBezTo>
                      <a:pt x="14374" y="13342"/>
                      <a:pt x="13388" y="14084"/>
                      <a:pt x="13133" y="16467"/>
                    </a:cubicBezTo>
                    <a:cubicBezTo>
                      <a:pt x="12782" y="19625"/>
                      <a:pt x="14737" y="20627"/>
                      <a:pt x="16767" y="20828"/>
                    </a:cubicBezTo>
                    <a:cubicBezTo>
                      <a:pt x="16898" y="20841"/>
                      <a:pt x="17028" y="20847"/>
                      <a:pt x="17157" y="20847"/>
                    </a:cubicBezTo>
                    <a:cubicBezTo>
                      <a:pt x="19244" y="20847"/>
                      <a:pt x="20982" y="19168"/>
                      <a:pt x="21052" y="17043"/>
                    </a:cubicBezTo>
                    <a:lnTo>
                      <a:pt x="21629" y="1755"/>
                    </a:lnTo>
                    <a:lnTo>
                      <a:pt x="6290" y="1"/>
                    </a:lnTo>
                    <a:close/>
                  </a:path>
                </a:pathLst>
              </a:custGeom>
              <a:solidFill>
                <a:srgbClr val="F2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Google Shape;2571;p74">
                <a:extLst>
                  <a:ext uri="{FF2B5EF4-FFF2-40B4-BE49-F238E27FC236}">
                    <a16:creationId xmlns:a16="http://schemas.microsoft.com/office/drawing/2014/main" id="{7DAA797C-D2A1-4404-A567-7BF49A735EF7}"/>
                  </a:ext>
                </a:extLst>
              </p:cNvPr>
              <p:cNvSpPr/>
              <p:nvPr/>
            </p:nvSpPr>
            <p:spPr>
              <a:xfrm>
                <a:off x="4811100" y="2034075"/>
                <a:ext cx="756275" cy="688000"/>
              </a:xfrm>
              <a:custGeom>
                <a:avLst/>
                <a:gdLst/>
                <a:ahLst/>
                <a:cxnLst/>
                <a:rect l="l" t="t" r="r" b="b"/>
                <a:pathLst>
                  <a:path w="30251" h="27520" fill="none" extrusionOk="0">
                    <a:moveTo>
                      <a:pt x="26216" y="27520"/>
                    </a:moveTo>
                    <a:lnTo>
                      <a:pt x="4035" y="27520"/>
                    </a:lnTo>
                    <a:cubicBezTo>
                      <a:pt x="1805" y="27520"/>
                      <a:pt x="0" y="25690"/>
                      <a:pt x="0" y="23459"/>
                    </a:cubicBezTo>
                    <a:lnTo>
                      <a:pt x="0" y="4036"/>
                    </a:lnTo>
                    <a:cubicBezTo>
                      <a:pt x="0" y="1830"/>
                      <a:pt x="1805" y="1"/>
                      <a:pt x="4035" y="1"/>
                    </a:cubicBezTo>
                    <a:lnTo>
                      <a:pt x="26216" y="1"/>
                    </a:lnTo>
                    <a:cubicBezTo>
                      <a:pt x="28446" y="1"/>
                      <a:pt x="30251" y="1830"/>
                      <a:pt x="30251" y="4036"/>
                    </a:cubicBezTo>
                    <a:lnTo>
                      <a:pt x="30251" y="23459"/>
                    </a:lnTo>
                    <a:cubicBezTo>
                      <a:pt x="30251" y="25690"/>
                      <a:pt x="28446" y="27520"/>
                      <a:pt x="26216" y="27520"/>
                    </a:cubicBezTo>
                    <a:close/>
                  </a:path>
                </a:pathLst>
              </a:custGeom>
              <a:solidFill>
                <a:srgbClr val="4B3E59"/>
              </a:solidFill>
              <a:ln w="10650" cap="flat" cmpd="sng">
                <a:solidFill>
                  <a:srgbClr val="41354D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Google Shape;2572;p74">
                <a:extLst>
                  <a:ext uri="{FF2B5EF4-FFF2-40B4-BE49-F238E27FC236}">
                    <a16:creationId xmlns:a16="http://schemas.microsoft.com/office/drawing/2014/main" id="{03924148-B738-4ABA-83A3-34872885F21E}"/>
                  </a:ext>
                </a:extLst>
              </p:cNvPr>
              <p:cNvSpPr/>
              <p:nvPr/>
            </p:nvSpPr>
            <p:spPr>
              <a:xfrm>
                <a:off x="2220225" y="1945100"/>
                <a:ext cx="1030100" cy="996900"/>
              </a:xfrm>
              <a:custGeom>
                <a:avLst/>
                <a:gdLst/>
                <a:ahLst/>
                <a:cxnLst/>
                <a:rect l="l" t="t" r="r" b="b"/>
                <a:pathLst>
                  <a:path w="41204" h="39876" extrusionOk="0">
                    <a:moveTo>
                      <a:pt x="7294" y="1"/>
                    </a:moveTo>
                    <a:cubicBezTo>
                      <a:pt x="3233" y="1"/>
                      <a:pt x="0" y="3459"/>
                      <a:pt x="276" y="7520"/>
                    </a:cubicBezTo>
                    <a:lnTo>
                      <a:pt x="1354" y="23033"/>
                    </a:lnTo>
                    <a:cubicBezTo>
                      <a:pt x="1629" y="26718"/>
                      <a:pt x="4687" y="29600"/>
                      <a:pt x="8371" y="29600"/>
                    </a:cubicBezTo>
                    <a:lnTo>
                      <a:pt x="8522" y="29600"/>
                    </a:lnTo>
                    <a:cubicBezTo>
                      <a:pt x="9700" y="32557"/>
                      <a:pt x="12256" y="36492"/>
                      <a:pt x="17820" y="39876"/>
                    </a:cubicBezTo>
                    <a:cubicBezTo>
                      <a:pt x="17670" y="39725"/>
                      <a:pt x="13158" y="34813"/>
                      <a:pt x="13234" y="29600"/>
                    </a:cubicBezTo>
                    <a:lnTo>
                      <a:pt x="31078" y="29600"/>
                    </a:lnTo>
                    <a:cubicBezTo>
                      <a:pt x="34537" y="29600"/>
                      <a:pt x="37469" y="27069"/>
                      <a:pt x="38021" y="23660"/>
                    </a:cubicBezTo>
                    <a:lnTo>
                      <a:pt x="40502" y="8146"/>
                    </a:lnTo>
                    <a:cubicBezTo>
                      <a:pt x="41204" y="3886"/>
                      <a:pt x="37895" y="1"/>
                      <a:pt x="33559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Google Shape;2573;p74">
                <a:extLst>
                  <a:ext uri="{FF2B5EF4-FFF2-40B4-BE49-F238E27FC236}">
                    <a16:creationId xmlns:a16="http://schemas.microsoft.com/office/drawing/2014/main" id="{03755365-E1FF-4193-9185-B28544997EB6}"/>
                  </a:ext>
                </a:extLst>
              </p:cNvPr>
              <p:cNvSpPr/>
              <p:nvPr/>
            </p:nvSpPr>
            <p:spPr>
              <a:xfrm>
                <a:off x="4544800" y="550350"/>
                <a:ext cx="1646650" cy="752550"/>
              </a:xfrm>
              <a:custGeom>
                <a:avLst/>
                <a:gdLst/>
                <a:ahLst/>
                <a:cxnLst/>
                <a:rect l="l" t="t" r="r" b="b"/>
                <a:pathLst>
                  <a:path w="65866" h="30102" extrusionOk="0">
                    <a:moveTo>
                      <a:pt x="59299" y="327"/>
                    </a:moveTo>
                    <a:cubicBezTo>
                      <a:pt x="61028" y="327"/>
                      <a:pt x="62657" y="1054"/>
                      <a:pt x="63810" y="2332"/>
                    </a:cubicBezTo>
                    <a:cubicBezTo>
                      <a:pt x="64963" y="3610"/>
                      <a:pt x="65514" y="5314"/>
                      <a:pt x="65339" y="7019"/>
                    </a:cubicBezTo>
                    <a:lnTo>
                      <a:pt x="64487" y="15364"/>
                    </a:lnTo>
                    <a:cubicBezTo>
                      <a:pt x="64161" y="18472"/>
                      <a:pt x="61580" y="20803"/>
                      <a:pt x="58447" y="20803"/>
                    </a:cubicBezTo>
                    <a:lnTo>
                      <a:pt x="48497" y="20803"/>
                    </a:lnTo>
                    <a:lnTo>
                      <a:pt x="48447" y="20878"/>
                    </a:lnTo>
                    <a:cubicBezTo>
                      <a:pt x="42757" y="27670"/>
                      <a:pt x="34036" y="29274"/>
                      <a:pt x="30677" y="29650"/>
                    </a:cubicBezTo>
                    <a:cubicBezTo>
                      <a:pt x="35965" y="27620"/>
                      <a:pt x="39650" y="23059"/>
                      <a:pt x="41078" y="21079"/>
                    </a:cubicBezTo>
                    <a:lnTo>
                      <a:pt x="41254" y="20803"/>
                    </a:lnTo>
                    <a:lnTo>
                      <a:pt x="7795" y="20803"/>
                    </a:lnTo>
                    <a:cubicBezTo>
                      <a:pt x="4787" y="20803"/>
                      <a:pt x="2206" y="18573"/>
                      <a:pt x="1780" y="15590"/>
                    </a:cubicBezTo>
                    <a:lnTo>
                      <a:pt x="602" y="7269"/>
                    </a:lnTo>
                    <a:cubicBezTo>
                      <a:pt x="351" y="5515"/>
                      <a:pt x="878" y="3760"/>
                      <a:pt x="2030" y="2432"/>
                    </a:cubicBezTo>
                    <a:cubicBezTo>
                      <a:pt x="3183" y="1104"/>
                      <a:pt x="4863" y="327"/>
                      <a:pt x="6617" y="327"/>
                    </a:cubicBezTo>
                    <a:close/>
                    <a:moveTo>
                      <a:pt x="6617" y="1"/>
                    </a:moveTo>
                    <a:cubicBezTo>
                      <a:pt x="4762" y="1"/>
                      <a:pt x="2983" y="803"/>
                      <a:pt x="1780" y="2207"/>
                    </a:cubicBezTo>
                    <a:cubicBezTo>
                      <a:pt x="552" y="3610"/>
                      <a:pt x="0" y="5465"/>
                      <a:pt x="276" y="7319"/>
                    </a:cubicBezTo>
                    <a:lnTo>
                      <a:pt x="1454" y="15640"/>
                    </a:lnTo>
                    <a:cubicBezTo>
                      <a:pt x="1905" y="18773"/>
                      <a:pt x="4637" y="21154"/>
                      <a:pt x="7795" y="21154"/>
                    </a:cubicBezTo>
                    <a:lnTo>
                      <a:pt x="40602" y="21154"/>
                    </a:lnTo>
                    <a:cubicBezTo>
                      <a:pt x="38948" y="23410"/>
                      <a:pt x="34913" y="28172"/>
                      <a:pt x="29249" y="29751"/>
                    </a:cubicBezTo>
                    <a:lnTo>
                      <a:pt x="27970" y="30101"/>
                    </a:lnTo>
                    <a:lnTo>
                      <a:pt x="29299" y="30076"/>
                    </a:lnTo>
                    <a:cubicBezTo>
                      <a:pt x="29424" y="30076"/>
                      <a:pt x="41404" y="29725"/>
                      <a:pt x="48647" y="21154"/>
                    </a:cubicBezTo>
                    <a:lnTo>
                      <a:pt x="58447" y="21154"/>
                    </a:lnTo>
                    <a:cubicBezTo>
                      <a:pt x="61755" y="21154"/>
                      <a:pt x="64487" y="18673"/>
                      <a:pt x="64813" y="15390"/>
                    </a:cubicBezTo>
                    <a:lnTo>
                      <a:pt x="65690" y="7069"/>
                    </a:lnTo>
                    <a:cubicBezTo>
                      <a:pt x="65865" y="5264"/>
                      <a:pt x="65264" y="3460"/>
                      <a:pt x="64061" y="2106"/>
                    </a:cubicBezTo>
                    <a:cubicBezTo>
                      <a:pt x="62858" y="778"/>
                      <a:pt x="61103" y="1"/>
                      <a:pt x="59299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Google Shape;2574;p74">
                <a:extLst>
                  <a:ext uri="{FF2B5EF4-FFF2-40B4-BE49-F238E27FC236}">
                    <a16:creationId xmlns:a16="http://schemas.microsoft.com/office/drawing/2014/main" id="{5220308E-B670-45A3-80F5-BBD8619883BA}"/>
                  </a:ext>
                </a:extLst>
              </p:cNvPr>
              <p:cNvSpPr/>
              <p:nvPr/>
            </p:nvSpPr>
            <p:spPr>
              <a:xfrm>
                <a:off x="5565800" y="1824725"/>
                <a:ext cx="21937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8775" h="9166" extrusionOk="0">
                    <a:moveTo>
                      <a:pt x="8359" y="1"/>
                    </a:moveTo>
                    <a:cubicBezTo>
                      <a:pt x="8290" y="1"/>
                      <a:pt x="8219" y="31"/>
                      <a:pt x="8158" y="104"/>
                    </a:cubicBezTo>
                    <a:cubicBezTo>
                      <a:pt x="5602" y="3036"/>
                      <a:pt x="2945" y="5893"/>
                      <a:pt x="213" y="8650"/>
                    </a:cubicBezTo>
                    <a:cubicBezTo>
                      <a:pt x="0" y="8863"/>
                      <a:pt x="206" y="9166"/>
                      <a:pt x="437" y="9166"/>
                    </a:cubicBezTo>
                    <a:cubicBezTo>
                      <a:pt x="506" y="9166"/>
                      <a:pt x="576" y="9139"/>
                      <a:pt x="639" y="9076"/>
                    </a:cubicBezTo>
                    <a:cubicBezTo>
                      <a:pt x="3371" y="6294"/>
                      <a:pt x="6028" y="3437"/>
                      <a:pt x="8584" y="505"/>
                    </a:cubicBezTo>
                    <a:cubicBezTo>
                      <a:pt x="8774" y="296"/>
                      <a:pt x="8575" y="1"/>
                      <a:pt x="8359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Google Shape;2575;p74">
                <a:extLst>
                  <a:ext uri="{FF2B5EF4-FFF2-40B4-BE49-F238E27FC236}">
                    <a16:creationId xmlns:a16="http://schemas.microsoft.com/office/drawing/2014/main" id="{48E0F9EA-1E9A-408F-ACF7-8DC26BD8D243}"/>
                  </a:ext>
                </a:extLst>
              </p:cNvPr>
              <p:cNvSpPr/>
              <p:nvPr/>
            </p:nvSpPr>
            <p:spPr>
              <a:xfrm>
                <a:off x="5518475" y="1817525"/>
                <a:ext cx="92200" cy="192750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7710" extrusionOk="0">
                    <a:moveTo>
                      <a:pt x="3321" y="0"/>
                    </a:moveTo>
                    <a:cubicBezTo>
                      <a:pt x="3207" y="0"/>
                      <a:pt x="3091" y="57"/>
                      <a:pt x="3034" y="191"/>
                    </a:cubicBezTo>
                    <a:cubicBezTo>
                      <a:pt x="2056" y="2572"/>
                      <a:pt x="1079" y="4953"/>
                      <a:pt x="76" y="7359"/>
                    </a:cubicBezTo>
                    <a:cubicBezTo>
                      <a:pt x="1" y="7571"/>
                      <a:pt x="171" y="7710"/>
                      <a:pt x="351" y="7710"/>
                    </a:cubicBezTo>
                    <a:cubicBezTo>
                      <a:pt x="470" y="7710"/>
                      <a:pt x="593" y="7649"/>
                      <a:pt x="653" y="7510"/>
                    </a:cubicBezTo>
                    <a:cubicBezTo>
                      <a:pt x="1630" y="5129"/>
                      <a:pt x="2633" y="2748"/>
                      <a:pt x="3610" y="367"/>
                    </a:cubicBezTo>
                    <a:cubicBezTo>
                      <a:pt x="3687" y="150"/>
                      <a:pt x="3506" y="0"/>
                      <a:pt x="3321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Google Shape;2576;p74">
                <a:extLst>
                  <a:ext uri="{FF2B5EF4-FFF2-40B4-BE49-F238E27FC236}">
                    <a16:creationId xmlns:a16="http://schemas.microsoft.com/office/drawing/2014/main" id="{D5E07EE3-B3EE-41DB-A80E-0DACD1F094F3}"/>
                  </a:ext>
                </a:extLst>
              </p:cNvPr>
              <p:cNvSpPr/>
              <p:nvPr/>
            </p:nvSpPr>
            <p:spPr>
              <a:xfrm>
                <a:off x="5466475" y="1807725"/>
                <a:ext cx="16950" cy="1977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909" extrusionOk="0">
                    <a:moveTo>
                      <a:pt x="389" y="1"/>
                    </a:moveTo>
                    <a:cubicBezTo>
                      <a:pt x="245" y="1"/>
                      <a:pt x="101" y="95"/>
                      <a:pt x="101" y="283"/>
                    </a:cubicBezTo>
                    <a:cubicBezTo>
                      <a:pt x="51" y="2739"/>
                      <a:pt x="26" y="5170"/>
                      <a:pt x="1" y="7626"/>
                    </a:cubicBezTo>
                    <a:cubicBezTo>
                      <a:pt x="1" y="7814"/>
                      <a:pt x="145" y="7908"/>
                      <a:pt x="289" y="7908"/>
                    </a:cubicBezTo>
                    <a:cubicBezTo>
                      <a:pt x="433" y="7908"/>
                      <a:pt x="577" y="7814"/>
                      <a:pt x="577" y="7626"/>
                    </a:cubicBezTo>
                    <a:cubicBezTo>
                      <a:pt x="627" y="5170"/>
                      <a:pt x="652" y="2739"/>
                      <a:pt x="677" y="283"/>
                    </a:cubicBezTo>
                    <a:cubicBezTo>
                      <a:pt x="677" y="95"/>
                      <a:pt x="533" y="1"/>
                      <a:pt x="389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Google Shape;2577;p74">
                <a:extLst>
                  <a:ext uri="{FF2B5EF4-FFF2-40B4-BE49-F238E27FC236}">
                    <a16:creationId xmlns:a16="http://schemas.microsoft.com/office/drawing/2014/main" id="{93D5630B-0105-46D7-B011-108472E3C001}"/>
                  </a:ext>
                </a:extLst>
              </p:cNvPr>
              <p:cNvSpPr/>
              <p:nvPr/>
            </p:nvSpPr>
            <p:spPr>
              <a:xfrm>
                <a:off x="5620025" y="1951200"/>
                <a:ext cx="192775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5376" extrusionOk="0">
                    <a:moveTo>
                      <a:pt x="7323" y="1"/>
                    </a:moveTo>
                    <a:cubicBezTo>
                      <a:pt x="7273" y="1"/>
                      <a:pt x="7220" y="18"/>
                      <a:pt x="7167" y="58"/>
                    </a:cubicBezTo>
                    <a:cubicBezTo>
                      <a:pt x="4861" y="1636"/>
                      <a:pt x="2556" y="3215"/>
                      <a:pt x="250" y="4819"/>
                    </a:cubicBezTo>
                    <a:cubicBezTo>
                      <a:pt x="0" y="4986"/>
                      <a:pt x="147" y="5376"/>
                      <a:pt x="390" y="5376"/>
                    </a:cubicBezTo>
                    <a:cubicBezTo>
                      <a:pt x="441" y="5376"/>
                      <a:pt x="495" y="5359"/>
                      <a:pt x="550" y="5321"/>
                    </a:cubicBezTo>
                    <a:cubicBezTo>
                      <a:pt x="2856" y="3742"/>
                      <a:pt x="5162" y="2138"/>
                      <a:pt x="7443" y="559"/>
                    </a:cubicBezTo>
                    <a:cubicBezTo>
                      <a:pt x="7711" y="373"/>
                      <a:pt x="7555" y="1"/>
                      <a:pt x="7323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Google Shape;2578;p74">
                <a:extLst>
                  <a:ext uri="{FF2B5EF4-FFF2-40B4-BE49-F238E27FC236}">
                    <a16:creationId xmlns:a16="http://schemas.microsoft.com/office/drawing/2014/main" id="{5616F81C-9CFE-4A8C-ACB9-EE93892FB11C}"/>
                  </a:ext>
                </a:extLst>
              </p:cNvPr>
              <p:cNvSpPr/>
              <p:nvPr/>
            </p:nvSpPr>
            <p:spPr>
              <a:xfrm>
                <a:off x="5631350" y="2096300"/>
                <a:ext cx="12497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835" extrusionOk="0">
                    <a:moveTo>
                      <a:pt x="4606" y="0"/>
                    </a:moveTo>
                    <a:cubicBezTo>
                      <a:pt x="4575" y="0"/>
                      <a:pt x="4543" y="6"/>
                      <a:pt x="4509" y="18"/>
                    </a:cubicBezTo>
                    <a:cubicBezTo>
                      <a:pt x="3105" y="419"/>
                      <a:pt x="1727" y="820"/>
                      <a:pt x="323" y="1246"/>
                    </a:cubicBezTo>
                    <a:cubicBezTo>
                      <a:pt x="0" y="1338"/>
                      <a:pt x="102" y="1834"/>
                      <a:pt x="394" y="1834"/>
                    </a:cubicBezTo>
                    <a:cubicBezTo>
                      <a:pt x="419" y="1834"/>
                      <a:pt x="446" y="1830"/>
                      <a:pt x="473" y="1822"/>
                    </a:cubicBezTo>
                    <a:cubicBezTo>
                      <a:pt x="1877" y="1396"/>
                      <a:pt x="3280" y="995"/>
                      <a:pt x="4659" y="569"/>
                    </a:cubicBezTo>
                    <a:cubicBezTo>
                      <a:pt x="4998" y="479"/>
                      <a:pt x="4888" y="0"/>
                      <a:pt x="4606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Google Shape;2579;p74">
                <a:extLst>
                  <a:ext uri="{FF2B5EF4-FFF2-40B4-BE49-F238E27FC236}">
                    <a16:creationId xmlns:a16="http://schemas.microsoft.com/office/drawing/2014/main" id="{A02B6065-A488-437C-801C-0F41BC1DB1BF}"/>
                  </a:ext>
                </a:extLst>
              </p:cNvPr>
              <p:cNvSpPr/>
              <p:nvPr/>
            </p:nvSpPr>
            <p:spPr>
              <a:xfrm>
                <a:off x="2078000" y="3681800"/>
                <a:ext cx="4911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19644" h="9947" extrusionOk="0">
                    <a:moveTo>
                      <a:pt x="508" y="0"/>
                    </a:moveTo>
                    <a:cubicBezTo>
                      <a:pt x="187" y="0"/>
                      <a:pt x="0" y="483"/>
                      <a:pt x="351" y="658"/>
                    </a:cubicBezTo>
                    <a:cubicBezTo>
                      <a:pt x="6567" y="3741"/>
                      <a:pt x="12782" y="6824"/>
                      <a:pt x="18998" y="9907"/>
                    </a:cubicBezTo>
                    <a:cubicBezTo>
                      <a:pt x="19050" y="9935"/>
                      <a:pt x="19102" y="9947"/>
                      <a:pt x="19150" y="9947"/>
                    </a:cubicBezTo>
                    <a:cubicBezTo>
                      <a:pt x="19450" y="9947"/>
                      <a:pt x="19643" y="9478"/>
                      <a:pt x="19298" y="9305"/>
                    </a:cubicBezTo>
                    <a:cubicBezTo>
                      <a:pt x="13083" y="6222"/>
                      <a:pt x="6867" y="3140"/>
                      <a:pt x="652" y="32"/>
                    </a:cubicBezTo>
                    <a:cubicBezTo>
                      <a:pt x="602" y="10"/>
                      <a:pt x="553" y="0"/>
                      <a:pt x="508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Google Shape;2580;p74">
                <a:extLst>
                  <a:ext uri="{FF2B5EF4-FFF2-40B4-BE49-F238E27FC236}">
                    <a16:creationId xmlns:a16="http://schemas.microsoft.com/office/drawing/2014/main" id="{75FB1628-B64B-4B12-8DA8-FEDF520C4465}"/>
                  </a:ext>
                </a:extLst>
              </p:cNvPr>
              <p:cNvSpPr/>
              <p:nvPr/>
            </p:nvSpPr>
            <p:spPr>
              <a:xfrm>
                <a:off x="2407475" y="3719425"/>
                <a:ext cx="158725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4898" extrusionOk="0">
                    <a:moveTo>
                      <a:pt x="511" y="1"/>
                    </a:moveTo>
                    <a:cubicBezTo>
                      <a:pt x="229" y="1"/>
                      <a:pt x="1" y="363"/>
                      <a:pt x="280" y="582"/>
                    </a:cubicBezTo>
                    <a:cubicBezTo>
                      <a:pt x="2059" y="2011"/>
                      <a:pt x="3839" y="3414"/>
                      <a:pt x="5618" y="4818"/>
                    </a:cubicBezTo>
                    <a:cubicBezTo>
                      <a:pt x="5685" y="4874"/>
                      <a:pt x="5758" y="4898"/>
                      <a:pt x="5828" y="4898"/>
                    </a:cubicBezTo>
                    <a:cubicBezTo>
                      <a:pt x="6104" y="4898"/>
                      <a:pt x="6349" y="4536"/>
                      <a:pt x="6069" y="4316"/>
                    </a:cubicBezTo>
                    <a:cubicBezTo>
                      <a:pt x="4290" y="2913"/>
                      <a:pt x="2510" y="1484"/>
                      <a:pt x="731" y="81"/>
                    </a:cubicBezTo>
                    <a:cubicBezTo>
                      <a:pt x="659" y="24"/>
                      <a:pt x="583" y="1"/>
                      <a:pt x="511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Google Shape;2581;p74">
                <a:extLst>
                  <a:ext uri="{FF2B5EF4-FFF2-40B4-BE49-F238E27FC236}">
                    <a16:creationId xmlns:a16="http://schemas.microsoft.com/office/drawing/2014/main" id="{C0D921EC-0D0E-4DD3-83C9-1ED572A148A9}"/>
                  </a:ext>
                </a:extLst>
              </p:cNvPr>
              <p:cNvSpPr/>
              <p:nvPr/>
            </p:nvSpPr>
            <p:spPr>
              <a:xfrm>
                <a:off x="2375350" y="3942700"/>
                <a:ext cx="1478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5912" h="2250" extrusionOk="0">
                    <a:moveTo>
                      <a:pt x="401" y="0"/>
                    </a:moveTo>
                    <a:cubicBezTo>
                      <a:pt x="87" y="0"/>
                      <a:pt x="1" y="561"/>
                      <a:pt x="362" y="674"/>
                    </a:cubicBezTo>
                    <a:lnTo>
                      <a:pt x="5399" y="2228"/>
                    </a:lnTo>
                    <a:cubicBezTo>
                      <a:pt x="5442" y="2242"/>
                      <a:pt x="5481" y="2249"/>
                      <a:pt x="5517" y="2249"/>
                    </a:cubicBezTo>
                    <a:cubicBezTo>
                      <a:pt x="5845" y="2249"/>
                      <a:pt x="5911" y="1689"/>
                      <a:pt x="5550" y="1576"/>
                    </a:cubicBezTo>
                    <a:lnTo>
                      <a:pt x="512" y="22"/>
                    </a:lnTo>
                    <a:cubicBezTo>
                      <a:pt x="472" y="7"/>
                      <a:pt x="435" y="0"/>
                      <a:pt x="401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Google Shape;2582;p74">
                <a:extLst>
                  <a:ext uri="{FF2B5EF4-FFF2-40B4-BE49-F238E27FC236}">
                    <a16:creationId xmlns:a16="http://schemas.microsoft.com/office/drawing/2014/main" id="{5622CC6C-7037-4177-8AC4-7931E3068C9A}"/>
                  </a:ext>
                </a:extLst>
              </p:cNvPr>
              <p:cNvSpPr/>
              <p:nvPr/>
            </p:nvSpPr>
            <p:spPr>
              <a:xfrm>
                <a:off x="2112650" y="4059775"/>
                <a:ext cx="42380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6952" h="1280" extrusionOk="0">
                    <a:moveTo>
                      <a:pt x="16508" y="0"/>
                    </a:moveTo>
                    <a:cubicBezTo>
                      <a:pt x="16500" y="0"/>
                      <a:pt x="16492" y="0"/>
                      <a:pt x="16484" y="1"/>
                    </a:cubicBezTo>
                    <a:lnTo>
                      <a:pt x="419" y="602"/>
                    </a:lnTo>
                    <a:cubicBezTo>
                      <a:pt x="0" y="602"/>
                      <a:pt x="17" y="1280"/>
                      <a:pt x="422" y="1280"/>
                    </a:cubicBezTo>
                    <a:cubicBezTo>
                      <a:pt x="429" y="1280"/>
                      <a:pt x="436" y="1279"/>
                      <a:pt x="444" y="1279"/>
                    </a:cubicBezTo>
                    <a:cubicBezTo>
                      <a:pt x="5807" y="1078"/>
                      <a:pt x="11146" y="878"/>
                      <a:pt x="16509" y="677"/>
                    </a:cubicBezTo>
                    <a:cubicBezTo>
                      <a:pt x="16952" y="653"/>
                      <a:pt x="16936" y="0"/>
                      <a:pt x="16508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Google Shape;2583;p74">
                <a:extLst>
                  <a:ext uri="{FF2B5EF4-FFF2-40B4-BE49-F238E27FC236}">
                    <a16:creationId xmlns:a16="http://schemas.microsoft.com/office/drawing/2014/main" id="{7D4EE067-C76B-4A33-B938-1F916643B20B}"/>
                  </a:ext>
                </a:extLst>
              </p:cNvPr>
              <p:cNvSpPr/>
              <p:nvPr/>
            </p:nvSpPr>
            <p:spPr>
              <a:xfrm>
                <a:off x="2364375" y="4132675"/>
                <a:ext cx="2053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4136" extrusionOk="0">
                    <a:moveTo>
                      <a:pt x="7663" y="0"/>
                    </a:moveTo>
                    <a:cubicBezTo>
                      <a:pt x="7608" y="0"/>
                      <a:pt x="7551" y="13"/>
                      <a:pt x="7493" y="42"/>
                    </a:cubicBezTo>
                    <a:cubicBezTo>
                      <a:pt x="5112" y="1195"/>
                      <a:pt x="2731" y="2348"/>
                      <a:pt x="350" y="3526"/>
                    </a:cubicBezTo>
                    <a:cubicBezTo>
                      <a:pt x="1" y="3679"/>
                      <a:pt x="240" y="4135"/>
                      <a:pt x="573" y="4135"/>
                    </a:cubicBezTo>
                    <a:cubicBezTo>
                      <a:pt x="622" y="4135"/>
                      <a:pt x="674" y="4125"/>
                      <a:pt x="726" y="4102"/>
                    </a:cubicBezTo>
                    <a:cubicBezTo>
                      <a:pt x="3107" y="2924"/>
                      <a:pt x="5488" y="1771"/>
                      <a:pt x="7869" y="593"/>
                    </a:cubicBezTo>
                    <a:cubicBezTo>
                      <a:pt x="8211" y="443"/>
                      <a:pt x="7986" y="0"/>
                      <a:pt x="7663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Google Shape;2584;p74">
                <a:extLst>
                  <a:ext uri="{FF2B5EF4-FFF2-40B4-BE49-F238E27FC236}">
                    <a16:creationId xmlns:a16="http://schemas.microsoft.com/office/drawing/2014/main" id="{3E9C182F-A5CC-45C0-BDA8-1969D60C5989}"/>
                  </a:ext>
                </a:extLst>
              </p:cNvPr>
              <p:cNvSpPr/>
              <p:nvPr/>
            </p:nvSpPr>
            <p:spPr>
              <a:xfrm>
                <a:off x="2418475" y="4172325"/>
                <a:ext cx="214950" cy="176900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7076" extrusionOk="0">
                    <a:moveTo>
                      <a:pt x="8153" y="1"/>
                    </a:moveTo>
                    <a:cubicBezTo>
                      <a:pt x="8091" y="1"/>
                      <a:pt x="8025" y="26"/>
                      <a:pt x="7960" y="85"/>
                    </a:cubicBezTo>
                    <a:cubicBezTo>
                      <a:pt x="5379" y="2190"/>
                      <a:pt x="2822" y="4321"/>
                      <a:pt x="266" y="6426"/>
                    </a:cubicBezTo>
                    <a:cubicBezTo>
                      <a:pt x="0" y="6651"/>
                      <a:pt x="184" y="7075"/>
                      <a:pt x="452" y="7075"/>
                    </a:cubicBezTo>
                    <a:cubicBezTo>
                      <a:pt x="512" y="7075"/>
                      <a:pt x="577" y="7053"/>
                      <a:pt x="642" y="7003"/>
                    </a:cubicBezTo>
                    <a:cubicBezTo>
                      <a:pt x="3198" y="4872"/>
                      <a:pt x="5755" y="2767"/>
                      <a:pt x="8336" y="637"/>
                    </a:cubicBezTo>
                    <a:cubicBezTo>
                      <a:pt x="8598" y="415"/>
                      <a:pt x="8407" y="1"/>
                      <a:pt x="8153" y="1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1" name="Google Shape;2585;p74">
              <a:extLst>
                <a:ext uri="{FF2B5EF4-FFF2-40B4-BE49-F238E27FC236}">
                  <a16:creationId xmlns:a16="http://schemas.microsoft.com/office/drawing/2014/main" id="{94AE548F-D05A-4BF4-8836-6726CB65DF0E}"/>
                </a:ext>
              </a:extLst>
            </p:cNvPr>
            <p:cNvGrpSpPr/>
            <p:nvPr/>
          </p:nvGrpSpPr>
          <p:grpSpPr>
            <a:xfrm>
              <a:off x="7393328" y="1217248"/>
              <a:ext cx="1172361" cy="300997"/>
              <a:chOff x="4438750" y="867825"/>
              <a:chExt cx="1417950" cy="364050"/>
            </a:xfrm>
          </p:grpSpPr>
          <p:sp>
            <p:nvSpPr>
              <p:cNvPr id="207" name="Google Shape;2586;p74">
                <a:extLst>
                  <a:ext uri="{FF2B5EF4-FFF2-40B4-BE49-F238E27FC236}">
                    <a16:creationId xmlns:a16="http://schemas.microsoft.com/office/drawing/2014/main" id="{35F81686-566B-46C7-A7C3-32B3156E9761}"/>
                  </a:ext>
                </a:extLst>
              </p:cNvPr>
              <p:cNvSpPr/>
              <p:nvPr/>
            </p:nvSpPr>
            <p:spPr>
              <a:xfrm>
                <a:off x="5599775" y="869700"/>
                <a:ext cx="256925" cy="354025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14161" extrusionOk="0">
                    <a:moveTo>
                      <a:pt x="26" y="0"/>
                    </a:moveTo>
                    <a:lnTo>
                      <a:pt x="1" y="14161"/>
                    </a:lnTo>
                    <a:lnTo>
                      <a:pt x="4161" y="14161"/>
                    </a:lnTo>
                    <a:lnTo>
                      <a:pt x="3585" y="8020"/>
                    </a:lnTo>
                    <a:lnTo>
                      <a:pt x="6843" y="14035"/>
                    </a:lnTo>
                    <a:lnTo>
                      <a:pt x="10277" y="14035"/>
                    </a:lnTo>
                    <a:lnTo>
                      <a:pt x="6016" y="7745"/>
                    </a:lnTo>
                    <a:cubicBezTo>
                      <a:pt x="6016" y="7745"/>
                      <a:pt x="7846" y="6943"/>
                      <a:pt x="7846" y="3534"/>
                    </a:cubicBezTo>
                    <a:cubicBezTo>
                      <a:pt x="7846" y="126"/>
                      <a:pt x="4562" y="0"/>
                      <a:pt x="4562" y="0"/>
                    </a:cubicBez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Google Shape;2587;p74">
                <a:extLst>
                  <a:ext uri="{FF2B5EF4-FFF2-40B4-BE49-F238E27FC236}">
                    <a16:creationId xmlns:a16="http://schemas.microsoft.com/office/drawing/2014/main" id="{35ADF54F-B9C4-43AB-9567-981B7D66C522}"/>
                  </a:ext>
                </a:extLst>
              </p:cNvPr>
              <p:cNvSpPr/>
              <p:nvPr/>
            </p:nvSpPr>
            <p:spPr>
              <a:xfrm>
                <a:off x="5114200" y="867825"/>
                <a:ext cx="278850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14311" extrusionOk="0">
                    <a:moveTo>
                      <a:pt x="4537" y="1955"/>
                    </a:moveTo>
                    <a:lnTo>
                      <a:pt x="5990" y="7795"/>
                    </a:lnTo>
                    <a:lnTo>
                      <a:pt x="3083" y="7795"/>
                    </a:lnTo>
                    <a:lnTo>
                      <a:pt x="4537" y="1955"/>
                    </a:lnTo>
                    <a:close/>
                    <a:moveTo>
                      <a:pt x="4010" y="0"/>
                    </a:moveTo>
                    <a:lnTo>
                      <a:pt x="0" y="14311"/>
                    </a:lnTo>
                    <a:lnTo>
                      <a:pt x="1554" y="14311"/>
                    </a:lnTo>
                    <a:lnTo>
                      <a:pt x="2907" y="9323"/>
                    </a:lnTo>
                    <a:lnTo>
                      <a:pt x="6542" y="9323"/>
                    </a:lnTo>
                    <a:lnTo>
                      <a:pt x="7770" y="14311"/>
                    </a:lnTo>
                    <a:lnTo>
                      <a:pt x="11153" y="14311"/>
                    </a:lnTo>
                    <a:lnTo>
                      <a:pt x="6542" y="0"/>
                    </a:ln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Google Shape;2588;p74">
                <a:extLst>
                  <a:ext uri="{FF2B5EF4-FFF2-40B4-BE49-F238E27FC236}">
                    <a16:creationId xmlns:a16="http://schemas.microsoft.com/office/drawing/2014/main" id="{357C320D-A2EB-4FF7-B0F2-64EE8A7264C2}"/>
                  </a:ext>
                </a:extLst>
              </p:cNvPr>
              <p:cNvSpPr/>
              <p:nvPr/>
            </p:nvSpPr>
            <p:spPr>
              <a:xfrm>
                <a:off x="5443775" y="873450"/>
                <a:ext cx="92125" cy="3584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4337" extrusionOk="0">
                    <a:moveTo>
                      <a:pt x="501" y="1"/>
                    </a:moveTo>
                    <a:lnTo>
                      <a:pt x="0" y="14337"/>
                    </a:lnTo>
                    <a:lnTo>
                      <a:pt x="3509" y="14337"/>
                    </a:lnTo>
                    <a:lnTo>
                      <a:pt x="3684" y="1"/>
                    </a:lnTo>
                    <a:close/>
                  </a:path>
                </a:pathLst>
              </a:custGeom>
              <a:solidFill>
                <a:srgbClr val="4B3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Google Shape;2589;p74">
                <a:extLst>
                  <a:ext uri="{FF2B5EF4-FFF2-40B4-BE49-F238E27FC236}">
                    <a16:creationId xmlns:a16="http://schemas.microsoft.com/office/drawing/2014/main" id="{A71E0557-4F79-475C-8B2C-CDFA65432063}"/>
                  </a:ext>
                </a:extLst>
              </p:cNvPr>
              <p:cNvSpPr/>
              <p:nvPr/>
            </p:nvSpPr>
            <p:spPr>
              <a:xfrm>
                <a:off x="4438750" y="879725"/>
                <a:ext cx="235625" cy="345875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13835" extrusionOk="0">
                    <a:moveTo>
                      <a:pt x="5063" y="5364"/>
                    </a:moveTo>
                    <a:cubicBezTo>
                      <a:pt x="5915" y="5364"/>
                      <a:pt x="6592" y="6366"/>
                      <a:pt x="6592" y="7594"/>
                    </a:cubicBezTo>
                    <a:cubicBezTo>
                      <a:pt x="6592" y="8847"/>
                      <a:pt x="5915" y="9850"/>
                      <a:pt x="5063" y="9850"/>
                    </a:cubicBezTo>
                    <a:cubicBezTo>
                      <a:pt x="4236" y="9850"/>
                      <a:pt x="3559" y="8847"/>
                      <a:pt x="3559" y="7594"/>
                    </a:cubicBezTo>
                    <a:cubicBezTo>
                      <a:pt x="3559" y="6366"/>
                      <a:pt x="4236" y="5364"/>
                      <a:pt x="5063" y="5364"/>
                    </a:cubicBezTo>
                    <a:close/>
                    <a:moveTo>
                      <a:pt x="4712" y="0"/>
                    </a:moveTo>
                    <a:cubicBezTo>
                      <a:pt x="2106" y="0"/>
                      <a:pt x="1" y="3258"/>
                      <a:pt x="1" y="7269"/>
                    </a:cubicBezTo>
                    <a:cubicBezTo>
                      <a:pt x="1" y="11279"/>
                      <a:pt x="2106" y="13835"/>
                      <a:pt x="4712" y="13835"/>
                    </a:cubicBezTo>
                    <a:cubicBezTo>
                      <a:pt x="7319" y="13835"/>
                      <a:pt x="9424" y="11279"/>
                      <a:pt x="9424" y="7269"/>
                    </a:cubicBezTo>
                    <a:cubicBezTo>
                      <a:pt x="9424" y="3258"/>
                      <a:pt x="7319" y="0"/>
                      <a:pt x="4712" y="0"/>
                    </a:cubicBez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Google Shape;2590;p74">
                <a:extLst>
                  <a:ext uri="{FF2B5EF4-FFF2-40B4-BE49-F238E27FC236}">
                    <a16:creationId xmlns:a16="http://schemas.microsoft.com/office/drawing/2014/main" id="{A5CA346A-6D8A-4C48-8B76-688BAAE37F08}"/>
                  </a:ext>
                </a:extLst>
              </p:cNvPr>
              <p:cNvSpPr/>
              <p:nvPr/>
            </p:nvSpPr>
            <p:spPr>
              <a:xfrm>
                <a:off x="4701275" y="879725"/>
                <a:ext cx="240000" cy="345875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13835" extrusionOk="0">
                    <a:moveTo>
                      <a:pt x="9525" y="0"/>
                    </a:moveTo>
                    <a:lnTo>
                      <a:pt x="8021" y="25"/>
                    </a:lnTo>
                    <a:lnTo>
                      <a:pt x="8347" y="10527"/>
                    </a:lnTo>
                    <a:lnTo>
                      <a:pt x="3459" y="50"/>
                    </a:lnTo>
                    <a:lnTo>
                      <a:pt x="277" y="50"/>
                    </a:lnTo>
                    <a:lnTo>
                      <a:pt x="1" y="13609"/>
                    </a:lnTo>
                    <a:lnTo>
                      <a:pt x="1" y="13609"/>
                    </a:lnTo>
                    <a:lnTo>
                      <a:pt x="3735" y="13584"/>
                    </a:lnTo>
                    <a:lnTo>
                      <a:pt x="2833" y="2933"/>
                    </a:lnTo>
                    <a:lnTo>
                      <a:pt x="8221" y="13835"/>
                    </a:lnTo>
                    <a:lnTo>
                      <a:pt x="9600" y="13810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rgbClr val="F27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2" name="Google Shape;2591;p74">
              <a:extLst>
                <a:ext uri="{FF2B5EF4-FFF2-40B4-BE49-F238E27FC236}">
                  <a16:creationId xmlns:a16="http://schemas.microsoft.com/office/drawing/2014/main" id="{20E8A47E-3B6C-4653-AAFD-582EFF26E402}"/>
                </a:ext>
              </a:extLst>
            </p:cNvPr>
            <p:cNvGrpSpPr/>
            <p:nvPr/>
          </p:nvGrpSpPr>
          <p:grpSpPr>
            <a:xfrm>
              <a:off x="5324274" y="2428869"/>
              <a:ext cx="608250" cy="508813"/>
              <a:chOff x="2124825" y="2193325"/>
              <a:chExt cx="803925" cy="672500"/>
            </a:xfrm>
          </p:grpSpPr>
          <p:sp>
            <p:nvSpPr>
              <p:cNvPr id="193" name="Google Shape;2592;p74">
                <a:extLst>
                  <a:ext uri="{FF2B5EF4-FFF2-40B4-BE49-F238E27FC236}">
                    <a16:creationId xmlns:a16="http://schemas.microsoft.com/office/drawing/2014/main" id="{9C1A0D51-1F75-430D-AB8A-4983E97222C2}"/>
                  </a:ext>
                </a:extLst>
              </p:cNvPr>
              <p:cNvSpPr/>
              <p:nvPr/>
            </p:nvSpPr>
            <p:spPr>
              <a:xfrm>
                <a:off x="2124825" y="2354050"/>
                <a:ext cx="173600" cy="333350"/>
              </a:xfrm>
              <a:custGeom>
                <a:avLst/>
                <a:gdLst/>
                <a:ahLst/>
                <a:cxnLst/>
                <a:rect l="l" t="t" r="r" b="b"/>
                <a:pathLst>
                  <a:path w="6944" h="13334" extrusionOk="0">
                    <a:moveTo>
                      <a:pt x="251" y="0"/>
                    </a:moveTo>
                    <a:lnTo>
                      <a:pt x="1" y="13058"/>
                    </a:lnTo>
                    <a:lnTo>
                      <a:pt x="2707" y="13058"/>
                    </a:lnTo>
                    <a:lnTo>
                      <a:pt x="2106" y="2782"/>
                    </a:lnTo>
                    <a:lnTo>
                      <a:pt x="5966" y="13333"/>
                    </a:lnTo>
                    <a:lnTo>
                      <a:pt x="6943" y="13333"/>
                    </a:lnTo>
                    <a:lnTo>
                      <a:pt x="6943" y="0"/>
                    </a:lnTo>
                    <a:lnTo>
                      <a:pt x="5865" y="0"/>
                    </a:lnTo>
                    <a:lnTo>
                      <a:pt x="6066" y="10150"/>
                    </a:lnTo>
                    <a:lnTo>
                      <a:pt x="2582" y="0"/>
                    </a:ln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Google Shape;2593;p74">
                <a:extLst>
                  <a:ext uri="{FF2B5EF4-FFF2-40B4-BE49-F238E27FC236}">
                    <a16:creationId xmlns:a16="http://schemas.microsoft.com/office/drawing/2014/main" id="{E128F3EF-E48D-4665-B237-DFA50A65B69E}"/>
                  </a:ext>
                </a:extLst>
              </p:cNvPr>
              <p:cNvSpPr/>
              <p:nvPr/>
            </p:nvSpPr>
            <p:spPr>
              <a:xfrm>
                <a:off x="2345375" y="2354050"/>
                <a:ext cx="124100" cy="332100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13284" extrusionOk="0">
                    <a:moveTo>
                      <a:pt x="1" y="0"/>
                    </a:moveTo>
                    <a:lnTo>
                      <a:pt x="126" y="13283"/>
                    </a:lnTo>
                    <a:lnTo>
                      <a:pt x="4963" y="13283"/>
                    </a:lnTo>
                    <a:lnTo>
                      <a:pt x="4963" y="11178"/>
                    </a:lnTo>
                    <a:lnTo>
                      <a:pt x="1053" y="11178"/>
                    </a:lnTo>
                    <a:lnTo>
                      <a:pt x="1053" y="9374"/>
                    </a:lnTo>
                    <a:lnTo>
                      <a:pt x="3083" y="9374"/>
                    </a:lnTo>
                    <a:lnTo>
                      <a:pt x="3083" y="8070"/>
                    </a:lnTo>
                    <a:lnTo>
                      <a:pt x="1053" y="8070"/>
                    </a:lnTo>
                    <a:lnTo>
                      <a:pt x="1053" y="3484"/>
                    </a:lnTo>
                    <a:lnTo>
                      <a:pt x="4637" y="3484"/>
                    </a:lnTo>
                    <a:lnTo>
                      <a:pt x="4637" y="1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Google Shape;2594;p74">
                <a:extLst>
                  <a:ext uri="{FF2B5EF4-FFF2-40B4-BE49-F238E27FC236}">
                    <a16:creationId xmlns:a16="http://schemas.microsoft.com/office/drawing/2014/main" id="{DAB8DB87-F2D8-48DB-9912-67BEC54ECC3A}"/>
                  </a:ext>
                </a:extLst>
              </p:cNvPr>
              <p:cNvSpPr/>
              <p:nvPr/>
            </p:nvSpPr>
            <p:spPr>
              <a:xfrm>
                <a:off x="2504525" y="2357800"/>
                <a:ext cx="235000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9400" h="13184" extrusionOk="0">
                    <a:moveTo>
                      <a:pt x="1" y="0"/>
                    </a:moveTo>
                    <a:lnTo>
                      <a:pt x="1880" y="13183"/>
                    </a:lnTo>
                    <a:lnTo>
                      <a:pt x="2958" y="13183"/>
                    </a:lnTo>
                    <a:lnTo>
                      <a:pt x="4788" y="5790"/>
                    </a:lnTo>
                    <a:lnTo>
                      <a:pt x="6266" y="13083"/>
                    </a:lnTo>
                    <a:lnTo>
                      <a:pt x="7068" y="13083"/>
                    </a:lnTo>
                    <a:lnTo>
                      <a:pt x="9399" y="0"/>
                    </a:lnTo>
                    <a:lnTo>
                      <a:pt x="7444" y="0"/>
                    </a:lnTo>
                    <a:lnTo>
                      <a:pt x="6091" y="6968"/>
                    </a:lnTo>
                    <a:lnTo>
                      <a:pt x="5464" y="2833"/>
                    </a:lnTo>
                    <a:lnTo>
                      <a:pt x="4612" y="2833"/>
                    </a:lnTo>
                    <a:lnTo>
                      <a:pt x="3209" y="6968"/>
                    </a:lnTo>
                    <a:lnTo>
                      <a:pt x="2432" y="0"/>
                    </a:ln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Google Shape;2595;p74">
                <a:extLst>
                  <a:ext uri="{FF2B5EF4-FFF2-40B4-BE49-F238E27FC236}">
                    <a16:creationId xmlns:a16="http://schemas.microsoft.com/office/drawing/2014/main" id="{A24050A3-55D6-478F-A1B4-FFEACD667F3B}"/>
                  </a:ext>
                </a:extLst>
              </p:cNvPr>
              <p:cNvSpPr/>
              <p:nvPr/>
            </p:nvSpPr>
            <p:spPr>
              <a:xfrm>
                <a:off x="2753275" y="2359700"/>
                <a:ext cx="175475" cy="335450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13418" extrusionOk="0">
                    <a:moveTo>
                      <a:pt x="3738" y="1"/>
                    </a:moveTo>
                    <a:cubicBezTo>
                      <a:pt x="2753" y="1"/>
                      <a:pt x="1749" y="419"/>
                      <a:pt x="1078" y="1153"/>
                    </a:cubicBezTo>
                    <a:cubicBezTo>
                      <a:pt x="301" y="2030"/>
                      <a:pt x="1" y="3333"/>
                      <a:pt x="326" y="4461"/>
                    </a:cubicBezTo>
                    <a:cubicBezTo>
                      <a:pt x="577" y="5363"/>
                      <a:pt x="1204" y="6140"/>
                      <a:pt x="1855" y="6817"/>
                    </a:cubicBezTo>
                    <a:cubicBezTo>
                      <a:pt x="2532" y="7493"/>
                      <a:pt x="3259" y="8120"/>
                      <a:pt x="3810" y="8897"/>
                    </a:cubicBezTo>
                    <a:cubicBezTo>
                      <a:pt x="4011" y="9223"/>
                      <a:pt x="4211" y="9549"/>
                      <a:pt x="4286" y="9950"/>
                    </a:cubicBezTo>
                    <a:cubicBezTo>
                      <a:pt x="4387" y="10325"/>
                      <a:pt x="4336" y="10726"/>
                      <a:pt x="4111" y="11052"/>
                    </a:cubicBezTo>
                    <a:cubicBezTo>
                      <a:pt x="3869" y="11370"/>
                      <a:pt x="3462" y="11523"/>
                      <a:pt x="3052" y="11523"/>
                    </a:cubicBezTo>
                    <a:cubicBezTo>
                      <a:pt x="2782" y="11523"/>
                      <a:pt x="2510" y="11457"/>
                      <a:pt x="2281" y="11328"/>
                    </a:cubicBezTo>
                    <a:cubicBezTo>
                      <a:pt x="1755" y="11052"/>
                      <a:pt x="1404" y="10551"/>
                      <a:pt x="1153" y="10000"/>
                    </a:cubicBezTo>
                    <a:cubicBezTo>
                      <a:pt x="778" y="10451"/>
                      <a:pt x="427" y="10902"/>
                      <a:pt x="126" y="11403"/>
                    </a:cubicBezTo>
                    <a:cubicBezTo>
                      <a:pt x="652" y="12230"/>
                      <a:pt x="1479" y="12907"/>
                      <a:pt x="2407" y="13208"/>
                    </a:cubicBezTo>
                    <a:cubicBezTo>
                      <a:pt x="2812" y="13343"/>
                      <a:pt x="3241" y="13418"/>
                      <a:pt x="3665" y="13418"/>
                    </a:cubicBezTo>
                    <a:cubicBezTo>
                      <a:pt x="4106" y="13418"/>
                      <a:pt x="4542" y="13337"/>
                      <a:pt x="4938" y="13158"/>
                    </a:cubicBezTo>
                    <a:cubicBezTo>
                      <a:pt x="5890" y="12757"/>
                      <a:pt x="6567" y="11829"/>
                      <a:pt x="6793" y="10827"/>
                    </a:cubicBezTo>
                    <a:cubicBezTo>
                      <a:pt x="7018" y="9824"/>
                      <a:pt x="6843" y="8747"/>
                      <a:pt x="6417" y="7794"/>
                    </a:cubicBezTo>
                    <a:cubicBezTo>
                      <a:pt x="5966" y="6867"/>
                      <a:pt x="5289" y="6065"/>
                      <a:pt x="4537" y="5363"/>
                    </a:cubicBezTo>
                    <a:cubicBezTo>
                      <a:pt x="3910" y="4787"/>
                      <a:pt x="3209" y="4235"/>
                      <a:pt x="2808" y="3483"/>
                    </a:cubicBezTo>
                    <a:cubicBezTo>
                      <a:pt x="2657" y="3158"/>
                      <a:pt x="2557" y="2807"/>
                      <a:pt x="2582" y="2481"/>
                    </a:cubicBezTo>
                    <a:cubicBezTo>
                      <a:pt x="2607" y="2130"/>
                      <a:pt x="2783" y="1779"/>
                      <a:pt x="3083" y="1604"/>
                    </a:cubicBezTo>
                    <a:cubicBezTo>
                      <a:pt x="3246" y="1509"/>
                      <a:pt x="3439" y="1465"/>
                      <a:pt x="3633" y="1465"/>
                    </a:cubicBezTo>
                    <a:cubicBezTo>
                      <a:pt x="3797" y="1465"/>
                      <a:pt x="3962" y="1496"/>
                      <a:pt x="4111" y="1554"/>
                    </a:cubicBezTo>
                    <a:cubicBezTo>
                      <a:pt x="4587" y="1704"/>
                      <a:pt x="4988" y="2030"/>
                      <a:pt x="5289" y="2406"/>
                    </a:cubicBezTo>
                    <a:cubicBezTo>
                      <a:pt x="5514" y="2706"/>
                      <a:pt x="5690" y="3057"/>
                      <a:pt x="5865" y="3383"/>
                    </a:cubicBezTo>
                    <a:cubicBezTo>
                      <a:pt x="6216" y="2882"/>
                      <a:pt x="6492" y="2381"/>
                      <a:pt x="6742" y="1829"/>
                    </a:cubicBezTo>
                    <a:cubicBezTo>
                      <a:pt x="6241" y="927"/>
                      <a:pt x="5339" y="250"/>
                      <a:pt x="4311" y="50"/>
                    </a:cubicBezTo>
                    <a:cubicBezTo>
                      <a:pt x="4123" y="17"/>
                      <a:pt x="3930" y="1"/>
                      <a:pt x="3738" y="1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Google Shape;2596;p74">
                <a:extLst>
                  <a:ext uri="{FF2B5EF4-FFF2-40B4-BE49-F238E27FC236}">
                    <a16:creationId xmlns:a16="http://schemas.microsoft.com/office/drawing/2014/main" id="{4CD6CE70-2155-4F0D-9984-8A7A52C308BB}"/>
                  </a:ext>
                </a:extLst>
              </p:cNvPr>
              <p:cNvSpPr/>
              <p:nvPr/>
            </p:nvSpPr>
            <p:spPr>
              <a:xfrm>
                <a:off x="2517675" y="2193325"/>
                <a:ext cx="18825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63" extrusionOk="0">
                    <a:moveTo>
                      <a:pt x="415" y="0"/>
                    </a:moveTo>
                    <a:cubicBezTo>
                      <a:pt x="245" y="0"/>
                      <a:pt x="76" y="113"/>
                      <a:pt x="76" y="339"/>
                    </a:cubicBezTo>
                    <a:cubicBezTo>
                      <a:pt x="51" y="1767"/>
                      <a:pt x="26" y="3196"/>
                      <a:pt x="1" y="4625"/>
                    </a:cubicBezTo>
                    <a:cubicBezTo>
                      <a:pt x="1" y="4850"/>
                      <a:pt x="170" y="4963"/>
                      <a:pt x="339" y="4963"/>
                    </a:cubicBezTo>
                    <a:cubicBezTo>
                      <a:pt x="509" y="4963"/>
                      <a:pt x="678" y="4850"/>
                      <a:pt x="678" y="4625"/>
                    </a:cubicBezTo>
                    <a:cubicBezTo>
                      <a:pt x="703" y="3196"/>
                      <a:pt x="728" y="1767"/>
                      <a:pt x="753" y="339"/>
                    </a:cubicBezTo>
                    <a:cubicBezTo>
                      <a:pt x="753" y="113"/>
                      <a:pt x="584" y="0"/>
                      <a:pt x="415" y="0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Google Shape;2597;p74">
                <a:extLst>
                  <a:ext uri="{FF2B5EF4-FFF2-40B4-BE49-F238E27FC236}">
                    <a16:creationId xmlns:a16="http://schemas.microsoft.com/office/drawing/2014/main" id="{27E89347-8213-4FB8-9A28-6F8A06813418}"/>
                  </a:ext>
                </a:extLst>
              </p:cNvPr>
              <p:cNvSpPr/>
              <p:nvPr/>
            </p:nvSpPr>
            <p:spPr>
              <a:xfrm>
                <a:off x="2432200" y="2235575"/>
                <a:ext cx="42300" cy="922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3688" extrusionOk="0">
                    <a:moveTo>
                      <a:pt x="416" y="1"/>
                    </a:moveTo>
                    <a:cubicBezTo>
                      <a:pt x="215" y="1"/>
                      <a:pt x="1" y="161"/>
                      <a:pt x="62" y="403"/>
                    </a:cubicBezTo>
                    <a:cubicBezTo>
                      <a:pt x="362" y="1431"/>
                      <a:pt x="663" y="2433"/>
                      <a:pt x="964" y="3461"/>
                    </a:cubicBezTo>
                    <a:cubicBezTo>
                      <a:pt x="1013" y="3619"/>
                      <a:pt x="1145" y="3688"/>
                      <a:pt x="1279" y="3688"/>
                    </a:cubicBezTo>
                    <a:cubicBezTo>
                      <a:pt x="1483" y="3688"/>
                      <a:pt x="1691" y="3528"/>
                      <a:pt x="1615" y="3285"/>
                    </a:cubicBezTo>
                    <a:lnTo>
                      <a:pt x="713" y="228"/>
                    </a:lnTo>
                    <a:cubicBezTo>
                      <a:pt x="674" y="69"/>
                      <a:pt x="548" y="1"/>
                      <a:pt x="416" y="1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Google Shape;2598;p74">
                <a:extLst>
                  <a:ext uri="{FF2B5EF4-FFF2-40B4-BE49-F238E27FC236}">
                    <a16:creationId xmlns:a16="http://schemas.microsoft.com/office/drawing/2014/main" id="{F595E612-E1A1-4ADF-96E9-BC985D5AE100}"/>
                  </a:ext>
                </a:extLst>
              </p:cNvPr>
              <p:cNvSpPr/>
              <p:nvPr/>
            </p:nvSpPr>
            <p:spPr>
              <a:xfrm>
                <a:off x="2367925" y="2290675"/>
                <a:ext cx="4140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12" extrusionOk="0">
                    <a:moveTo>
                      <a:pt x="353" y="0"/>
                    </a:moveTo>
                    <a:cubicBezTo>
                      <a:pt x="269" y="0"/>
                      <a:pt x="186" y="32"/>
                      <a:pt x="126" y="104"/>
                    </a:cubicBezTo>
                    <a:cubicBezTo>
                      <a:pt x="1" y="229"/>
                      <a:pt x="1" y="430"/>
                      <a:pt x="126" y="580"/>
                    </a:cubicBezTo>
                    <a:cubicBezTo>
                      <a:pt x="427" y="881"/>
                      <a:pt x="753" y="1207"/>
                      <a:pt x="1054" y="1507"/>
                    </a:cubicBezTo>
                    <a:cubicBezTo>
                      <a:pt x="1119" y="1573"/>
                      <a:pt x="1212" y="1611"/>
                      <a:pt x="1304" y="1611"/>
                    </a:cubicBezTo>
                    <a:cubicBezTo>
                      <a:pt x="1387" y="1611"/>
                      <a:pt x="1470" y="1579"/>
                      <a:pt x="1530" y="1507"/>
                    </a:cubicBezTo>
                    <a:cubicBezTo>
                      <a:pt x="1655" y="1382"/>
                      <a:pt x="1655" y="1182"/>
                      <a:pt x="1530" y="1031"/>
                    </a:cubicBezTo>
                    <a:cubicBezTo>
                      <a:pt x="1229" y="731"/>
                      <a:pt x="903" y="405"/>
                      <a:pt x="602" y="104"/>
                    </a:cubicBezTo>
                    <a:cubicBezTo>
                      <a:pt x="537" y="38"/>
                      <a:pt x="444" y="0"/>
                      <a:pt x="353" y="0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Google Shape;2599;p74">
                <a:extLst>
                  <a:ext uri="{FF2B5EF4-FFF2-40B4-BE49-F238E27FC236}">
                    <a16:creationId xmlns:a16="http://schemas.microsoft.com/office/drawing/2014/main" id="{C6E97CA4-1D25-4D00-8D54-6926072654C2}"/>
                  </a:ext>
                </a:extLst>
              </p:cNvPr>
              <p:cNvSpPr/>
              <p:nvPr/>
            </p:nvSpPr>
            <p:spPr>
              <a:xfrm>
                <a:off x="2589750" y="2242200"/>
                <a:ext cx="29475" cy="800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200" extrusionOk="0">
                    <a:moveTo>
                      <a:pt x="820" y="0"/>
                    </a:moveTo>
                    <a:cubicBezTo>
                      <a:pt x="681" y="0"/>
                      <a:pt x="522" y="97"/>
                      <a:pt x="501" y="264"/>
                    </a:cubicBezTo>
                    <a:cubicBezTo>
                      <a:pt x="326" y="1091"/>
                      <a:pt x="176" y="1943"/>
                      <a:pt x="25" y="2770"/>
                    </a:cubicBezTo>
                    <a:cubicBezTo>
                      <a:pt x="0" y="2945"/>
                      <a:pt x="75" y="3146"/>
                      <a:pt x="251" y="3196"/>
                    </a:cubicBezTo>
                    <a:cubicBezTo>
                      <a:pt x="269" y="3198"/>
                      <a:pt x="287" y="3200"/>
                      <a:pt x="306" y="3200"/>
                    </a:cubicBezTo>
                    <a:cubicBezTo>
                      <a:pt x="470" y="3200"/>
                      <a:pt x="654" y="3103"/>
                      <a:pt x="677" y="2945"/>
                    </a:cubicBezTo>
                    <a:lnTo>
                      <a:pt x="1128" y="439"/>
                    </a:lnTo>
                    <a:cubicBezTo>
                      <a:pt x="1178" y="264"/>
                      <a:pt x="1103" y="63"/>
                      <a:pt x="902" y="13"/>
                    </a:cubicBezTo>
                    <a:cubicBezTo>
                      <a:pt x="877" y="4"/>
                      <a:pt x="849" y="0"/>
                      <a:pt x="820" y="0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Google Shape;2600;p74">
                <a:extLst>
                  <a:ext uri="{FF2B5EF4-FFF2-40B4-BE49-F238E27FC236}">
                    <a16:creationId xmlns:a16="http://schemas.microsoft.com/office/drawing/2014/main" id="{5FC7336A-F8C1-4E78-AC22-2B69A8A8FB55}"/>
                  </a:ext>
                </a:extLst>
              </p:cNvPr>
              <p:cNvSpPr/>
              <p:nvPr/>
            </p:nvSpPr>
            <p:spPr>
              <a:xfrm>
                <a:off x="2636725" y="2272850"/>
                <a:ext cx="40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2072" extrusionOk="0">
                    <a:moveTo>
                      <a:pt x="1219" y="0"/>
                    </a:moveTo>
                    <a:cubicBezTo>
                      <a:pt x="1103" y="0"/>
                      <a:pt x="994" y="50"/>
                      <a:pt x="928" y="165"/>
                    </a:cubicBezTo>
                    <a:lnTo>
                      <a:pt x="101" y="1569"/>
                    </a:lnTo>
                    <a:cubicBezTo>
                      <a:pt x="1" y="1719"/>
                      <a:pt x="51" y="1945"/>
                      <a:pt x="226" y="2020"/>
                    </a:cubicBezTo>
                    <a:cubicBezTo>
                      <a:pt x="278" y="2054"/>
                      <a:pt x="336" y="2071"/>
                      <a:pt x="393" y="2071"/>
                    </a:cubicBezTo>
                    <a:cubicBezTo>
                      <a:pt x="503" y="2071"/>
                      <a:pt x="612" y="2010"/>
                      <a:pt x="678" y="1895"/>
                    </a:cubicBezTo>
                    <a:cubicBezTo>
                      <a:pt x="953" y="1444"/>
                      <a:pt x="1229" y="967"/>
                      <a:pt x="1505" y="491"/>
                    </a:cubicBezTo>
                    <a:cubicBezTo>
                      <a:pt x="1605" y="341"/>
                      <a:pt x="1555" y="115"/>
                      <a:pt x="1404" y="40"/>
                    </a:cubicBezTo>
                    <a:cubicBezTo>
                      <a:pt x="1344" y="14"/>
                      <a:pt x="1280" y="0"/>
                      <a:pt x="1219" y="0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Google Shape;2601;p74">
                <a:extLst>
                  <a:ext uri="{FF2B5EF4-FFF2-40B4-BE49-F238E27FC236}">
                    <a16:creationId xmlns:a16="http://schemas.microsoft.com/office/drawing/2014/main" id="{C7DB5004-C4A8-4C7B-A798-93029883F90B}"/>
                  </a:ext>
                </a:extLst>
              </p:cNvPr>
              <p:cNvSpPr/>
              <p:nvPr/>
            </p:nvSpPr>
            <p:spPr>
              <a:xfrm>
                <a:off x="2502650" y="2727800"/>
                <a:ext cx="20075" cy="138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5521" extrusionOk="0">
                    <a:moveTo>
                      <a:pt x="464" y="0"/>
                    </a:moveTo>
                    <a:cubicBezTo>
                      <a:pt x="295" y="0"/>
                      <a:pt x="126" y="113"/>
                      <a:pt x="126" y="338"/>
                    </a:cubicBezTo>
                    <a:lnTo>
                      <a:pt x="0" y="5201"/>
                    </a:lnTo>
                    <a:cubicBezTo>
                      <a:pt x="0" y="5414"/>
                      <a:pt x="170" y="5520"/>
                      <a:pt x="339" y="5520"/>
                    </a:cubicBezTo>
                    <a:cubicBezTo>
                      <a:pt x="508" y="5520"/>
                      <a:pt x="677" y="5414"/>
                      <a:pt x="677" y="5201"/>
                    </a:cubicBezTo>
                    <a:lnTo>
                      <a:pt x="802" y="338"/>
                    </a:lnTo>
                    <a:cubicBezTo>
                      <a:pt x="802" y="113"/>
                      <a:pt x="633" y="0"/>
                      <a:pt x="464" y="0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Google Shape;2602;p74">
                <a:extLst>
                  <a:ext uri="{FF2B5EF4-FFF2-40B4-BE49-F238E27FC236}">
                    <a16:creationId xmlns:a16="http://schemas.microsoft.com/office/drawing/2014/main" id="{A4B9E6DB-3FF6-4A7C-8B6D-431E4B1D95CD}"/>
                  </a:ext>
                </a:extLst>
              </p:cNvPr>
              <p:cNvSpPr/>
              <p:nvPr/>
            </p:nvSpPr>
            <p:spPr>
              <a:xfrm>
                <a:off x="2439375" y="2733875"/>
                <a:ext cx="40750" cy="899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599" extrusionOk="0">
                    <a:moveTo>
                      <a:pt x="1223" y="1"/>
                    </a:moveTo>
                    <a:cubicBezTo>
                      <a:pt x="1088" y="1"/>
                      <a:pt x="953" y="75"/>
                      <a:pt x="902" y="246"/>
                    </a:cubicBezTo>
                    <a:cubicBezTo>
                      <a:pt x="627" y="1223"/>
                      <a:pt x="351" y="2201"/>
                      <a:pt x="75" y="3178"/>
                    </a:cubicBezTo>
                    <a:cubicBezTo>
                      <a:pt x="0" y="3433"/>
                      <a:pt x="204" y="3599"/>
                      <a:pt x="406" y="3599"/>
                    </a:cubicBezTo>
                    <a:cubicBezTo>
                      <a:pt x="542" y="3599"/>
                      <a:pt x="677" y="3524"/>
                      <a:pt x="727" y="3354"/>
                    </a:cubicBezTo>
                    <a:cubicBezTo>
                      <a:pt x="1003" y="2376"/>
                      <a:pt x="1278" y="1399"/>
                      <a:pt x="1554" y="421"/>
                    </a:cubicBezTo>
                    <a:cubicBezTo>
                      <a:pt x="1629" y="166"/>
                      <a:pt x="1425" y="1"/>
                      <a:pt x="1223" y="1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Google Shape;2603;p74">
                <a:extLst>
                  <a:ext uri="{FF2B5EF4-FFF2-40B4-BE49-F238E27FC236}">
                    <a16:creationId xmlns:a16="http://schemas.microsoft.com/office/drawing/2014/main" id="{B1B7C8E0-2DFB-4423-A491-57AC0D6A0C54}"/>
                  </a:ext>
                </a:extLst>
              </p:cNvPr>
              <p:cNvSpPr/>
              <p:nvPr/>
            </p:nvSpPr>
            <p:spPr>
              <a:xfrm>
                <a:off x="2382975" y="2726600"/>
                <a:ext cx="45150" cy="575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2301" extrusionOk="0">
                    <a:moveTo>
                      <a:pt x="1430" y="1"/>
                    </a:moveTo>
                    <a:cubicBezTo>
                      <a:pt x="1315" y="1"/>
                      <a:pt x="1198" y="57"/>
                      <a:pt x="1128" y="161"/>
                    </a:cubicBezTo>
                    <a:cubicBezTo>
                      <a:pt x="777" y="712"/>
                      <a:pt x="427" y="1264"/>
                      <a:pt x="76" y="1790"/>
                    </a:cubicBezTo>
                    <a:cubicBezTo>
                      <a:pt x="0" y="1940"/>
                      <a:pt x="51" y="2166"/>
                      <a:pt x="201" y="2266"/>
                    </a:cubicBezTo>
                    <a:cubicBezTo>
                      <a:pt x="255" y="2289"/>
                      <a:pt x="312" y="2301"/>
                      <a:pt x="367" y="2301"/>
                    </a:cubicBezTo>
                    <a:cubicBezTo>
                      <a:pt x="491" y="2301"/>
                      <a:pt x="608" y="2245"/>
                      <a:pt x="677" y="2141"/>
                    </a:cubicBezTo>
                    <a:lnTo>
                      <a:pt x="1705" y="512"/>
                    </a:lnTo>
                    <a:cubicBezTo>
                      <a:pt x="1805" y="361"/>
                      <a:pt x="1755" y="136"/>
                      <a:pt x="1579" y="35"/>
                    </a:cubicBezTo>
                    <a:cubicBezTo>
                      <a:pt x="1533" y="12"/>
                      <a:pt x="1482" y="1"/>
                      <a:pt x="1430" y="1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Google Shape;2604;p74">
                <a:extLst>
                  <a:ext uri="{FF2B5EF4-FFF2-40B4-BE49-F238E27FC236}">
                    <a16:creationId xmlns:a16="http://schemas.microsoft.com/office/drawing/2014/main" id="{08BCE04B-1AAA-4F4C-A099-9115CA00877F}"/>
                  </a:ext>
                </a:extLst>
              </p:cNvPr>
              <p:cNvSpPr/>
              <p:nvPr/>
            </p:nvSpPr>
            <p:spPr>
              <a:xfrm>
                <a:off x="2554025" y="2729025"/>
                <a:ext cx="33225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3384" extrusionOk="0">
                    <a:moveTo>
                      <a:pt x="369" y="1"/>
                    </a:moveTo>
                    <a:cubicBezTo>
                      <a:pt x="338" y="1"/>
                      <a:pt x="307" y="5"/>
                      <a:pt x="276" y="14"/>
                    </a:cubicBezTo>
                    <a:cubicBezTo>
                      <a:pt x="101" y="64"/>
                      <a:pt x="1" y="239"/>
                      <a:pt x="51" y="415"/>
                    </a:cubicBezTo>
                    <a:cubicBezTo>
                      <a:pt x="251" y="1317"/>
                      <a:pt x="452" y="2219"/>
                      <a:pt x="652" y="3121"/>
                    </a:cubicBezTo>
                    <a:cubicBezTo>
                      <a:pt x="674" y="3270"/>
                      <a:pt x="839" y="3383"/>
                      <a:pt x="981" y="3383"/>
                    </a:cubicBezTo>
                    <a:cubicBezTo>
                      <a:pt x="1006" y="3383"/>
                      <a:pt x="1031" y="3380"/>
                      <a:pt x="1053" y="3372"/>
                    </a:cubicBezTo>
                    <a:cubicBezTo>
                      <a:pt x="1254" y="3322"/>
                      <a:pt x="1329" y="3121"/>
                      <a:pt x="1304" y="2946"/>
                    </a:cubicBezTo>
                    <a:cubicBezTo>
                      <a:pt x="1103" y="2044"/>
                      <a:pt x="903" y="1141"/>
                      <a:pt x="677" y="239"/>
                    </a:cubicBezTo>
                    <a:cubicBezTo>
                      <a:pt x="657" y="94"/>
                      <a:pt x="516" y="1"/>
                      <a:pt x="369" y="1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Google Shape;2605;p74">
                <a:extLst>
                  <a:ext uri="{FF2B5EF4-FFF2-40B4-BE49-F238E27FC236}">
                    <a16:creationId xmlns:a16="http://schemas.microsoft.com/office/drawing/2014/main" id="{4DA8C061-F108-49AF-A864-697B0218FCF7}"/>
                  </a:ext>
                </a:extLst>
              </p:cNvPr>
              <p:cNvSpPr/>
              <p:nvPr/>
            </p:nvSpPr>
            <p:spPr>
              <a:xfrm>
                <a:off x="2607925" y="2721800"/>
                <a:ext cx="3385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802" extrusionOk="0">
                    <a:moveTo>
                      <a:pt x="373" y="1"/>
                    </a:moveTo>
                    <a:cubicBezTo>
                      <a:pt x="313" y="1"/>
                      <a:pt x="252" y="18"/>
                      <a:pt x="201" y="52"/>
                    </a:cubicBezTo>
                    <a:cubicBezTo>
                      <a:pt x="50" y="152"/>
                      <a:pt x="0" y="328"/>
                      <a:pt x="75" y="503"/>
                    </a:cubicBezTo>
                    <a:cubicBezTo>
                      <a:pt x="276" y="879"/>
                      <a:pt x="476" y="1255"/>
                      <a:pt x="677" y="1631"/>
                    </a:cubicBezTo>
                    <a:cubicBezTo>
                      <a:pt x="746" y="1734"/>
                      <a:pt x="873" y="1802"/>
                      <a:pt x="995" y="1802"/>
                    </a:cubicBezTo>
                    <a:cubicBezTo>
                      <a:pt x="1051" y="1802"/>
                      <a:pt x="1106" y="1788"/>
                      <a:pt x="1153" y="1756"/>
                    </a:cubicBezTo>
                    <a:cubicBezTo>
                      <a:pt x="1303" y="1656"/>
                      <a:pt x="1353" y="1456"/>
                      <a:pt x="1278" y="1280"/>
                    </a:cubicBezTo>
                    <a:cubicBezTo>
                      <a:pt x="1053" y="904"/>
                      <a:pt x="852" y="528"/>
                      <a:pt x="652" y="177"/>
                    </a:cubicBezTo>
                    <a:cubicBezTo>
                      <a:pt x="602" y="62"/>
                      <a:pt x="488" y="1"/>
                      <a:pt x="373" y="1"/>
                    </a:cubicBezTo>
                    <a:close/>
                  </a:path>
                </a:pathLst>
              </a:custGeom>
              <a:solidFill>
                <a:srgbClr val="F2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4061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AD181D-8112-411A-B240-D85277079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050" y="71293"/>
            <a:ext cx="7713900" cy="657254"/>
          </a:xfrm>
        </p:spPr>
        <p:txBody>
          <a:bodyPr/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PHIẾU CHUẨN BỊ TRÌNH BÀY BÀI NÓI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B563FD-F3AE-4499-B95A-682C65E203A5}"/>
              </a:ext>
            </a:extLst>
          </p:cNvPr>
          <p:cNvSpPr/>
          <p:nvPr/>
        </p:nvSpPr>
        <p:spPr>
          <a:xfrm>
            <a:off x="170985" y="654205"/>
            <a:ext cx="1999786" cy="129354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AFA4D1-7510-445D-86BA-4FEF2106EB0B}"/>
              </a:ext>
            </a:extLst>
          </p:cNvPr>
          <p:cNvSpPr/>
          <p:nvPr/>
        </p:nvSpPr>
        <p:spPr>
          <a:xfrm>
            <a:off x="2475571" y="680224"/>
            <a:ext cx="6497444" cy="1293541"/>
          </a:xfrm>
          <a:custGeom>
            <a:avLst/>
            <a:gdLst>
              <a:gd name="connsiteX0" fmla="*/ 0 w 6497444"/>
              <a:gd name="connsiteY0" fmla="*/ 215594 h 1293541"/>
              <a:gd name="connsiteX1" fmla="*/ 215594 w 6497444"/>
              <a:gd name="connsiteY1" fmla="*/ 0 h 1293541"/>
              <a:gd name="connsiteX2" fmla="*/ 827734 w 6497444"/>
              <a:gd name="connsiteY2" fmla="*/ 0 h 1293541"/>
              <a:gd name="connsiteX3" fmla="*/ 1379212 w 6497444"/>
              <a:gd name="connsiteY3" fmla="*/ 0 h 1293541"/>
              <a:gd name="connsiteX4" fmla="*/ 1809365 w 6497444"/>
              <a:gd name="connsiteY4" fmla="*/ 0 h 1293541"/>
              <a:gd name="connsiteX5" fmla="*/ 2482168 w 6497444"/>
              <a:gd name="connsiteY5" fmla="*/ 0 h 1293541"/>
              <a:gd name="connsiteX6" fmla="*/ 3094308 w 6497444"/>
              <a:gd name="connsiteY6" fmla="*/ 0 h 1293541"/>
              <a:gd name="connsiteX7" fmla="*/ 3524461 w 6497444"/>
              <a:gd name="connsiteY7" fmla="*/ 0 h 1293541"/>
              <a:gd name="connsiteX8" fmla="*/ 4075939 w 6497444"/>
              <a:gd name="connsiteY8" fmla="*/ 0 h 1293541"/>
              <a:gd name="connsiteX9" fmla="*/ 4566754 w 6497444"/>
              <a:gd name="connsiteY9" fmla="*/ 0 h 1293541"/>
              <a:gd name="connsiteX10" fmla="*/ 5178894 w 6497444"/>
              <a:gd name="connsiteY10" fmla="*/ 0 h 1293541"/>
              <a:gd name="connsiteX11" fmla="*/ 5730372 w 6497444"/>
              <a:gd name="connsiteY11" fmla="*/ 0 h 1293541"/>
              <a:gd name="connsiteX12" fmla="*/ 6281850 w 6497444"/>
              <a:gd name="connsiteY12" fmla="*/ 0 h 1293541"/>
              <a:gd name="connsiteX13" fmla="*/ 6497444 w 6497444"/>
              <a:gd name="connsiteY13" fmla="*/ 215594 h 1293541"/>
              <a:gd name="connsiteX14" fmla="*/ 6497444 w 6497444"/>
              <a:gd name="connsiteY14" fmla="*/ 655394 h 1293541"/>
              <a:gd name="connsiteX15" fmla="*/ 6497444 w 6497444"/>
              <a:gd name="connsiteY15" fmla="*/ 1077947 h 1293541"/>
              <a:gd name="connsiteX16" fmla="*/ 6281850 w 6497444"/>
              <a:gd name="connsiteY16" fmla="*/ 1293541 h 1293541"/>
              <a:gd name="connsiteX17" fmla="*/ 5791035 w 6497444"/>
              <a:gd name="connsiteY17" fmla="*/ 1293541 h 1293541"/>
              <a:gd name="connsiteX18" fmla="*/ 5118232 w 6497444"/>
              <a:gd name="connsiteY18" fmla="*/ 1293541 h 1293541"/>
              <a:gd name="connsiteX19" fmla="*/ 4566754 w 6497444"/>
              <a:gd name="connsiteY19" fmla="*/ 1293541 h 1293541"/>
              <a:gd name="connsiteX20" fmla="*/ 4197264 w 6497444"/>
              <a:gd name="connsiteY20" fmla="*/ 1293541 h 1293541"/>
              <a:gd name="connsiteX21" fmla="*/ 3645786 w 6497444"/>
              <a:gd name="connsiteY21" fmla="*/ 1293541 h 1293541"/>
              <a:gd name="connsiteX22" fmla="*/ 3094308 w 6497444"/>
              <a:gd name="connsiteY22" fmla="*/ 1293541 h 1293541"/>
              <a:gd name="connsiteX23" fmla="*/ 2542830 w 6497444"/>
              <a:gd name="connsiteY23" fmla="*/ 1293541 h 1293541"/>
              <a:gd name="connsiteX24" fmla="*/ 2112678 w 6497444"/>
              <a:gd name="connsiteY24" fmla="*/ 1293541 h 1293541"/>
              <a:gd name="connsiteX25" fmla="*/ 1500537 w 6497444"/>
              <a:gd name="connsiteY25" fmla="*/ 1293541 h 1293541"/>
              <a:gd name="connsiteX26" fmla="*/ 1070385 w 6497444"/>
              <a:gd name="connsiteY26" fmla="*/ 1293541 h 1293541"/>
              <a:gd name="connsiteX27" fmla="*/ 215594 w 6497444"/>
              <a:gd name="connsiteY27" fmla="*/ 1293541 h 1293541"/>
              <a:gd name="connsiteX28" fmla="*/ 0 w 6497444"/>
              <a:gd name="connsiteY28" fmla="*/ 1077947 h 1293541"/>
              <a:gd name="connsiteX29" fmla="*/ 0 w 6497444"/>
              <a:gd name="connsiteY29" fmla="*/ 629523 h 1293541"/>
              <a:gd name="connsiteX30" fmla="*/ 0 w 6497444"/>
              <a:gd name="connsiteY30" fmla="*/ 215594 h 129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497444" h="1293541" fill="none" extrusionOk="0">
                <a:moveTo>
                  <a:pt x="0" y="215594"/>
                </a:moveTo>
                <a:cubicBezTo>
                  <a:pt x="-31349" y="89737"/>
                  <a:pt x="77832" y="-14949"/>
                  <a:pt x="215594" y="0"/>
                </a:cubicBezTo>
                <a:cubicBezTo>
                  <a:pt x="402108" y="-29961"/>
                  <a:pt x="633735" y="46850"/>
                  <a:pt x="827734" y="0"/>
                </a:cubicBezTo>
                <a:cubicBezTo>
                  <a:pt x="1021733" y="-46850"/>
                  <a:pt x="1162016" y="10601"/>
                  <a:pt x="1379212" y="0"/>
                </a:cubicBezTo>
                <a:cubicBezTo>
                  <a:pt x="1596408" y="-10601"/>
                  <a:pt x="1693570" y="26942"/>
                  <a:pt x="1809365" y="0"/>
                </a:cubicBezTo>
                <a:cubicBezTo>
                  <a:pt x="1925160" y="-26942"/>
                  <a:pt x="2319360" y="35529"/>
                  <a:pt x="2482168" y="0"/>
                </a:cubicBezTo>
                <a:cubicBezTo>
                  <a:pt x="2644976" y="-35529"/>
                  <a:pt x="2931946" y="22634"/>
                  <a:pt x="3094308" y="0"/>
                </a:cubicBezTo>
                <a:cubicBezTo>
                  <a:pt x="3256670" y="-22634"/>
                  <a:pt x="3374201" y="29059"/>
                  <a:pt x="3524461" y="0"/>
                </a:cubicBezTo>
                <a:cubicBezTo>
                  <a:pt x="3674721" y="-29059"/>
                  <a:pt x="3874186" y="23941"/>
                  <a:pt x="4075939" y="0"/>
                </a:cubicBezTo>
                <a:cubicBezTo>
                  <a:pt x="4277692" y="-23941"/>
                  <a:pt x="4389254" y="11128"/>
                  <a:pt x="4566754" y="0"/>
                </a:cubicBezTo>
                <a:cubicBezTo>
                  <a:pt x="4744254" y="-11128"/>
                  <a:pt x="4917728" y="22409"/>
                  <a:pt x="5178894" y="0"/>
                </a:cubicBezTo>
                <a:cubicBezTo>
                  <a:pt x="5440060" y="-22409"/>
                  <a:pt x="5501614" y="1118"/>
                  <a:pt x="5730372" y="0"/>
                </a:cubicBezTo>
                <a:cubicBezTo>
                  <a:pt x="5959130" y="-1118"/>
                  <a:pt x="6066877" y="18337"/>
                  <a:pt x="6281850" y="0"/>
                </a:cubicBezTo>
                <a:cubicBezTo>
                  <a:pt x="6391911" y="32720"/>
                  <a:pt x="6483450" y="98430"/>
                  <a:pt x="6497444" y="215594"/>
                </a:cubicBezTo>
                <a:cubicBezTo>
                  <a:pt x="6521549" y="362410"/>
                  <a:pt x="6447706" y="554514"/>
                  <a:pt x="6497444" y="655394"/>
                </a:cubicBezTo>
                <a:cubicBezTo>
                  <a:pt x="6547182" y="756274"/>
                  <a:pt x="6484048" y="890236"/>
                  <a:pt x="6497444" y="1077947"/>
                </a:cubicBezTo>
                <a:cubicBezTo>
                  <a:pt x="6501357" y="1197847"/>
                  <a:pt x="6414862" y="1275310"/>
                  <a:pt x="6281850" y="1293541"/>
                </a:cubicBezTo>
                <a:cubicBezTo>
                  <a:pt x="6072562" y="1297349"/>
                  <a:pt x="5994059" y="1257423"/>
                  <a:pt x="5791035" y="1293541"/>
                </a:cubicBezTo>
                <a:cubicBezTo>
                  <a:pt x="5588012" y="1329659"/>
                  <a:pt x="5358678" y="1273819"/>
                  <a:pt x="5118232" y="1293541"/>
                </a:cubicBezTo>
                <a:cubicBezTo>
                  <a:pt x="4877786" y="1313263"/>
                  <a:pt x="4740889" y="1281202"/>
                  <a:pt x="4566754" y="1293541"/>
                </a:cubicBezTo>
                <a:cubicBezTo>
                  <a:pt x="4392619" y="1305880"/>
                  <a:pt x="4367129" y="1275931"/>
                  <a:pt x="4197264" y="1293541"/>
                </a:cubicBezTo>
                <a:cubicBezTo>
                  <a:pt x="4027399" y="1311151"/>
                  <a:pt x="3861700" y="1266903"/>
                  <a:pt x="3645786" y="1293541"/>
                </a:cubicBezTo>
                <a:cubicBezTo>
                  <a:pt x="3429872" y="1320179"/>
                  <a:pt x="3315050" y="1276781"/>
                  <a:pt x="3094308" y="1293541"/>
                </a:cubicBezTo>
                <a:cubicBezTo>
                  <a:pt x="2873566" y="1310301"/>
                  <a:pt x="2792676" y="1286890"/>
                  <a:pt x="2542830" y="1293541"/>
                </a:cubicBezTo>
                <a:cubicBezTo>
                  <a:pt x="2292984" y="1300192"/>
                  <a:pt x="2227269" y="1263068"/>
                  <a:pt x="2112678" y="1293541"/>
                </a:cubicBezTo>
                <a:cubicBezTo>
                  <a:pt x="1998087" y="1324014"/>
                  <a:pt x="1711547" y="1282824"/>
                  <a:pt x="1500537" y="1293541"/>
                </a:cubicBezTo>
                <a:cubicBezTo>
                  <a:pt x="1289527" y="1304258"/>
                  <a:pt x="1281628" y="1282800"/>
                  <a:pt x="1070385" y="1293541"/>
                </a:cubicBezTo>
                <a:cubicBezTo>
                  <a:pt x="859142" y="1304282"/>
                  <a:pt x="415304" y="1214484"/>
                  <a:pt x="215594" y="1293541"/>
                </a:cubicBezTo>
                <a:cubicBezTo>
                  <a:pt x="99605" y="1299931"/>
                  <a:pt x="2817" y="1201031"/>
                  <a:pt x="0" y="1077947"/>
                </a:cubicBezTo>
                <a:cubicBezTo>
                  <a:pt x="-9347" y="909229"/>
                  <a:pt x="34710" y="833535"/>
                  <a:pt x="0" y="629523"/>
                </a:cubicBezTo>
                <a:cubicBezTo>
                  <a:pt x="-34710" y="425511"/>
                  <a:pt x="24189" y="333031"/>
                  <a:pt x="0" y="215594"/>
                </a:cubicBezTo>
                <a:close/>
              </a:path>
              <a:path w="6497444" h="1293541" stroke="0" extrusionOk="0">
                <a:moveTo>
                  <a:pt x="0" y="215594"/>
                </a:moveTo>
                <a:cubicBezTo>
                  <a:pt x="-11674" y="110401"/>
                  <a:pt x="100426" y="2216"/>
                  <a:pt x="215594" y="0"/>
                </a:cubicBezTo>
                <a:cubicBezTo>
                  <a:pt x="410381" y="-43286"/>
                  <a:pt x="548593" y="14166"/>
                  <a:pt x="645747" y="0"/>
                </a:cubicBezTo>
                <a:cubicBezTo>
                  <a:pt x="742901" y="-14166"/>
                  <a:pt x="950359" y="9346"/>
                  <a:pt x="1197225" y="0"/>
                </a:cubicBezTo>
                <a:cubicBezTo>
                  <a:pt x="1444091" y="-9346"/>
                  <a:pt x="1598942" y="18016"/>
                  <a:pt x="1748702" y="0"/>
                </a:cubicBezTo>
                <a:cubicBezTo>
                  <a:pt x="1898462" y="-18016"/>
                  <a:pt x="2099595" y="73561"/>
                  <a:pt x="2421505" y="0"/>
                </a:cubicBezTo>
                <a:cubicBezTo>
                  <a:pt x="2743415" y="-73561"/>
                  <a:pt x="2915278" y="33707"/>
                  <a:pt x="3094308" y="0"/>
                </a:cubicBezTo>
                <a:cubicBezTo>
                  <a:pt x="3273338" y="-33707"/>
                  <a:pt x="3406654" y="6820"/>
                  <a:pt x="3585123" y="0"/>
                </a:cubicBezTo>
                <a:cubicBezTo>
                  <a:pt x="3763593" y="-6820"/>
                  <a:pt x="3916139" y="18900"/>
                  <a:pt x="4015276" y="0"/>
                </a:cubicBezTo>
                <a:cubicBezTo>
                  <a:pt x="4114413" y="-18900"/>
                  <a:pt x="4325491" y="2656"/>
                  <a:pt x="4566754" y="0"/>
                </a:cubicBezTo>
                <a:cubicBezTo>
                  <a:pt x="4808017" y="-2656"/>
                  <a:pt x="4980311" y="57138"/>
                  <a:pt x="5118232" y="0"/>
                </a:cubicBezTo>
                <a:cubicBezTo>
                  <a:pt x="5256153" y="-57138"/>
                  <a:pt x="5365652" y="37532"/>
                  <a:pt x="5487722" y="0"/>
                </a:cubicBezTo>
                <a:cubicBezTo>
                  <a:pt x="5609792" y="-37532"/>
                  <a:pt x="5900267" y="48848"/>
                  <a:pt x="6281850" y="0"/>
                </a:cubicBezTo>
                <a:cubicBezTo>
                  <a:pt x="6402112" y="-4111"/>
                  <a:pt x="6473484" y="108288"/>
                  <a:pt x="6497444" y="215594"/>
                </a:cubicBezTo>
                <a:cubicBezTo>
                  <a:pt x="6541545" y="369553"/>
                  <a:pt x="6489423" y="485292"/>
                  <a:pt x="6497444" y="664018"/>
                </a:cubicBezTo>
                <a:cubicBezTo>
                  <a:pt x="6505465" y="842744"/>
                  <a:pt x="6460898" y="933488"/>
                  <a:pt x="6497444" y="1077947"/>
                </a:cubicBezTo>
                <a:cubicBezTo>
                  <a:pt x="6507252" y="1189724"/>
                  <a:pt x="6415049" y="1302690"/>
                  <a:pt x="6281850" y="1293541"/>
                </a:cubicBezTo>
                <a:cubicBezTo>
                  <a:pt x="6121017" y="1331183"/>
                  <a:pt x="5886084" y="1265485"/>
                  <a:pt x="5730372" y="1293541"/>
                </a:cubicBezTo>
                <a:cubicBezTo>
                  <a:pt x="5574660" y="1321597"/>
                  <a:pt x="5413655" y="1256768"/>
                  <a:pt x="5178894" y="1293541"/>
                </a:cubicBezTo>
                <a:cubicBezTo>
                  <a:pt x="4944133" y="1330314"/>
                  <a:pt x="4943725" y="1259854"/>
                  <a:pt x="4809404" y="1293541"/>
                </a:cubicBezTo>
                <a:cubicBezTo>
                  <a:pt x="4675083" y="1327228"/>
                  <a:pt x="4552720" y="1289521"/>
                  <a:pt x="4318589" y="1293541"/>
                </a:cubicBezTo>
                <a:cubicBezTo>
                  <a:pt x="4084459" y="1297561"/>
                  <a:pt x="3978824" y="1286901"/>
                  <a:pt x="3888436" y="1293541"/>
                </a:cubicBezTo>
                <a:cubicBezTo>
                  <a:pt x="3798048" y="1300181"/>
                  <a:pt x="3617722" y="1270135"/>
                  <a:pt x="3518946" y="1293541"/>
                </a:cubicBezTo>
                <a:cubicBezTo>
                  <a:pt x="3420170" y="1316947"/>
                  <a:pt x="3009324" y="1282792"/>
                  <a:pt x="2846143" y="1293541"/>
                </a:cubicBezTo>
                <a:cubicBezTo>
                  <a:pt x="2682962" y="1304290"/>
                  <a:pt x="2428345" y="1248551"/>
                  <a:pt x="2173340" y="1293541"/>
                </a:cubicBezTo>
                <a:cubicBezTo>
                  <a:pt x="1918335" y="1338531"/>
                  <a:pt x="1891653" y="1266841"/>
                  <a:pt x="1803850" y="1293541"/>
                </a:cubicBezTo>
                <a:cubicBezTo>
                  <a:pt x="1716047" y="1320241"/>
                  <a:pt x="1408572" y="1250706"/>
                  <a:pt x="1131047" y="1293541"/>
                </a:cubicBezTo>
                <a:cubicBezTo>
                  <a:pt x="853522" y="1336376"/>
                  <a:pt x="649711" y="1212067"/>
                  <a:pt x="215594" y="1293541"/>
                </a:cubicBezTo>
                <a:cubicBezTo>
                  <a:pt x="93715" y="1275393"/>
                  <a:pt x="-25357" y="1172464"/>
                  <a:pt x="0" y="1077947"/>
                </a:cubicBezTo>
                <a:cubicBezTo>
                  <a:pt x="-9872" y="969526"/>
                  <a:pt x="31591" y="845410"/>
                  <a:pt x="0" y="664018"/>
                </a:cubicBezTo>
                <a:cubicBezTo>
                  <a:pt x="-31591" y="482626"/>
                  <a:pt x="19429" y="349887"/>
                  <a:pt x="0" y="215594"/>
                </a:cubicBezTo>
                <a:close/>
              </a:path>
            </a:pathLst>
          </a:custGeom>
          <a:solidFill>
            <a:schemeClr val="accent6">
              <a:lumMod val="90000"/>
            </a:schemeClr>
          </a:solidFill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1527531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5A6432-6E31-4E60-BF7E-79E906325FB3}"/>
              </a:ext>
            </a:extLst>
          </p:cNvPr>
          <p:cNvSpPr/>
          <p:nvPr/>
        </p:nvSpPr>
        <p:spPr>
          <a:xfrm>
            <a:off x="44604" y="2044390"/>
            <a:ext cx="2252547" cy="29364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117473-98AE-4115-886C-4F990A23A54C}"/>
              </a:ext>
            </a:extLst>
          </p:cNvPr>
          <p:cNvSpPr/>
          <p:nvPr/>
        </p:nvSpPr>
        <p:spPr>
          <a:xfrm>
            <a:off x="2553630" y="2044390"/>
            <a:ext cx="6497444" cy="3027817"/>
          </a:xfrm>
          <a:custGeom>
            <a:avLst/>
            <a:gdLst>
              <a:gd name="connsiteX0" fmla="*/ 0 w 6497444"/>
              <a:gd name="connsiteY0" fmla="*/ 504646 h 3027817"/>
              <a:gd name="connsiteX1" fmla="*/ 504646 w 6497444"/>
              <a:gd name="connsiteY1" fmla="*/ 0 h 3027817"/>
              <a:gd name="connsiteX2" fmla="*/ 1300428 w 6497444"/>
              <a:gd name="connsiteY2" fmla="*/ 0 h 3027817"/>
              <a:gd name="connsiteX3" fmla="*/ 2041329 w 6497444"/>
              <a:gd name="connsiteY3" fmla="*/ 0 h 3027817"/>
              <a:gd name="connsiteX4" fmla="*/ 2672466 w 6497444"/>
              <a:gd name="connsiteY4" fmla="*/ 0 h 3027817"/>
              <a:gd name="connsiteX5" fmla="*/ 3193840 w 6497444"/>
              <a:gd name="connsiteY5" fmla="*/ 0 h 3027817"/>
              <a:gd name="connsiteX6" fmla="*/ 3989623 w 6497444"/>
              <a:gd name="connsiteY6" fmla="*/ 0 h 3027817"/>
              <a:gd name="connsiteX7" fmla="*/ 4510997 w 6497444"/>
              <a:gd name="connsiteY7" fmla="*/ 0 h 3027817"/>
              <a:gd name="connsiteX8" fmla="*/ 5197016 w 6497444"/>
              <a:gd name="connsiteY8" fmla="*/ 0 h 3027817"/>
              <a:gd name="connsiteX9" fmla="*/ 5992798 w 6497444"/>
              <a:gd name="connsiteY9" fmla="*/ 0 h 3027817"/>
              <a:gd name="connsiteX10" fmla="*/ 6497444 w 6497444"/>
              <a:gd name="connsiteY10" fmla="*/ 504646 h 3027817"/>
              <a:gd name="connsiteX11" fmla="*/ 6497444 w 6497444"/>
              <a:gd name="connsiteY11" fmla="*/ 1137117 h 3027817"/>
              <a:gd name="connsiteX12" fmla="*/ 6497444 w 6497444"/>
              <a:gd name="connsiteY12" fmla="*/ 1809959 h 3027817"/>
              <a:gd name="connsiteX13" fmla="*/ 6497444 w 6497444"/>
              <a:gd name="connsiteY13" fmla="*/ 2523171 h 3027817"/>
              <a:gd name="connsiteX14" fmla="*/ 5992798 w 6497444"/>
              <a:gd name="connsiteY14" fmla="*/ 3027817 h 3027817"/>
              <a:gd name="connsiteX15" fmla="*/ 5471424 w 6497444"/>
              <a:gd name="connsiteY15" fmla="*/ 3027817 h 3027817"/>
              <a:gd name="connsiteX16" fmla="*/ 4785405 w 6497444"/>
              <a:gd name="connsiteY16" fmla="*/ 3027817 h 3027817"/>
              <a:gd name="connsiteX17" fmla="*/ 4209149 w 6497444"/>
              <a:gd name="connsiteY17" fmla="*/ 3027817 h 3027817"/>
              <a:gd name="connsiteX18" fmla="*/ 3578011 w 6497444"/>
              <a:gd name="connsiteY18" fmla="*/ 3027817 h 3027817"/>
              <a:gd name="connsiteX19" fmla="*/ 3056637 w 6497444"/>
              <a:gd name="connsiteY19" fmla="*/ 3027817 h 3027817"/>
              <a:gd name="connsiteX20" fmla="*/ 2535262 w 6497444"/>
              <a:gd name="connsiteY20" fmla="*/ 3027817 h 3027817"/>
              <a:gd name="connsiteX21" fmla="*/ 1739480 w 6497444"/>
              <a:gd name="connsiteY21" fmla="*/ 3027817 h 3027817"/>
              <a:gd name="connsiteX22" fmla="*/ 1108343 w 6497444"/>
              <a:gd name="connsiteY22" fmla="*/ 3027817 h 3027817"/>
              <a:gd name="connsiteX23" fmla="*/ 504646 w 6497444"/>
              <a:gd name="connsiteY23" fmla="*/ 3027817 h 3027817"/>
              <a:gd name="connsiteX24" fmla="*/ 0 w 6497444"/>
              <a:gd name="connsiteY24" fmla="*/ 2523171 h 3027817"/>
              <a:gd name="connsiteX25" fmla="*/ 0 w 6497444"/>
              <a:gd name="connsiteY25" fmla="*/ 1850329 h 3027817"/>
              <a:gd name="connsiteX26" fmla="*/ 0 w 6497444"/>
              <a:gd name="connsiteY26" fmla="*/ 1238043 h 3027817"/>
              <a:gd name="connsiteX27" fmla="*/ 0 w 6497444"/>
              <a:gd name="connsiteY27" fmla="*/ 504646 h 302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97444" h="3027817" fill="none" extrusionOk="0">
                <a:moveTo>
                  <a:pt x="0" y="504646"/>
                </a:moveTo>
                <a:cubicBezTo>
                  <a:pt x="-3553" y="232148"/>
                  <a:pt x="289836" y="-15203"/>
                  <a:pt x="504646" y="0"/>
                </a:cubicBezTo>
                <a:cubicBezTo>
                  <a:pt x="670923" y="-5451"/>
                  <a:pt x="954079" y="24830"/>
                  <a:pt x="1300428" y="0"/>
                </a:cubicBezTo>
                <a:cubicBezTo>
                  <a:pt x="1646777" y="-24830"/>
                  <a:pt x="1884193" y="9861"/>
                  <a:pt x="2041329" y="0"/>
                </a:cubicBezTo>
                <a:cubicBezTo>
                  <a:pt x="2198465" y="-9861"/>
                  <a:pt x="2519299" y="-14473"/>
                  <a:pt x="2672466" y="0"/>
                </a:cubicBezTo>
                <a:cubicBezTo>
                  <a:pt x="2825633" y="14473"/>
                  <a:pt x="2942707" y="21849"/>
                  <a:pt x="3193840" y="0"/>
                </a:cubicBezTo>
                <a:cubicBezTo>
                  <a:pt x="3444973" y="-21849"/>
                  <a:pt x="3658895" y="21007"/>
                  <a:pt x="3989623" y="0"/>
                </a:cubicBezTo>
                <a:cubicBezTo>
                  <a:pt x="4320351" y="-21007"/>
                  <a:pt x="4292485" y="25221"/>
                  <a:pt x="4510997" y="0"/>
                </a:cubicBezTo>
                <a:cubicBezTo>
                  <a:pt x="4729509" y="-25221"/>
                  <a:pt x="5034889" y="23880"/>
                  <a:pt x="5197016" y="0"/>
                </a:cubicBezTo>
                <a:cubicBezTo>
                  <a:pt x="5359143" y="-23880"/>
                  <a:pt x="5654169" y="-28946"/>
                  <a:pt x="5992798" y="0"/>
                </a:cubicBezTo>
                <a:cubicBezTo>
                  <a:pt x="6290951" y="-40839"/>
                  <a:pt x="6522818" y="232374"/>
                  <a:pt x="6497444" y="504646"/>
                </a:cubicBezTo>
                <a:cubicBezTo>
                  <a:pt x="6500089" y="719773"/>
                  <a:pt x="6500244" y="997823"/>
                  <a:pt x="6497444" y="1137117"/>
                </a:cubicBezTo>
                <a:cubicBezTo>
                  <a:pt x="6494644" y="1276411"/>
                  <a:pt x="6512261" y="1640528"/>
                  <a:pt x="6497444" y="1809959"/>
                </a:cubicBezTo>
                <a:cubicBezTo>
                  <a:pt x="6482627" y="1979390"/>
                  <a:pt x="6499269" y="2175659"/>
                  <a:pt x="6497444" y="2523171"/>
                </a:cubicBezTo>
                <a:cubicBezTo>
                  <a:pt x="6488044" y="2802478"/>
                  <a:pt x="6292034" y="3009810"/>
                  <a:pt x="5992798" y="3027817"/>
                </a:cubicBezTo>
                <a:cubicBezTo>
                  <a:pt x="5843262" y="3040454"/>
                  <a:pt x="5712192" y="3035500"/>
                  <a:pt x="5471424" y="3027817"/>
                </a:cubicBezTo>
                <a:cubicBezTo>
                  <a:pt x="5230656" y="3020134"/>
                  <a:pt x="4951485" y="3019126"/>
                  <a:pt x="4785405" y="3027817"/>
                </a:cubicBezTo>
                <a:cubicBezTo>
                  <a:pt x="4619325" y="3036508"/>
                  <a:pt x="4473177" y="3051696"/>
                  <a:pt x="4209149" y="3027817"/>
                </a:cubicBezTo>
                <a:cubicBezTo>
                  <a:pt x="3945121" y="3003938"/>
                  <a:pt x="3782486" y="3014060"/>
                  <a:pt x="3578011" y="3027817"/>
                </a:cubicBezTo>
                <a:cubicBezTo>
                  <a:pt x="3373536" y="3041574"/>
                  <a:pt x="3199736" y="3037621"/>
                  <a:pt x="3056637" y="3027817"/>
                </a:cubicBezTo>
                <a:cubicBezTo>
                  <a:pt x="2913538" y="3018013"/>
                  <a:pt x="2765125" y="3050819"/>
                  <a:pt x="2535262" y="3027817"/>
                </a:cubicBezTo>
                <a:cubicBezTo>
                  <a:pt x="2305400" y="3004815"/>
                  <a:pt x="2114380" y="3052370"/>
                  <a:pt x="1739480" y="3027817"/>
                </a:cubicBezTo>
                <a:cubicBezTo>
                  <a:pt x="1364580" y="3003264"/>
                  <a:pt x="1271741" y="3016520"/>
                  <a:pt x="1108343" y="3027817"/>
                </a:cubicBezTo>
                <a:cubicBezTo>
                  <a:pt x="944945" y="3039114"/>
                  <a:pt x="676495" y="3030416"/>
                  <a:pt x="504646" y="3027817"/>
                </a:cubicBezTo>
                <a:cubicBezTo>
                  <a:pt x="239522" y="2999114"/>
                  <a:pt x="-60022" y="2827066"/>
                  <a:pt x="0" y="2523171"/>
                </a:cubicBezTo>
                <a:cubicBezTo>
                  <a:pt x="17889" y="2279265"/>
                  <a:pt x="9169" y="2079123"/>
                  <a:pt x="0" y="1850329"/>
                </a:cubicBezTo>
                <a:cubicBezTo>
                  <a:pt x="-9169" y="1621535"/>
                  <a:pt x="-15352" y="1387638"/>
                  <a:pt x="0" y="1238043"/>
                </a:cubicBezTo>
                <a:cubicBezTo>
                  <a:pt x="15352" y="1088448"/>
                  <a:pt x="-1490" y="703230"/>
                  <a:pt x="0" y="504646"/>
                </a:cubicBezTo>
                <a:close/>
              </a:path>
              <a:path w="6497444" h="3027817" stroke="0" extrusionOk="0">
                <a:moveTo>
                  <a:pt x="0" y="504646"/>
                </a:moveTo>
                <a:cubicBezTo>
                  <a:pt x="-33944" y="248113"/>
                  <a:pt x="214656" y="-14567"/>
                  <a:pt x="504646" y="0"/>
                </a:cubicBezTo>
                <a:cubicBezTo>
                  <a:pt x="726090" y="23115"/>
                  <a:pt x="1000733" y="2"/>
                  <a:pt x="1190665" y="0"/>
                </a:cubicBezTo>
                <a:cubicBezTo>
                  <a:pt x="1380597" y="-2"/>
                  <a:pt x="1783472" y="3547"/>
                  <a:pt x="1986447" y="0"/>
                </a:cubicBezTo>
                <a:cubicBezTo>
                  <a:pt x="2189422" y="-3547"/>
                  <a:pt x="2391080" y="-19828"/>
                  <a:pt x="2782229" y="0"/>
                </a:cubicBezTo>
                <a:cubicBezTo>
                  <a:pt x="3173378" y="19828"/>
                  <a:pt x="3114892" y="771"/>
                  <a:pt x="3303604" y="0"/>
                </a:cubicBezTo>
                <a:cubicBezTo>
                  <a:pt x="3492317" y="-771"/>
                  <a:pt x="3782746" y="31109"/>
                  <a:pt x="4044504" y="0"/>
                </a:cubicBezTo>
                <a:cubicBezTo>
                  <a:pt x="4306262" y="-31109"/>
                  <a:pt x="4380307" y="4638"/>
                  <a:pt x="4675642" y="0"/>
                </a:cubicBezTo>
                <a:cubicBezTo>
                  <a:pt x="4970977" y="-4638"/>
                  <a:pt x="5109799" y="-15085"/>
                  <a:pt x="5361661" y="0"/>
                </a:cubicBezTo>
                <a:cubicBezTo>
                  <a:pt x="5613523" y="15085"/>
                  <a:pt x="5688792" y="-14078"/>
                  <a:pt x="5992798" y="0"/>
                </a:cubicBezTo>
                <a:cubicBezTo>
                  <a:pt x="6264890" y="24468"/>
                  <a:pt x="6452636" y="267750"/>
                  <a:pt x="6497444" y="504646"/>
                </a:cubicBezTo>
                <a:cubicBezTo>
                  <a:pt x="6515652" y="662385"/>
                  <a:pt x="6502298" y="918825"/>
                  <a:pt x="6497444" y="1137117"/>
                </a:cubicBezTo>
                <a:cubicBezTo>
                  <a:pt x="6492590" y="1355409"/>
                  <a:pt x="6491849" y="1487777"/>
                  <a:pt x="6497444" y="1830144"/>
                </a:cubicBezTo>
                <a:cubicBezTo>
                  <a:pt x="6503039" y="2172511"/>
                  <a:pt x="6525810" y="2352807"/>
                  <a:pt x="6497444" y="2523171"/>
                </a:cubicBezTo>
                <a:cubicBezTo>
                  <a:pt x="6488529" y="2776334"/>
                  <a:pt x="6240379" y="3005413"/>
                  <a:pt x="5992798" y="3027817"/>
                </a:cubicBezTo>
                <a:cubicBezTo>
                  <a:pt x="5817417" y="3004478"/>
                  <a:pt x="5684328" y="3040082"/>
                  <a:pt x="5416542" y="3027817"/>
                </a:cubicBezTo>
                <a:cubicBezTo>
                  <a:pt x="5148756" y="3015552"/>
                  <a:pt x="4970076" y="3056611"/>
                  <a:pt x="4730523" y="3027817"/>
                </a:cubicBezTo>
                <a:cubicBezTo>
                  <a:pt x="4490970" y="2999023"/>
                  <a:pt x="4272520" y="3003759"/>
                  <a:pt x="3989623" y="3027817"/>
                </a:cubicBezTo>
                <a:cubicBezTo>
                  <a:pt x="3706726" y="3051875"/>
                  <a:pt x="3578810" y="3052517"/>
                  <a:pt x="3248722" y="3027817"/>
                </a:cubicBezTo>
                <a:cubicBezTo>
                  <a:pt x="2918634" y="3003117"/>
                  <a:pt x="2872023" y="3049548"/>
                  <a:pt x="2727348" y="3027817"/>
                </a:cubicBezTo>
                <a:cubicBezTo>
                  <a:pt x="2582673" y="3006086"/>
                  <a:pt x="2292795" y="3008261"/>
                  <a:pt x="1986447" y="3027817"/>
                </a:cubicBezTo>
                <a:cubicBezTo>
                  <a:pt x="1680099" y="3047373"/>
                  <a:pt x="1578616" y="3002231"/>
                  <a:pt x="1465073" y="3027817"/>
                </a:cubicBezTo>
                <a:cubicBezTo>
                  <a:pt x="1351530" y="3053403"/>
                  <a:pt x="867091" y="2992066"/>
                  <a:pt x="504646" y="3027817"/>
                </a:cubicBezTo>
                <a:cubicBezTo>
                  <a:pt x="178357" y="2978928"/>
                  <a:pt x="20227" y="2800151"/>
                  <a:pt x="0" y="2523171"/>
                </a:cubicBezTo>
                <a:cubicBezTo>
                  <a:pt x="-15113" y="2327038"/>
                  <a:pt x="-18176" y="2060539"/>
                  <a:pt x="0" y="1910885"/>
                </a:cubicBezTo>
                <a:cubicBezTo>
                  <a:pt x="18176" y="1761231"/>
                  <a:pt x="-33682" y="1395656"/>
                  <a:pt x="0" y="1197673"/>
                </a:cubicBezTo>
                <a:cubicBezTo>
                  <a:pt x="33682" y="999690"/>
                  <a:pt x="-32337" y="654089"/>
                  <a:pt x="0" y="504646"/>
                </a:cubicBezTo>
                <a:close/>
              </a:path>
            </a:pathLst>
          </a:custGeom>
          <a:solidFill>
            <a:schemeClr val="accent5">
              <a:lumMod val="85000"/>
            </a:schemeClr>
          </a:solidFill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Ý CHÍNH EM SẼ TRÌNH BÀY TRONG BÀI NÓI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2050" name="Picture 2" descr="Creativity sticker">
            <a:extLst>
              <a:ext uri="{FF2B5EF4-FFF2-40B4-BE49-F238E27FC236}">
                <a16:creationId xmlns:a16="http://schemas.microsoft.com/office/drawing/2014/main" id="{FC5D2232-E9B7-47DF-8319-6D148891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1012">
            <a:off x="8321953" y="4262403"/>
            <a:ext cx="836639" cy="83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ok sticker">
            <a:extLst>
              <a:ext uri="{FF2B5EF4-FFF2-40B4-BE49-F238E27FC236}">
                <a16:creationId xmlns:a16="http://schemas.microsoft.com/office/drawing/2014/main" id="{065E90B4-C187-4304-9D6B-DB6E1FC3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365"/>
            <a:ext cx="832392" cy="83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reativity sticker">
            <a:extLst>
              <a:ext uri="{FF2B5EF4-FFF2-40B4-BE49-F238E27FC236}">
                <a16:creationId xmlns:a16="http://schemas.microsoft.com/office/drawing/2014/main" id="{0D814A7A-7887-4FCC-9C12-C2420F52F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95" y="1553968"/>
            <a:ext cx="1032882" cy="10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ocket sticker">
            <a:extLst>
              <a:ext uri="{FF2B5EF4-FFF2-40B4-BE49-F238E27FC236}">
                <a16:creationId xmlns:a16="http://schemas.microsoft.com/office/drawing/2014/main" id="{9C64CC62-010C-4411-A523-17BD9AF1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91" y="541298"/>
            <a:ext cx="809857" cy="80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73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62"/>
          <p:cNvSpPr/>
          <p:nvPr/>
        </p:nvSpPr>
        <p:spPr>
          <a:xfrm>
            <a:off x="713225" y="2027387"/>
            <a:ext cx="5448300" cy="1320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34" name="Google Shape;1634;p62"/>
          <p:cNvSpPr/>
          <p:nvPr/>
        </p:nvSpPr>
        <p:spPr>
          <a:xfrm flipH="1">
            <a:off x="2718880" y="811036"/>
            <a:ext cx="1436990" cy="1390676"/>
          </a:xfrm>
          <a:custGeom>
            <a:avLst/>
            <a:gdLst/>
            <a:ahLst/>
            <a:cxnLst/>
            <a:rect l="l" t="t" r="r" b="b"/>
            <a:pathLst>
              <a:path w="41204" h="39876" extrusionOk="0">
                <a:moveTo>
                  <a:pt x="7294" y="1"/>
                </a:moveTo>
                <a:cubicBezTo>
                  <a:pt x="3233" y="1"/>
                  <a:pt x="0" y="3459"/>
                  <a:pt x="276" y="7520"/>
                </a:cubicBezTo>
                <a:lnTo>
                  <a:pt x="1354" y="23033"/>
                </a:lnTo>
                <a:cubicBezTo>
                  <a:pt x="1629" y="26718"/>
                  <a:pt x="4687" y="29600"/>
                  <a:pt x="8371" y="29600"/>
                </a:cubicBezTo>
                <a:lnTo>
                  <a:pt x="8522" y="29600"/>
                </a:lnTo>
                <a:cubicBezTo>
                  <a:pt x="9700" y="32557"/>
                  <a:pt x="12256" y="36492"/>
                  <a:pt x="17820" y="39876"/>
                </a:cubicBezTo>
                <a:cubicBezTo>
                  <a:pt x="17670" y="39725"/>
                  <a:pt x="13158" y="34813"/>
                  <a:pt x="13234" y="29600"/>
                </a:cubicBezTo>
                <a:lnTo>
                  <a:pt x="31078" y="29600"/>
                </a:lnTo>
                <a:cubicBezTo>
                  <a:pt x="34537" y="29600"/>
                  <a:pt x="37469" y="27069"/>
                  <a:pt x="38021" y="23660"/>
                </a:cubicBezTo>
                <a:lnTo>
                  <a:pt x="40502" y="8146"/>
                </a:lnTo>
                <a:cubicBezTo>
                  <a:pt x="41204" y="3886"/>
                  <a:pt x="37895" y="1"/>
                  <a:pt x="335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35" name="Google Shape;1635;p62"/>
          <p:cNvSpPr/>
          <p:nvPr/>
        </p:nvSpPr>
        <p:spPr>
          <a:xfrm>
            <a:off x="1013397" y="1755250"/>
            <a:ext cx="4600" cy="4947"/>
          </a:xfrm>
          <a:custGeom>
            <a:avLst/>
            <a:gdLst/>
            <a:ahLst/>
            <a:cxnLst/>
            <a:rect l="l" t="t" r="r" b="b"/>
            <a:pathLst>
              <a:path w="677" h="728" extrusionOk="0">
                <a:moveTo>
                  <a:pt x="251" y="0"/>
                </a:moveTo>
                <a:cubicBezTo>
                  <a:pt x="201" y="25"/>
                  <a:pt x="150" y="50"/>
                  <a:pt x="100" y="101"/>
                </a:cubicBezTo>
                <a:cubicBezTo>
                  <a:pt x="100" y="101"/>
                  <a:pt x="75" y="126"/>
                  <a:pt x="50" y="151"/>
                </a:cubicBezTo>
                <a:cubicBezTo>
                  <a:pt x="25" y="201"/>
                  <a:pt x="25" y="276"/>
                  <a:pt x="25" y="326"/>
                </a:cubicBezTo>
                <a:lnTo>
                  <a:pt x="25" y="401"/>
                </a:lnTo>
                <a:cubicBezTo>
                  <a:pt x="0" y="426"/>
                  <a:pt x="25" y="477"/>
                  <a:pt x="50" y="527"/>
                </a:cubicBezTo>
                <a:cubicBezTo>
                  <a:pt x="50" y="552"/>
                  <a:pt x="75" y="602"/>
                  <a:pt x="100" y="627"/>
                </a:cubicBezTo>
                <a:cubicBezTo>
                  <a:pt x="150" y="652"/>
                  <a:pt x="176" y="677"/>
                  <a:pt x="226" y="702"/>
                </a:cubicBezTo>
                <a:cubicBezTo>
                  <a:pt x="251" y="727"/>
                  <a:pt x="301" y="727"/>
                  <a:pt x="351" y="727"/>
                </a:cubicBezTo>
                <a:lnTo>
                  <a:pt x="451" y="727"/>
                </a:lnTo>
                <a:cubicBezTo>
                  <a:pt x="501" y="702"/>
                  <a:pt x="551" y="677"/>
                  <a:pt x="577" y="627"/>
                </a:cubicBezTo>
                <a:cubicBezTo>
                  <a:pt x="602" y="602"/>
                  <a:pt x="627" y="577"/>
                  <a:pt x="652" y="552"/>
                </a:cubicBezTo>
                <a:cubicBezTo>
                  <a:pt x="677" y="502"/>
                  <a:pt x="677" y="451"/>
                  <a:pt x="677" y="401"/>
                </a:cubicBezTo>
                <a:lnTo>
                  <a:pt x="677" y="326"/>
                </a:lnTo>
                <a:cubicBezTo>
                  <a:pt x="677" y="276"/>
                  <a:pt x="677" y="251"/>
                  <a:pt x="652" y="201"/>
                </a:cubicBezTo>
                <a:cubicBezTo>
                  <a:pt x="652" y="151"/>
                  <a:pt x="627" y="126"/>
                  <a:pt x="577" y="101"/>
                </a:cubicBezTo>
                <a:cubicBezTo>
                  <a:pt x="551" y="50"/>
                  <a:pt x="526" y="25"/>
                  <a:pt x="476" y="25"/>
                </a:cubicBezTo>
                <a:cubicBezTo>
                  <a:pt x="451" y="0"/>
                  <a:pt x="401" y="0"/>
                  <a:pt x="3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36" name="Google Shape;1636;p62"/>
          <p:cNvSpPr/>
          <p:nvPr/>
        </p:nvSpPr>
        <p:spPr>
          <a:xfrm>
            <a:off x="1031275" y="1747586"/>
            <a:ext cx="4607" cy="5456"/>
          </a:xfrm>
          <a:custGeom>
            <a:avLst/>
            <a:gdLst/>
            <a:ahLst/>
            <a:cxnLst/>
            <a:rect l="l" t="t" r="r" b="b"/>
            <a:pathLst>
              <a:path w="678" h="803" extrusionOk="0">
                <a:moveTo>
                  <a:pt x="251" y="1"/>
                </a:moveTo>
                <a:cubicBezTo>
                  <a:pt x="201" y="26"/>
                  <a:pt x="151" y="51"/>
                  <a:pt x="101" y="101"/>
                </a:cubicBezTo>
                <a:cubicBezTo>
                  <a:pt x="76" y="126"/>
                  <a:pt x="76" y="151"/>
                  <a:pt x="51" y="176"/>
                </a:cubicBezTo>
                <a:cubicBezTo>
                  <a:pt x="26" y="226"/>
                  <a:pt x="1" y="276"/>
                  <a:pt x="1" y="326"/>
                </a:cubicBezTo>
                <a:lnTo>
                  <a:pt x="1" y="452"/>
                </a:lnTo>
                <a:cubicBezTo>
                  <a:pt x="1" y="502"/>
                  <a:pt x="1" y="552"/>
                  <a:pt x="26" y="577"/>
                </a:cubicBezTo>
                <a:cubicBezTo>
                  <a:pt x="51" y="627"/>
                  <a:pt x="76" y="677"/>
                  <a:pt x="101" y="702"/>
                </a:cubicBezTo>
                <a:cubicBezTo>
                  <a:pt x="126" y="727"/>
                  <a:pt x="176" y="752"/>
                  <a:pt x="201" y="777"/>
                </a:cubicBezTo>
                <a:cubicBezTo>
                  <a:pt x="251" y="777"/>
                  <a:pt x="301" y="803"/>
                  <a:pt x="327" y="803"/>
                </a:cubicBezTo>
                <a:lnTo>
                  <a:pt x="427" y="777"/>
                </a:lnTo>
                <a:cubicBezTo>
                  <a:pt x="477" y="777"/>
                  <a:pt x="527" y="727"/>
                  <a:pt x="577" y="702"/>
                </a:cubicBezTo>
                <a:cubicBezTo>
                  <a:pt x="602" y="677"/>
                  <a:pt x="602" y="652"/>
                  <a:pt x="627" y="627"/>
                </a:cubicBezTo>
                <a:cubicBezTo>
                  <a:pt x="652" y="577"/>
                  <a:pt x="677" y="527"/>
                  <a:pt x="677" y="452"/>
                </a:cubicBezTo>
                <a:lnTo>
                  <a:pt x="677" y="326"/>
                </a:lnTo>
                <a:cubicBezTo>
                  <a:pt x="677" y="276"/>
                  <a:pt x="677" y="251"/>
                  <a:pt x="652" y="201"/>
                </a:cubicBezTo>
                <a:cubicBezTo>
                  <a:pt x="627" y="151"/>
                  <a:pt x="602" y="126"/>
                  <a:pt x="577" y="101"/>
                </a:cubicBezTo>
                <a:cubicBezTo>
                  <a:pt x="552" y="51"/>
                  <a:pt x="502" y="51"/>
                  <a:pt x="477" y="26"/>
                </a:cubicBezTo>
                <a:cubicBezTo>
                  <a:pt x="427" y="1"/>
                  <a:pt x="377" y="1"/>
                  <a:pt x="3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37" name="Google Shape;1637;p62"/>
          <p:cNvSpPr/>
          <p:nvPr/>
        </p:nvSpPr>
        <p:spPr>
          <a:xfrm>
            <a:off x="1037234" y="1759436"/>
            <a:ext cx="4947" cy="5015"/>
          </a:xfrm>
          <a:custGeom>
            <a:avLst/>
            <a:gdLst/>
            <a:ahLst/>
            <a:cxnLst/>
            <a:rect l="l" t="t" r="r" b="b"/>
            <a:pathLst>
              <a:path w="728" h="738" extrusionOk="0">
                <a:moveTo>
                  <a:pt x="288" y="1"/>
                </a:moveTo>
                <a:cubicBezTo>
                  <a:pt x="260" y="1"/>
                  <a:pt x="237" y="18"/>
                  <a:pt x="201" y="36"/>
                </a:cubicBezTo>
                <a:cubicBezTo>
                  <a:pt x="151" y="36"/>
                  <a:pt x="126" y="61"/>
                  <a:pt x="101" y="86"/>
                </a:cubicBezTo>
                <a:cubicBezTo>
                  <a:pt x="76" y="111"/>
                  <a:pt x="51" y="136"/>
                  <a:pt x="51" y="161"/>
                </a:cubicBezTo>
                <a:cubicBezTo>
                  <a:pt x="26" y="211"/>
                  <a:pt x="1" y="287"/>
                  <a:pt x="1" y="337"/>
                </a:cubicBezTo>
                <a:cubicBezTo>
                  <a:pt x="1" y="362"/>
                  <a:pt x="1" y="387"/>
                  <a:pt x="1" y="437"/>
                </a:cubicBezTo>
                <a:cubicBezTo>
                  <a:pt x="26" y="487"/>
                  <a:pt x="51" y="537"/>
                  <a:pt x="101" y="562"/>
                </a:cubicBezTo>
                <a:lnTo>
                  <a:pt x="151" y="637"/>
                </a:lnTo>
                <a:cubicBezTo>
                  <a:pt x="201" y="663"/>
                  <a:pt x="226" y="688"/>
                  <a:pt x="277" y="713"/>
                </a:cubicBezTo>
                <a:cubicBezTo>
                  <a:pt x="302" y="738"/>
                  <a:pt x="352" y="738"/>
                  <a:pt x="402" y="738"/>
                </a:cubicBezTo>
                <a:cubicBezTo>
                  <a:pt x="452" y="738"/>
                  <a:pt x="477" y="738"/>
                  <a:pt x="527" y="713"/>
                </a:cubicBezTo>
                <a:cubicBezTo>
                  <a:pt x="577" y="688"/>
                  <a:pt x="602" y="663"/>
                  <a:pt x="627" y="637"/>
                </a:cubicBezTo>
                <a:cubicBezTo>
                  <a:pt x="653" y="612"/>
                  <a:pt x="678" y="587"/>
                  <a:pt x="678" y="562"/>
                </a:cubicBezTo>
                <a:cubicBezTo>
                  <a:pt x="728" y="512"/>
                  <a:pt x="728" y="462"/>
                  <a:pt x="728" y="387"/>
                </a:cubicBezTo>
                <a:lnTo>
                  <a:pt x="728" y="312"/>
                </a:lnTo>
                <a:cubicBezTo>
                  <a:pt x="703" y="262"/>
                  <a:pt x="678" y="211"/>
                  <a:pt x="627" y="161"/>
                </a:cubicBezTo>
                <a:cubicBezTo>
                  <a:pt x="602" y="136"/>
                  <a:pt x="602" y="111"/>
                  <a:pt x="577" y="86"/>
                </a:cubicBezTo>
                <a:cubicBezTo>
                  <a:pt x="552" y="61"/>
                  <a:pt x="502" y="36"/>
                  <a:pt x="452" y="36"/>
                </a:cubicBezTo>
                <a:cubicBezTo>
                  <a:pt x="434" y="18"/>
                  <a:pt x="404" y="1"/>
                  <a:pt x="370" y="1"/>
                </a:cubicBezTo>
                <a:cubicBezTo>
                  <a:pt x="356" y="1"/>
                  <a:pt x="341" y="4"/>
                  <a:pt x="327" y="11"/>
                </a:cubicBezTo>
                <a:cubicBezTo>
                  <a:pt x="312" y="4"/>
                  <a:pt x="300" y="1"/>
                  <a:pt x="28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39" name="Google Shape;1639;p62"/>
          <p:cNvSpPr txBox="1">
            <a:spLocks noGrp="1"/>
          </p:cNvSpPr>
          <p:nvPr>
            <p:ph type="title"/>
          </p:nvPr>
        </p:nvSpPr>
        <p:spPr>
          <a:xfrm>
            <a:off x="1078475" y="2134937"/>
            <a:ext cx="47178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SAU KHI NÓI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41" name="Google Shape;1641;p62"/>
          <p:cNvSpPr txBox="1">
            <a:spLocks noGrp="1"/>
          </p:cNvSpPr>
          <p:nvPr>
            <p:ph type="title" idx="2"/>
          </p:nvPr>
        </p:nvSpPr>
        <p:spPr>
          <a:xfrm>
            <a:off x="2811275" y="811045"/>
            <a:ext cx="12522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42" name="Google Shape;1642;p62"/>
          <p:cNvGrpSpPr/>
          <p:nvPr/>
        </p:nvGrpSpPr>
        <p:grpSpPr>
          <a:xfrm>
            <a:off x="685668" y="801516"/>
            <a:ext cx="1195665" cy="1320261"/>
            <a:chOff x="880059" y="2709198"/>
            <a:chExt cx="881109" cy="972926"/>
          </a:xfrm>
        </p:grpSpPr>
        <p:sp>
          <p:nvSpPr>
            <p:cNvPr id="1643" name="Google Shape;1643;p62"/>
            <p:cNvSpPr/>
            <p:nvPr/>
          </p:nvSpPr>
          <p:spPr>
            <a:xfrm flipH="1">
              <a:off x="1116279" y="2906500"/>
              <a:ext cx="644889" cy="775624"/>
            </a:xfrm>
            <a:custGeom>
              <a:avLst/>
              <a:gdLst/>
              <a:ahLst/>
              <a:cxnLst/>
              <a:rect l="l" t="t" r="r" b="b"/>
              <a:pathLst>
                <a:path w="30904" h="37169" extrusionOk="0">
                  <a:moveTo>
                    <a:pt x="6843" y="1"/>
                  </a:moveTo>
                  <a:cubicBezTo>
                    <a:pt x="3058" y="1"/>
                    <a:pt x="1" y="3108"/>
                    <a:pt x="76" y="6918"/>
                  </a:cubicBezTo>
                  <a:lnTo>
                    <a:pt x="402" y="22206"/>
                  </a:lnTo>
                  <a:cubicBezTo>
                    <a:pt x="477" y="25891"/>
                    <a:pt x="3484" y="28823"/>
                    <a:pt x="7169" y="28823"/>
                  </a:cubicBezTo>
                  <a:lnTo>
                    <a:pt x="10652" y="28823"/>
                  </a:lnTo>
                  <a:cubicBezTo>
                    <a:pt x="10778" y="30703"/>
                    <a:pt x="10076" y="33835"/>
                    <a:pt x="5640" y="37169"/>
                  </a:cubicBezTo>
                  <a:cubicBezTo>
                    <a:pt x="5640" y="37169"/>
                    <a:pt x="13835" y="35991"/>
                    <a:pt x="14988" y="28823"/>
                  </a:cubicBezTo>
                  <a:lnTo>
                    <a:pt x="23560" y="28823"/>
                  </a:lnTo>
                  <a:cubicBezTo>
                    <a:pt x="27219" y="28823"/>
                    <a:pt x="30226" y="25916"/>
                    <a:pt x="30327" y="22282"/>
                  </a:cubicBezTo>
                  <a:lnTo>
                    <a:pt x="30778" y="6968"/>
                  </a:lnTo>
                  <a:cubicBezTo>
                    <a:pt x="30903" y="3159"/>
                    <a:pt x="27845" y="1"/>
                    <a:pt x="24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4" name="Google Shape;1644;p62"/>
            <p:cNvSpPr/>
            <p:nvPr/>
          </p:nvSpPr>
          <p:spPr>
            <a:xfrm flipH="1">
              <a:off x="1084915" y="2898132"/>
              <a:ext cx="631263" cy="574274"/>
            </a:xfrm>
            <a:custGeom>
              <a:avLst/>
              <a:gdLst/>
              <a:ahLst/>
              <a:cxnLst/>
              <a:rect l="l" t="t" r="r" b="b"/>
              <a:pathLst>
                <a:path w="30251" h="27520" fill="none" extrusionOk="0">
                  <a:moveTo>
                    <a:pt x="26216" y="27520"/>
                  </a:moveTo>
                  <a:lnTo>
                    <a:pt x="4035" y="27520"/>
                  </a:lnTo>
                  <a:cubicBezTo>
                    <a:pt x="1805" y="27520"/>
                    <a:pt x="0" y="25690"/>
                    <a:pt x="0" y="23459"/>
                  </a:cubicBezTo>
                  <a:lnTo>
                    <a:pt x="0" y="4036"/>
                  </a:lnTo>
                  <a:cubicBezTo>
                    <a:pt x="0" y="1830"/>
                    <a:pt x="1805" y="1"/>
                    <a:pt x="4035" y="1"/>
                  </a:cubicBezTo>
                  <a:lnTo>
                    <a:pt x="26216" y="1"/>
                  </a:lnTo>
                  <a:cubicBezTo>
                    <a:pt x="28446" y="1"/>
                    <a:pt x="30251" y="1830"/>
                    <a:pt x="30251" y="4036"/>
                  </a:cubicBezTo>
                  <a:lnTo>
                    <a:pt x="30251" y="23459"/>
                  </a:lnTo>
                  <a:cubicBezTo>
                    <a:pt x="30251" y="25690"/>
                    <a:pt x="28446" y="27520"/>
                    <a:pt x="26216" y="27520"/>
                  </a:cubicBezTo>
                  <a:close/>
                </a:path>
              </a:pathLst>
            </a:custGeom>
            <a:solidFill>
              <a:schemeClr val="dk1"/>
            </a:solidFill>
            <a:ln w="10650" cap="flat" cmpd="sng">
              <a:solidFill>
                <a:srgbClr val="41354D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5" name="Google Shape;1645;p62"/>
            <p:cNvSpPr/>
            <p:nvPr/>
          </p:nvSpPr>
          <p:spPr>
            <a:xfrm flipH="1">
              <a:off x="903118" y="2723388"/>
              <a:ext cx="183112" cy="191272"/>
            </a:xfrm>
            <a:custGeom>
              <a:avLst/>
              <a:gdLst/>
              <a:ahLst/>
              <a:cxnLst/>
              <a:rect l="l" t="t" r="r" b="b"/>
              <a:pathLst>
                <a:path w="8775" h="9166" extrusionOk="0">
                  <a:moveTo>
                    <a:pt x="8359" y="1"/>
                  </a:moveTo>
                  <a:cubicBezTo>
                    <a:pt x="8290" y="1"/>
                    <a:pt x="8219" y="31"/>
                    <a:pt x="8158" y="104"/>
                  </a:cubicBezTo>
                  <a:cubicBezTo>
                    <a:pt x="5602" y="3036"/>
                    <a:pt x="2945" y="5893"/>
                    <a:pt x="213" y="8650"/>
                  </a:cubicBezTo>
                  <a:cubicBezTo>
                    <a:pt x="0" y="8863"/>
                    <a:pt x="206" y="9166"/>
                    <a:pt x="437" y="9166"/>
                  </a:cubicBezTo>
                  <a:cubicBezTo>
                    <a:pt x="506" y="9166"/>
                    <a:pt x="576" y="9139"/>
                    <a:pt x="639" y="9076"/>
                  </a:cubicBezTo>
                  <a:cubicBezTo>
                    <a:pt x="3371" y="6294"/>
                    <a:pt x="6028" y="3437"/>
                    <a:pt x="8584" y="505"/>
                  </a:cubicBezTo>
                  <a:cubicBezTo>
                    <a:pt x="8774" y="296"/>
                    <a:pt x="8575" y="1"/>
                    <a:pt x="8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6" name="Google Shape;1646;p62"/>
            <p:cNvSpPr/>
            <p:nvPr/>
          </p:nvSpPr>
          <p:spPr>
            <a:xfrm flipH="1">
              <a:off x="1048773" y="2717378"/>
              <a:ext cx="76959" cy="160888"/>
            </a:xfrm>
            <a:custGeom>
              <a:avLst/>
              <a:gdLst/>
              <a:ahLst/>
              <a:cxnLst/>
              <a:rect l="l" t="t" r="r" b="b"/>
              <a:pathLst>
                <a:path w="3688" h="7710" extrusionOk="0">
                  <a:moveTo>
                    <a:pt x="3321" y="0"/>
                  </a:moveTo>
                  <a:cubicBezTo>
                    <a:pt x="3207" y="0"/>
                    <a:pt x="3091" y="57"/>
                    <a:pt x="3034" y="191"/>
                  </a:cubicBezTo>
                  <a:cubicBezTo>
                    <a:pt x="2056" y="2572"/>
                    <a:pt x="1079" y="4953"/>
                    <a:pt x="76" y="7359"/>
                  </a:cubicBezTo>
                  <a:cubicBezTo>
                    <a:pt x="1" y="7571"/>
                    <a:pt x="171" y="7710"/>
                    <a:pt x="351" y="7710"/>
                  </a:cubicBezTo>
                  <a:cubicBezTo>
                    <a:pt x="470" y="7710"/>
                    <a:pt x="593" y="7649"/>
                    <a:pt x="653" y="7510"/>
                  </a:cubicBezTo>
                  <a:cubicBezTo>
                    <a:pt x="1630" y="5129"/>
                    <a:pt x="2633" y="2748"/>
                    <a:pt x="3610" y="367"/>
                  </a:cubicBezTo>
                  <a:cubicBezTo>
                    <a:pt x="3687" y="150"/>
                    <a:pt x="3506" y="0"/>
                    <a:pt x="3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7" name="Google Shape;1647;p62"/>
            <p:cNvSpPr/>
            <p:nvPr/>
          </p:nvSpPr>
          <p:spPr>
            <a:xfrm flipH="1">
              <a:off x="1154988" y="2709198"/>
              <a:ext cx="14148" cy="165041"/>
            </a:xfrm>
            <a:custGeom>
              <a:avLst/>
              <a:gdLst/>
              <a:ahLst/>
              <a:cxnLst/>
              <a:rect l="l" t="t" r="r" b="b"/>
              <a:pathLst>
                <a:path w="678" h="7909" extrusionOk="0">
                  <a:moveTo>
                    <a:pt x="389" y="1"/>
                  </a:moveTo>
                  <a:cubicBezTo>
                    <a:pt x="245" y="1"/>
                    <a:pt x="101" y="95"/>
                    <a:pt x="101" y="283"/>
                  </a:cubicBezTo>
                  <a:cubicBezTo>
                    <a:pt x="51" y="2739"/>
                    <a:pt x="26" y="5170"/>
                    <a:pt x="1" y="7626"/>
                  </a:cubicBezTo>
                  <a:cubicBezTo>
                    <a:pt x="1" y="7814"/>
                    <a:pt x="145" y="7908"/>
                    <a:pt x="289" y="7908"/>
                  </a:cubicBezTo>
                  <a:cubicBezTo>
                    <a:pt x="433" y="7908"/>
                    <a:pt x="577" y="7814"/>
                    <a:pt x="577" y="7626"/>
                  </a:cubicBezTo>
                  <a:cubicBezTo>
                    <a:pt x="627" y="5170"/>
                    <a:pt x="652" y="2739"/>
                    <a:pt x="677" y="283"/>
                  </a:cubicBezTo>
                  <a:cubicBezTo>
                    <a:pt x="677" y="95"/>
                    <a:pt x="533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8" name="Google Shape;1648;p62"/>
            <p:cNvSpPr/>
            <p:nvPr/>
          </p:nvSpPr>
          <p:spPr>
            <a:xfrm flipH="1">
              <a:off x="880059" y="2828957"/>
              <a:ext cx="160909" cy="112184"/>
            </a:xfrm>
            <a:custGeom>
              <a:avLst/>
              <a:gdLst/>
              <a:ahLst/>
              <a:cxnLst/>
              <a:rect l="l" t="t" r="r" b="b"/>
              <a:pathLst>
                <a:path w="7711" h="5376" extrusionOk="0">
                  <a:moveTo>
                    <a:pt x="7323" y="1"/>
                  </a:moveTo>
                  <a:cubicBezTo>
                    <a:pt x="7273" y="1"/>
                    <a:pt x="7220" y="18"/>
                    <a:pt x="7167" y="58"/>
                  </a:cubicBezTo>
                  <a:cubicBezTo>
                    <a:pt x="4861" y="1636"/>
                    <a:pt x="2556" y="3215"/>
                    <a:pt x="250" y="4819"/>
                  </a:cubicBezTo>
                  <a:cubicBezTo>
                    <a:pt x="0" y="4986"/>
                    <a:pt x="147" y="5376"/>
                    <a:pt x="390" y="5376"/>
                  </a:cubicBezTo>
                  <a:cubicBezTo>
                    <a:pt x="441" y="5376"/>
                    <a:pt x="495" y="5359"/>
                    <a:pt x="550" y="5321"/>
                  </a:cubicBezTo>
                  <a:cubicBezTo>
                    <a:pt x="2856" y="3742"/>
                    <a:pt x="5162" y="2138"/>
                    <a:pt x="7443" y="559"/>
                  </a:cubicBezTo>
                  <a:cubicBezTo>
                    <a:pt x="7711" y="373"/>
                    <a:pt x="7555" y="1"/>
                    <a:pt x="7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9" name="Google Shape;1649;p62"/>
            <p:cNvSpPr/>
            <p:nvPr/>
          </p:nvSpPr>
          <p:spPr>
            <a:xfrm flipH="1">
              <a:off x="927199" y="2950072"/>
              <a:ext cx="104317" cy="38292"/>
            </a:xfrm>
            <a:custGeom>
              <a:avLst/>
              <a:gdLst/>
              <a:ahLst/>
              <a:cxnLst/>
              <a:rect l="l" t="t" r="r" b="b"/>
              <a:pathLst>
                <a:path w="4999" h="1835" extrusionOk="0">
                  <a:moveTo>
                    <a:pt x="4606" y="0"/>
                  </a:moveTo>
                  <a:cubicBezTo>
                    <a:pt x="4575" y="0"/>
                    <a:pt x="4543" y="6"/>
                    <a:pt x="4509" y="18"/>
                  </a:cubicBezTo>
                  <a:cubicBezTo>
                    <a:pt x="3105" y="419"/>
                    <a:pt x="1727" y="820"/>
                    <a:pt x="323" y="1246"/>
                  </a:cubicBezTo>
                  <a:cubicBezTo>
                    <a:pt x="0" y="1338"/>
                    <a:pt x="102" y="1834"/>
                    <a:pt x="394" y="1834"/>
                  </a:cubicBezTo>
                  <a:cubicBezTo>
                    <a:pt x="419" y="1834"/>
                    <a:pt x="446" y="1830"/>
                    <a:pt x="473" y="1822"/>
                  </a:cubicBezTo>
                  <a:cubicBezTo>
                    <a:pt x="1877" y="1396"/>
                    <a:pt x="3280" y="995"/>
                    <a:pt x="4659" y="569"/>
                  </a:cubicBezTo>
                  <a:cubicBezTo>
                    <a:pt x="4998" y="479"/>
                    <a:pt x="4888" y="0"/>
                    <a:pt x="4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0" name="Google Shape;1650;p62"/>
            <p:cNvSpPr/>
            <p:nvPr/>
          </p:nvSpPr>
          <p:spPr>
            <a:xfrm>
              <a:off x="1254137" y="3054537"/>
              <a:ext cx="292857" cy="282282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51" name="Google Shape;1651;p62"/>
          <p:cNvGrpSpPr/>
          <p:nvPr/>
        </p:nvGrpSpPr>
        <p:grpSpPr>
          <a:xfrm>
            <a:off x="5796274" y="972968"/>
            <a:ext cx="2691493" cy="3369015"/>
            <a:chOff x="5796274" y="972968"/>
            <a:chExt cx="2691493" cy="3369015"/>
          </a:xfrm>
        </p:grpSpPr>
        <p:grpSp>
          <p:nvGrpSpPr>
            <p:cNvPr id="1652" name="Google Shape;1652;p62"/>
            <p:cNvGrpSpPr/>
            <p:nvPr/>
          </p:nvGrpSpPr>
          <p:grpSpPr>
            <a:xfrm flipH="1">
              <a:off x="7326223" y="972968"/>
              <a:ext cx="1104550" cy="2535582"/>
              <a:chOff x="713153" y="692676"/>
              <a:chExt cx="324257" cy="744358"/>
            </a:xfrm>
          </p:grpSpPr>
          <p:sp>
            <p:nvSpPr>
              <p:cNvPr id="1653" name="Google Shape;1653;p62"/>
              <p:cNvSpPr/>
              <p:nvPr/>
            </p:nvSpPr>
            <p:spPr>
              <a:xfrm>
                <a:off x="863357" y="1179021"/>
                <a:ext cx="135907" cy="258013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7971" extrusionOk="0">
                    <a:moveTo>
                      <a:pt x="5189" y="0"/>
                    </a:moveTo>
                    <a:lnTo>
                      <a:pt x="1" y="2131"/>
                    </a:lnTo>
                    <a:lnTo>
                      <a:pt x="14813" y="37970"/>
                    </a:lnTo>
                    <a:lnTo>
                      <a:pt x="20001" y="35815"/>
                    </a:lnTo>
                    <a:lnTo>
                      <a:pt x="51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4" name="Google Shape;1654;p62"/>
              <p:cNvSpPr/>
              <p:nvPr/>
            </p:nvSpPr>
            <p:spPr>
              <a:xfrm>
                <a:off x="747556" y="890526"/>
                <a:ext cx="144081" cy="301277"/>
              </a:xfrm>
              <a:custGeom>
                <a:avLst/>
                <a:gdLst/>
                <a:ahLst/>
                <a:cxnLst/>
                <a:rect l="l" t="t" r="r" b="b"/>
                <a:pathLst>
                  <a:path w="21204" h="44338" extrusionOk="0">
                    <a:moveTo>
                      <a:pt x="3484" y="1"/>
                    </a:moveTo>
                    <a:lnTo>
                      <a:pt x="0" y="1430"/>
                    </a:lnTo>
                    <a:lnTo>
                      <a:pt x="17694" y="44337"/>
                    </a:lnTo>
                    <a:lnTo>
                      <a:pt x="21203" y="42883"/>
                    </a:lnTo>
                    <a:lnTo>
                      <a:pt x="34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5" name="Google Shape;1655;p62"/>
              <p:cNvSpPr/>
              <p:nvPr/>
            </p:nvSpPr>
            <p:spPr>
              <a:xfrm>
                <a:off x="736827" y="753097"/>
                <a:ext cx="195173" cy="142206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20928" extrusionOk="0">
                    <a:moveTo>
                      <a:pt x="27018" y="0"/>
                    </a:moveTo>
                    <a:lnTo>
                      <a:pt x="0" y="17544"/>
                    </a:lnTo>
                    <a:lnTo>
                      <a:pt x="1729" y="20928"/>
                    </a:lnTo>
                    <a:lnTo>
                      <a:pt x="28722" y="3384"/>
                    </a:lnTo>
                    <a:lnTo>
                      <a:pt x="270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6" name="Google Shape;1656;p62"/>
              <p:cNvSpPr/>
              <p:nvPr/>
            </p:nvSpPr>
            <p:spPr>
              <a:xfrm>
                <a:off x="713153" y="850171"/>
                <a:ext cx="72727" cy="72720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10702" extrusionOk="0">
                    <a:moveTo>
                      <a:pt x="5364" y="0"/>
                    </a:moveTo>
                    <a:cubicBezTo>
                      <a:pt x="2406" y="0"/>
                      <a:pt x="0" y="2381"/>
                      <a:pt x="0" y="5338"/>
                    </a:cubicBezTo>
                    <a:cubicBezTo>
                      <a:pt x="0" y="8296"/>
                      <a:pt x="2406" y="10702"/>
                      <a:pt x="5364" y="10702"/>
                    </a:cubicBezTo>
                    <a:cubicBezTo>
                      <a:pt x="8321" y="10702"/>
                      <a:pt x="10702" y="8296"/>
                      <a:pt x="10702" y="5338"/>
                    </a:cubicBezTo>
                    <a:cubicBezTo>
                      <a:pt x="10702" y="2381"/>
                      <a:pt x="8321" y="0"/>
                      <a:pt x="53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7" name="Google Shape;1657;p62"/>
              <p:cNvSpPr/>
              <p:nvPr/>
            </p:nvSpPr>
            <p:spPr>
              <a:xfrm>
                <a:off x="724222" y="863965"/>
                <a:ext cx="46668" cy="46668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6868" extrusionOk="0">
                    <a:moveTo>
                      <a:pt x="3434" y="0"/>
                    </a:moveTo>
                    <a:cubicBezTo>
                      <a:pt x="1529" y="0"/>
                      <a:pt x="0" y="1529"/>
                      <a:pt x="0" y="3434"/>
                    </a:cubicBezTo>
                    <a:cubicBezTo>
                      <a:pt x="0" y="5339"/>
                      <a:pt x="1529" y="6867"/>
                      <a:pt x="3434" y="6867"/>
                    </a:cubicBezTo>
                    <a:cubicBezTo>
                      <a:pt x="5339" y="6867"/>
                      <a:pt x="6868" y="5339"/>
                      <a:pt x="6868" y="3434"/>
                    </a:cubicBezTo>
                    <a:cubicBezTo>
                      <a:pt x="6868" y="1529"/>
                      <a:pt x="5339" y="0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8" name="Google Shape;1658;p62"/>
              <p:cNvSpPr/>
              <p:nvPr/>
            </p:nvSpPr>
            <p:spPr>
              <a:xfrm>
                <a:off x="899119" y="692676"/>
                <a:ext cx="138292" cy="187698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7623" extrusionOk="0">
                    <a:moveTo>
                      <a:pt x="12804" y="1"/>
                    </a:moveTo>
                    <a:cubicBezTo>
                      <a:pt x="10851" y="1"/>
                      <a:pt x="8981" y="1157"/>
                      <a:pt x="8171" y="3078"/>
                    </a:cubicBezTo>
                    <a:lnTo>
                      <a:pt x="1079" y="19870"/>
                    </a:lnTo>
                    <a:cubicBezTo>
                      <a:pt x="1" y="22401"/>
                      <a:pt x="1204" y="25359"/>
                      <a:pt x="3735" y="26436"/>
                    </a:cubicBezTo>
                    <a:lnTo>
                      <a:pt x="5590" y="27238"/>
                    </a:lnTo>
                    <a:cubicBezTo>
                      <a:pt x="6223" y="27499"/>
                      <a:pt x="6881" y="27623"/>
                      <a:pt x="7528" y="27623"/>
                    </a:cubicBezTo>
                    <a:cubicBezTo>
                      <a:pt x="9494" y="27623"/>
                      <a:pt x="11365" y="26480"/>
                      <a:pt x="12156" y="24557"/>
                    </a:cubicBezTo>
                    <a:lnTo>
                      <a:pt x="19274" y="7764"/>
                    </a:lnTo>
                    <a:cubicBezTo>
                      <a:pt x="20352" y="5208"/>
                      <a:pt x="19149" y="2251"/>
                      <a:pt x="16593" y="1198"/>
                    </a:cubicBezTo>
                    <a:lnTo>
                      <a:pt x="14738" y="396"/>
                    </a:lnTo>
                    <a:cubicBezTo>
                      <a:pt x="14108" y="128"/>
                      <a:pt x="13452" y="1"/>
                      <a:pt x="12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9" name="Google Shape;1659;p62"/>
              <p:cNvSpPr/>
              <p:nvPr/>
            </p:nvSpPr>
            <p:spPr>
              <a:xfrm>
                <a:off x="919049" y="758887"/>
                <a:ext cx="95375" cy="65911"/>
              </a:xfrm>
              <a:custGeom>
                <a:avLst/>
                <a:gdLst/>
                <a:ahLst/>
                <a:cxnLst/>
                <a:rect l="l" t="t" r="r" b="b"/>
                <a:pathLst>
                  <a:path w="14036" h="9700" extrusionOk="0">
                    <a:moveTo>
                      <a:pt x="1930" y="0"/>
                    </a:moveTo>
                    <a:lnTo>
                      <a:pt x="0" y="4562"/>
                    </a:lnTo>
                    <a:lnTo>
                      <a:pt x="12131" y="9700"/>
                    </a:lnTo>
                    <a:lnTo>
                      <a:pt x="14035" y="5113"/>
                    </a:lnTo>
                    <a:lnTo>
                      <a:pt x="19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0" name="Google Shape;1660;p62"/>
              <p:cNvSpPr/>
              <p:nvPr/>
            </p:nvSpPr>
            <p:spPr>
              <a:xfrm>
                <a:off x="971159" y="702176"/>
                <a:ext cx="12951" cy="9887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455" extrusionOk="0">
                    <a:moveTo>
                      <a:pt x="953" y="0"/>
                    </a:moveTo>
                    <a:cubicBezTo>
                      <a:pt x="1" y="0"/>
                      <a:pt x="1" y="1454"/>
                      <a:pt x="953" y="1454"/>
                    </a:cubicBezTo>
                    <a:cubicBezTo>
                      <a:pt x="1905" y="1454"/>
                      <a:pt x="1905" y="0"/>
                      <a:pt x="9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1" name="Google Shape;1661;p62"/>
              <p:cNvSpPr/>
              <p:nvPr/>
            </p:nvSpPr>
            <p:spPr>
              <a:xfrm>
                <a:off x="997558" y="710221"/>
                <a:ext cx="10226" cy="104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40" extrusionOk="0">
                    <a:moveTo>
                      <a:pt x="777" y="1"/>
                    </a:moveTo>
                    <a:cubicBezTo>
                      <a:pt x="727" y="1"/>
                      <a:pt x="677" y="7"/>
                      <a:pt x="627" y="20"/>
                    </a:cubicBezTo>
                    <a:cubicBezTo>
                      <a:pt x="527" y="20"/>
                      <a:pt x="451" y="45"/>
                      <a:pt x="376" y="95"/>
                    </a:cubicBezTo>
                    <a:cubicBezTo>
                      <a:pt x="326" y="145"/>
                      <a:pt x="276" y="170"/>
                      <a:pt x="226" y="220"/>
                    </a:cubicBezTo>
                    <a:cubicBezTo>
                      <a:pt x="126" y="320"/>
                      <a:pt x="50" y="421"/>
                      <a:pt x="25" y="546"/>
                    </a:cubicBezTo>
                    <a:lnTo>
                      <a:pt x="0" y="746"/>
                    </a:lnTo>
                    <a:cubicBezTo>
                      <a:pt x="0" y="872"/>
                      <a:pt x="25" y="997"/>
                      <a:pt x="101" y="1097"/>
                    </a:cubicBezTo>
                    <a:cubicBezTo>
                      <a:pt x="101" y="1122"/>
                      <a:pt x="126" y="1147"/>
                      <a:pt x="126" y="1172"/>
                    </a:cubicBezTo>
                    <a:cubicBezTo>
                      <a:pt x="176" y="1248"/>
                      <a:pt x="251" y="1323"/>
                      <a:pt x="326" y="1373"/>
                    </a:cubicBezTo>
                    <a:cubicBezTo>
                      <a:pt x="401" y="1448"/>
                      <a:pt x="476" y="1498"/>
                      <a:pt x="577" y="1498"/>
                    </a:cubicBezTo>
                    <a:cubicBezTo>
                      <a:pt x="635" y="1528"/>
                      <a:pt x="694" y="1540"/>
                      <a:pt x="748" y="1540"/>
                    </a:cubicBezTo>
                    <a:cubicBezTo>
                      <a:pt x="786" y="1540"/>
                      <a:pt x="821" y="1534"/>
                      <a:pt x="852" y="1523"/>
                    </a:cubicBezTo>
                    <a:cubicBezTo>
                      <a:pt x="953" y="1523"/>
                      <a:pt x="1053" y="1498"/>
                      <a:pt x="1128" y="1448"/>
                    </a:cubicBezTo>
                    <a:cubicBezTo>
                      <a:pt x="1178" y="1398"/>
                      <a:pt x="1228" y="1373"/>
                      <a:pt x="1278" y="1323"/>
                    </a:cubicBezTo>
                    <a:cubicBezTo>
                      <a:pt x="1379" y="1223"/>
                      <a:pt x="1429" y="1122"/>
                      <a:pt x="1479" y="997"/>
                    </a:cubicBezTo>
                    <a:cubicBezTo>
                      <a:pt x="1479" y="922"/>
                      <a:pt x="1479" y="872"/>
                      <a:pt x="1504" y="796"/>
                    </a:cubicBezTo>
                    <a:cubicBezTo>
                      <a:pt x="1504" y="671"/>
                      <a:pt x="1454" y="546"/>
                      <a:pt x="1404" y="446"/>
                    </a:cubicBezTo>
                    <a:cubicBezTo>
                      <a:pt x="1379" y="421"/>
                      <a:pt x="1379" y="395"/>
                      <a:pt x="1354" y="370"/>
                    </a:cubicBezTo>
                    <a:cubicBezTo>
                      <a:pt x="1329" y="270"/>
                      <a:pt x="1253" y="220"/>
                      <a:pt x="1178" y="170"/>
                    </a:cubicBezTo>
                    <a:cubicBezTo>
                      <a:pt x="1103" y="95"/>
                      <a:pt x="1028" y="45"/>
                      <a:pt x="928" y="20"/>
                    </a:cubicBezTo>
                    <a:cubicBezTo>
                      <a:pt x="877" y="7"/>
                      <a:pt x="827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2" name="Google Shape;1662;p62"/>
              <p:cNvSpPr/>
              <p:nvPr/>
            </p:nvSpPr>
            <p:spPr>
              <a:xfrm>
                <a:off x="1015952" y="719890"/>
                <a:ext cx="127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479" extrusionOk="0">
                    <a:moveTo>
                      <a:pt x="952" y="0"/>
                    </a:moveTo>
                    <a:cubicBezTo>
                      <a:pt x="0" y="0"/>
                      <a:pt x="0" y="1479"/>
                      <a:pt x="952" y="1479"/>
                    </a:cubicBezTo>
                    <a:cubicBezTo>
                      <a:pt x="1880" y="1479"/>
                      <a:pt x="1880" y="0"/>
                      <a:pt x="9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3" name="Google Shape;1663;p62"/>
              <p:cNvSpPr/>
              <p:nvPr/>
            </p:nvSpPr>
            <p:spPr>
              <a:xfrm>
                <a:off x="971499" y="721929"/>
                <a:ext cx="12781" cy="10057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480" extrusionOk="0">
                    <a:moveTo>
                      <a:pt x="928" y="1"/>
                    </a:moveTo>
                    <a:cubicBezTo>
                      <a:pt x="1" y="1"/>
                      <a:pt x="1" y="1479"/>
                      <a:pt x="928" y="1479"/>
                    </a:cubicBezTo>
                    <a:cubicBezTo>
                      <a:pt x="1880" y="1479"/>
                      <a:pt x="1880" y="1"/>
                      <a:pt x="9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4" name="Google Shape;1664;p62"/>
              <p:cNvSpPr/>
              <p:nvPr/>
            </p:nvSpPr>
            <p:spPr>
              <a:xfrm>
                <a:off x="997048" y="736062"/>
                <a:ext cx="12775" cy="9887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455" extrusionOk="0">
                    <a:moveTo>
                      <a:pt x="952" y="1"/>
                    </a:moveTo>
                    <a:cubicBezTo>
                      <a:pt x="0" y="1"/>
                      <a:pt x="0" y="1455"/>
                      <a:pt x="952" y="1455"/>
                    </a:cubicBezTo>
                    <a:cubicBezTo>
                      <a:pt x="1880" y="1455"/>
                      <a:pt x="1880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5" name="Google Shape;1665;p62"/>
              <p:cNvSpPr/>
              <p:nvPr/>
            </p:nvSpPr>
            <p:spPr>
              <a:xfrm>
                <a:off x="952596" y="734465"/>
                <a:ext cx="10226" cy="995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65" extrusionOk="0">
                    <a:moveTo>
                      <a:pt x="647" y="1"/>
                    </a:moveTo>
                    <a:cubicBezTo>
                      <a:pt x="575" y="1"/>
                      <a:pt x="507" y="24"/>
                      <a:pt x="452" y="61"/>
                    </a:cubicBezTo>
                    <a:cubicBezTo>
                      <a:pt x="352" y="86"/>
                      <a:pt x="276" y="136"/>
                      <a:pt x="226" y="211"/>
                    </a:cubicBezTo>
                    <a:cubicBezTo>
                      <a:pt x="151" y="286"/>
                      <a:pt x="101" y="361"/>
                      <a:pt x="76" y="462"/>
                    </a:cubicBezTo>
                    <a:cubicBezTo>
                      <a:pt x="26" y="537"/>
                      <a:pt x="1" y="637"/>
                      <a:pt x="1" y="737"/>
                    </a:cubicBezTo>
                    <a:cubicBezTo>
                      <a:pt x="1" y="787"/>
                      <a:pt x="26" y="863"/>
                      <a:pt x="26" y="938"/>
                    </a:cubicBezTo>
                    <a:cubicBezTo>
                      <a:pt x="51" y="1038"/>
                      <a:pt x="126" y="1163"/>
                      <a:pt x="226" y="1239"/>
                    </a:cubicBezTo>
                    <a:cubicBezTo>
                      <a:pt x="276" y="1289"/>
                      <a:pt x="327" y="1314"/>
                      <a:pt x="377" y="1364"/>
                    </a:cubicBezTo>
                    <a:cubicBezTo>
                      <a:pt x="477" y="1439"/>
                      <a:pt x="602" y="1464"/>
                      <a:pt x="728" y="1464"/>
                    </a:cubicBezTo>
                    <a:lnTo>
                      <a:pt x="778" y="1464"/>
                    </a:lnTo>
                    <a:cubicBezTo>
                      <a:pt x="878" y="1464"/>
                      <a:pt x="953" y="1439"/>
                      <a:pt x="1053" y="1389"/>
                    </a:cubicBezTo>
                    <a:cubicBezTo>
                      <a:pt x="1129" y="1364"/>
                      <a:pt x="1229" y="1314"/>
                      <a:pt x="1279" y="1239"/>
                    </a:cubicBezTo>
                    <a:cubicBezTo>
                      <a:pt x="1354" y="1188"/>
                      <a:pt x="1404" y="1113"/>
                      <a:pt x="1429" y="1013"/>
                    </a:cubicBezTo>
                    <a:cubicBezTo>
                      <a:pt x="1479" y="938"/>
                      <a:pt x="1504" y="837"/>
                      <a:pt x="1504" y="737"/>
                    </a:cubicBezTo>
                    <a:cubicBezTo>
                      <a:pt x="1479" y="662"/>
                      <a:pt x="1479" y="612"/>
                      <a:pt x="1479" y="537"/>
                    </a:cubicBezTo>
                    <a:cubicBezTo>
                      <a:pt x="1429" y="411"/>
                      <a:pt x="1379" y="311"/>
                      <a:pt x="1279" y="211"/>
                    </a:cubicBezTo>
                    <a:cubicBezTo>
                      <a:pt x="1229" y="186"/>
                      <a:pt x="1179" y="136"/>
                      <a:pt x="1129" y="111"/>
                    </a:cubicBezTo>
                    <a:cubicBezTo>
                      <a:pt x="1028" y="35"/>
                      <a:pt x="903" y="10"/>
                      <a:pt x="778" y="10"/>
                    </a:cubicBezTo>
                    <a:lnTo>
                      <a:pt x="728" y="10"/>
                    </a:lnTo>
                    <a:cubicBezTo>
                      <a:pt x="701" y="4"/>
                      <a:pt x="674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6" name="Google Shape;1666;p62"/>
              <p:cNvSpPr/>
              <p:nvPr/>
            </p:nvSpPr>
            <p:spPr>
              <a:xfrm>
                <a:off x="977798" y="749007"/>
                <a:ext cx="10057" cy="1022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505" extrusionOk="0">
                    <a:moveTo>
                      <a:pt x="728" y="1"/>
                    </a:moveTo>
                    <a:cubicBezTo>
                      <a:pt x="628" y="1"/>
                      <a:pt x="527" y="26"/>
                      <a:pt x="452" y="51"/>
                    </a:cubicBezTo>
                    <a:cubicBezTo>
                      <a:pt x="352" y="101"/>
                      <a:pt x="277" y="151"/>
                      <a:pt x="201" y="201"/>
                    </a:cubicBezTo>
                    <a:cubicBezTo>
                      <a:pt x="176" y="251"/>
                      <a:pt x="126" y="302"/>
                      <a:pt x="101" y="352"/>
                    </a:cubicBezTo>
                    <a:cubicBezTo>
                      <a:pt x="26" y="477"/>
                      <a:pt x="1" y="602"/>
                      <a:pt x="1" y="728"/>
                    </a:cubicBezTo>
                    <a:cubicBezTo>
                      <a:pt x="1" y="803"/>
                      <a:pt x="1" y="853"/>
                      <a:pt x="26" y="928"/>
                    </a:cubicBezTo>
                    <a:cubicBezTo>
                      <a:pt x="51" y="1053"/>
                      <a:pt x="126" y="1154"/>
                      <a:pt x="201" y="1254"/>
                    </a:cubicBezTo>
                    <a:lnTo>
                      <a:pt x="252" y="1279"/>
                    </a:lnTo>
                    <a:cubicBezTo>
                      <a:pt x="302" y="1354"/>
                      <a:pt x="377" y="1404"/>
                      <a:pt x="477" y="1429"/>
                    </a:cubicBezTo>
                    <a:cubicBezTo>
                      <a:pt x="552" y="1479"/>
                      <a:pt x="653" y="1505"/>
                      <a:pt x="753" y="1505"/>
                    </a:cubicBezTo>
                    <a:cubicBezTo>
                      <a:pt x="853" y="1505"/>
                      <a:pt x="953" y="1479"/>
                      <a:pt x="1029" y="1429"/>
                    </a:cubicBezTo>
                    <a:cubicBezTo>
                      <a:pt x="1129" y="1404"/>
                      <a:pt x="1204" y="1354"/>
                      <a:pt x="1279" y="1279"/>
                    </a:cubicBezTo>
                    <a:cubicBezTo>
                      <a:pt x="1304" y="1229"/>
                      <a:pt x="1354" y="1179"/>
                      <a:pt x="1379" y="1129"/>
                    </a:cubicBezTo>
                    <a:cubicBezTo>
                      <a:pt x="1455" y="1028"/>
                      <a:pt x="1480" y="903"/>
                      <a:pt x="1480" y="753"/>
                    </a:cubicBezTo>
                    <a:cubicBezTo>
                      <a:pt x="1480" y="703"/>
                      <a:pt x="1480" y="627"/>
                      <a:pt x="1455" y="577"/>
                    </a:cubicBezTo>
                    <a:cubicBezTo>
                      <a:pt x="1430" y="452"/>
                      <a:pt x="1354" y="327"/>
                      <a:pt x="1279" y="251"/>
                    </a:cubicBezTo>
                    <a:lnTo>
                      <a:pt x="1229" y="201"/>
                    </a:lnTo>
                    <a:cubicBezTo>
                      <a:pt x="1179" y="151"/>
                      <a:pt x="1104" y="101"/>
                      <a:pt x="1003" y="51"/>
                    </a:cubicBezTo>
                    <a:cubicBezTo>
                      <a:pt x="928" y="26"/>
                      <a:pt x="8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7" name="Google Shape;1667;p62"/>
              <p:cNvSpPr/>
              <p:nvPr/>
            </p:nvSpPr>
            <p:spPr>
              <a:xfrm>
                <a:off x="1000792" y="761272"/>
                <a:ext cx="12781" cy="9880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454" extrusionOk="0">
                    <a:moveTo>
                      <a:pt x="928" y="0"/>
                    </a:moveTo>
                    <a:cubicBezTo>
                      <a:pt x="0" y="0"/>
                      <a:pt x="0" y="1454"/>
                      <a:pt x="928" y="1454"/>
                    </a:cubicBezTo>
                    <a:cubicBezTo>
                      <a:pt x="1880" y="1454"/>
                      <a:pt x="1880" y="0"/>
                      <a:pt x="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8" name="Google Shape;1668;p62"/>
              <p:cNvSpPr/>
              <p:nvPr/>
            </p:nvSpPr>
            <p:spPr>
              <a:xfrm>
                <a:off x="953452" y="754796"/>
                <a:ext cx="1022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490" extrusionOk="0">
                    <a:moveTo>
                      <a:pt x="752" y="1"/>
                    </a:moveTo>
                    <a:cubicBezTo>
                      <a:pt x="652" y="1"/>
                      <a:pt x="551" y="1"/>
                      <a:pt x="451" y="51"/>
                    </a:cubicBezTo>
                    <a:cubicBezTo>
                      <a:pt x="376" y="76"/>
                      <a:pt x="301" y="126"/>
                      <a:pt x="226" y="201"/>
                    </a:cubicBezTo>
                    <a:cubicBezTo>
                      <a:pt x="175" y="252"/>
                      <a:pt x="150" y="302"/>
                      <a:pt x="100" y="352"/>
                    </a:cubicBezTo>
                    <a:cubicBezTo>
                      <a:pt x="50" y="477"/>
                      <a:pt x="0" y="602"/>
                      <a:pt x="0" y="728"/>
                    </a:cubicBezTo>
                    <a:cubicBezTo>
                      <a:pt x="25" y="778"/>
                      <a:pt x="25" y="853"/>
                      <a:pt x="50" y="928"/>
                    </a:cubicBezTo>
                    <a:cubicBezTo>
                      <a:pt x="75" y="1054"/>
                      <a:pt x="125" y="1154"/>
                      <a:pt x="226" y="1254"/>
                    </a:cubicBezTo>
                    <a:lnTo>
                      <a:pt x="251" y="1279"/>
                    </a:lnTo>
                    <a:cubicBezTo>
                      <a:pt x="326" y="1354"/>
                      <a:pt x="401" y="1404"/>
                      <a:pt x="501" y="1429"/>
                    </a:cubicBezTo>
                    <a:cubicBezTo>
                      <a:pt x="556" y="1466"/>
                      <a:pt x="625" y="1489"/>
                      <a:pt x="697" y="1489"/>
                    </a:cubicBezTo>
                    <a:cubicBezTo>
                      <a:pt x="723" y="1489"/>
                      <a:pt x="750" y="1486"/>
                      <a:pt x="777" y="1480"/>
                    </a:cubicBezTo>
                    <a:cubicBezTo>
                      <a:pt x="804" y="1486"/>
                      <a:pt x="831" y="1489"/>
                      <a:pt x="857" y="1489"/>
                    </a:cubicBezTo>
                    <a:cubicBezTo>
                      <a:pt x="929" y="1489"/>
                      <a:pt x="998" y="1466"/>
                      <a:pt x="1053" y="1429"/>
                    </a:cubicBezTo>
                    <a:cubicBezTo>
                      <a:pt x="1153" y="1404"/>
                      <a:pt x="1228" y="1354"/>
                      <a:pt x="1303" y="1279"/>
                    </a:cubicBezTo>
                    <a:cubicBezTo>
                      <a:pt x="1328" y="1229"/>
                      <a:pt x="1378" y="1179"/>
                      <a:pt x="1404" y="1129"/>
                    </a:cubicBezTo>
                    <a:cubicBezTo>
                      <a:pt x="1479" y="1003"/>
                      <a:pt x="1504" y="903"/>
                      <a:pt x="1504" y="753"/>
                    </a:cubicBezTo>
                    <a:cubicBezTo>
                      <a:pt x="1504" y="703"/>
                      <a:pt x="1504" y="627"/>
                      <a:pt x="1479" y="552"/>
                    </a:cubicBezTo>
                    <a:cubicBezTo>
                      <a:pt x="1454" y="452"/>
                      <a:pt x="1378" y="327"/>
                      <a:pt x="1303" y="252"/>
                    </a:cubicBezTo>
                    <a:lnTo>
                      <a:pt x="1253" y="201"/>
                    </a:lnTo>
                    <a:cubicBezTo>
                      <a:pt x="1203" y="126"/>
                      <a:pt x="1128" y="76"/>
                      <a:pt x="1028" y="51"/>
                    </a:cubicBezTo>
                    <a:cubicBezTo>
                      <a:pt x="927" y="1"/>
                      <a:pt x="852" y="1"/>
                      <a:pt x="7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9" name="Google Shape;1669;p62"/>
              <p:cNvSpPr/>
              <p:nvPr/>
            </p:nvSpPr>
            <p:spPr>
              <a:xfrm>
                <a:off x="988358" y="770465"/>
                <a:ext cx="10226" cy="9887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55" extrusionOk="0">
                    <a:moveTo>
                      <a:pt x="728" y="1"/>
                    </a:moveTo>
                    <a:cubicBezTo>
                      <a:pt x="627" y="1"/>
                      <a:pt x="527" y="1"/>
                      <a:pt x="452" y="51"/>
                    </a:cubicBezTo>
                    <a:cubicBezTo>
                      <a:pt x="352" y="76"/>
                      <a:pt x="277" y="126"/>
                      <a:pt x="201" y="201"/>
                    </a:cubicBezTo>
                    <a:cubicBezTo>
                      <a:pt x="151" y="276"/>
                      <a:pt x="101" y="352"/>
                      <a:pt x="51" y="452"/>
                    </a:cubicBezTo>
                    <a:cubicBezTo>
                      <a:pt x="26" y="527"/>
                      <a:pt x="1" y="627"/>
                      <a:pt x="1" y="727"/>
                    </a:cubicBezTo>
                    <a:cubicBezTo>
                      <a:pt x="1" y="803"/>
                      <a:pt x="26" y="853"/>
                      <a:pt x="26" y="928"/>
                    </a:cubicBezTo>
                    <a:cubicBezTo>
                      <a:pt x="51" y="1053"/>
                      <a:pt x="126" y="1154"/>
                      <a:pt x="201" y="1254"/>
                    </a:cubicBezTo>
                    <a:cubicBezTo>
                      <a:pt x="252" y="1279"/>
                      <a:pt x="302" y="1329"/>
                      <a:pt x="352" y="1354"/>
                    </a:cubicBezTo>
                    <a:cubicBezTo>
                      <a:pt x="477" y="1429"/>
                      <a:pt x="602" y="1454"/>
                      <a:pt x="728" y="1454"/>
                    </a:cubicBezTo>
                    <a:lnTo>
                      <a:pt x="753" y="1454"/>
                    </a:lnTo>
                    <a:cubicBezTo>
                      <a:pt x="853" y="1454"/>
                      <a:pt x="953" y="1429"/>
                      <a:pt x="1054" y="1404"/>
                    </a:cubicBezTo>
                    <a:cubicBezTo>
                      <a:pt x="1129" y="1354"/>
                      <a:pt x="1204" y="1304"/>
                      <a:pt x="1279" y="1254"/>
                    </a:cubicBezTo>
                    <a:cubicBezTo>
                      <a:pt x="1354" y="1179"/>
                      <a:pt x="1404" y="1103"/>
                      <a:pt x="1429" y="1003"/>
                    </a:cubicBezTo>
                    <a:cubicBezTo>
                      <a:pt x="1480" y="928"/>
                      <a:pt x="1505" y="828"/>
                      <a:pt x="1505" y="727"/>
                    </a:cubicBezTo>
                    <a:lnTo>
                      <a:pt x="1480" y="527"/>
                    </a:lnTo>
                    <a:cubicBezTo>
                      <a:pt x="1429" y="402"/>
                      <a:pt x="1379" y="301"/>
                      <a:pt x="1279" y="201"/>
                    </a:cubicBezTo>
                    <a:cubicBezTo>
                      <a:pt x="1229" y="176"/>
                      <a:pt x="1179" y="126"/>
                      <a:pt x="1129" y="101"/>
                    </a:cubicBezTo>
                    <a:cubicBezTo>
                      <a:pt x="1028" y="26"/>
                      <a:pt x="903" y="1"/>
                      <a:pt x="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0" name="Google Shape;1670;p62"/>
              <p:cNvSpPr/>
              <p:nvPr/>
            </p:nvSpPr>
            <p:spPr>
              <a:xfrm>
                <a:off x="904847" y="803516"/>
                <a:ext cx="93295" cy="39153"/>
              </a:xfrm>
              <a:custGeom>
                <a:avLst/>
                <a:gdLst/>
                <a:ahLst/>
                <a:cxnLst/>
                <a:rect l="l" t="t" r="r" b="b"/>
                <a:pathLst>
                  <a:path w="13730" h="5762" extrusionOk="0">
                    <a:moveTo>
                      <a:pt x="909" y="0"/>
                    </a:moveTo>
                    <a:cubicBezTo>
                      <a:pt x="222" y="0"/>
                      <a:pt x="0" y="1160"/>
                      <a:pt x="787" y="1452"/>
                    </a:cubicBezTo>
                    <a:cubicBezTo>
                      <a:pt x="4697" y="2881"/>
                      <a:pt x="8632" y="4285"/>
                      <a:pt x="12542" y="5713"/>
                    </a:cubicBezTo>
                    <a:cubicBezTo>
                      <a:pt x="12634" y="5747"/>
                      <a:pt x="12721" y="5762"/>
                      <a:pt x="12802" y="5762"/>
                    </a:cubicBezTo>
                    <a:cubicBezTo>
                      <a:pt x="13508" y="5762"/>
                      <a:pt x="13730" y="4602"/>
                      <a:pt x="12943" y="4310"/>
                    </a:cubicBezTo>
                    <a:cubicBezTo>
                      <a:pt x="9008" y="2881"/>
                      <a:pt x="5098" y="1452"/>
                      <a:pt x="1163" y="49"/>
                    </a:cubicBezTo>
                    <a:cubicBezTo>
                      <a:pt x="1073" y="15"/>
                      <a:pt x="988" y="0"/>
                      <a:pt x="9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1" name="Google Shape;1671;p62"/>
              <p:cNvSpPr/>
              <p:nvPr/>
            </p:nvSpPr>
            <p:spPr>
              <a:xfrm>
                <a:off x="898439" y="829025"/>
                <a:ext cx="87887" cy="40648"/>
              </a:xfrm>
              <a:custGeom>
                <a:avLst/>
                <a:gdLst/>
                <a:ahLst/>
                <a:cxnLst/>
                <a:rect l="l" t="t" r="r" b="b"/>
                <a:pathLst>
                  <a:path w="12934" h="5982" extrusionOk="0">
                    <a:moveTo>
                      <a:pt x="848" y="0"/>
                    </a:moveTo>
                    <a:cubicBezTo>
                      <a:pt x="526" y="0"/>
                      <a:pt x="210" y="260"/>
                      <a:pt x="126" y="556"/>
                    </a:cubicBezTo>
                    <a:cubicBezTo>
                      <a:pt x="1" y="957"/>
                      <a:pt x="251" y="1308"/>
                      <a:pt x="627" y="1458"/>
                    </a:cubicBezTo>
                    <a:lnTo>
                      <a:pt x="11931" y="5944"/>
                    </a:lnTo>
                    <a:cubicBezTo>
                      <a:pt x="11991" y="5970"/>
                      <a:pt x="12054" y="5982"/>
                      <a:pt x="12118" y="5982"/>
                    </a:cubicBezTo>
                    <a:cubicBezTo>
                      <a:pt x="12426" y="5982"/>
                      <a:pt x="12750" y="5708"/>
                      <a:pt x="12833" y="5418"/>
                    </a:cubicBezTo>
                    <a:cubicBezTo>
                      <a:pt x="12933" y="5017"/>
                      <a:pt x="12682" y="4666"/>
                      <a:pt x="12307" y="4516"/>
                    </a:cubicBezTo>
                    <a:lnTo>
                      <a:pt x="1028" y="29"/>
                    </a:lnTo>
                    <a:cubicBezTo>
                      <a:pt x="969" y="10"/>
                      <a:pt x="908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2" name="Google Shape;1672;p62"/>
              <p:cNvSpPr/>
              <p:nvPr/>
            </p:nvSpPr>
            <p:spPr>
              <a:xfrm>
                <a:off x="895715" y="745093"/>
                <a:ext cx="46668" cy="46668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6868" extrusionOk="0">
                    <a:moveTo>
                      <a:pt x="3434" y="0"/>
                    </a:moveTo>
                    <a:cubicBezTo>
                      <a:pt x="1530" y="0"/>
                      <a:pt x="1" y="1529"/>
                      <a:pt x="1" y="3434"/>
                    </a:cubicBezTo>
                    <a:cubicBezTo>
                      <a:pt x="1" y="5339"/>
                      <a:pt x="1530" y="6868"/>
                      <a:pt x="3434" y="6868"/>
                    </a:cubicBezTo>
                    <a:cubicBezTo>
                      <a:pt x="5339" y="6868"/>
                      <a:pt x="6868" y="5339"/>
                      <a:pt x="6868" y="3434"/>
                    </a:cubicBezTo>
                    <a:cubicBezTo>
                      <a:pt x="6868" y="1529"/>
                      <a:pt x="5339" y="0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3" name="Google Shape;1673;p62"/>
              <p:cNvSpPr/>
              <p:nvPr/>
            </p:nvSpPr>
            <p:spPr>
              <a:xfrm>
                <a:off x="903379" y="752758"/>
                <a:ext cx="31515" cy="31508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637" extrusionOk="0">
                    <a:moveTo>
                      <a:pt x="2306" y="0"/>
                    </a:moveTo>
                    <a:cubicBezTo>
                      <a:pt x="1028" y="0"/>
                      <a:pt x="1" y="1028"/>
                      <a:pt x="1" y="2306"/>
                    </a:cubicBezTo>
                    <a:cubicBezTo>
                      <a:pt x="1" y="3584"/>
                      <a:pt x="1028" y="4637"/>
                      <a:pt x="2306" y="4637"/>
                    </a:cubicBezTo>
                    <a:cubicBezTo>
                      <a:pt x="3585" y="4637"/>
                      <a:pt x="4637" y="3584"/>
                      <a:pt x="4637" y="2306"/>
                    </a:cubicBezTo>
                    <a:cubicBezTo>
                      <a:pt x="4637" y="1028"/>
                      <a:pt x="3585" y="0"/>
                      <a:pt x="2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674" name="Google Shape;1674;p62"/>
            <p:cNvGrpSpPr/>
            <p:nvPr/>
          </p:nvGrpSpPr>
          <p:grpSpPr>
            <a:xfrm>
              <a:off x="6250338" y="2833264"/>
              <a:ext cx="2237430" cy="1508720"/>
              <a:chOff x="1848926" y="1490587"/>
              <a:chExt cx="1475196" cy="994738"/>
            </a:xfrm>
          </p:grpSpPr>
          <p:sp>
            <p:nvSpPr>
              <p:cNvPr id="1675" name="Google Shape;1675;p62"/>
              <p:cNvSpPr/>
              <p:nvPr/>
            </p:nvSpPr>
            <p:spPr>
              <a:xfrm>
                <a:off x="2507265" y="1501050"/>
                <a:ext cx="43533" cy="82826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5723" extrusionOk="0">
                    <a:moveTo>
                      <a:pt x="928" y="1"/>
                    </a:moveTo>
                    <a:cubicBezTo>
                      <a:pt x="861" y="1"/>
                      <a:pt x="793" y="10"/>
                      <a:pt x="727" y="29"/>
                    </a:cubicBezTo>
                    <a:cubicBezTo>
                      <a:pt x="301" y="180"/>
                      <a:pt x="0" y="631"/>
                      <a:pt x="126" y="1082"/>
                    </a:cubicBezTo>
                    <a:cubicBezTo>
                      <a:pt x="502" y="2410"/>
                      <a:pt x="878" y="3764"/>
                      <a:pt x="1253" y="5092"/>
                    </a:cubicBezTo>
                    <a:cubicBezTo>
                      <a:pt x="1359" y="5452"/>
                      <a:pt x="1715" y="5722"/>
                      <a:pt x="2080" y="5722"/>
                    </a:cubicBezTo>
                    <a:cubicBezTo>
                      <a:pt x="2147" y="5722"/>
                      <a:pt x="2215" y="5713"/>
                      <a:pt x="2281" y="5693"/>
                    </a:cubicBezTo>
                    <a:cubicBezTo>
                      <a:pt x="2732" y="5543"/>
                      <a:pt x="3008" y="5117"/>
                      <a:pt x="2883" y="4641"/>
                    </a:cubicBezTo>
                    <a:cubicBezTo>
                      <a:pt x="2507" y="3313"/>
                      <a:pt x="2131" y="1959"/>
                      <a:pt x="1755" y="631"/>
                    </a:cubicBezTo>
                    <a:cubicBezTo>
                      <a:pt x="1649" y="271"/>
                      <a:pt x="1293" y="1"/>
                      <a:pt x="928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6" name="Google Shape;1676;p62"/>
              <p:cNvSpPr/>
              <p:nvPr/>
            </p:nvSpPr>
            <p:spPr>
              <a:xfrm>
                <a:off x="2395914" y="1529518"/>
                <a:ext cx="56226" cy="6941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4796" extrusionOk="0">
                    <a:moveTo>
                      <a:pt x="952" y="0"/>
                    </a:moveTo>
                    <a:cubicBezTo>
                      <a:pt x="811" y="0"/>
                      <a:pt x="672" y="37"/>
                      <a:pt x="551" y="117"/>
                    </a:cubicBezTo>
                    <a:cubicBezTo>
                      <a:pt x="175" y="368"/>
                      <a:pt x="0" y="869"/>
                      <a:pt x="251" y="1270"/>
                    </a:cubicBezTo>
                    <a:cubicBezTo>
                      <a:pt x="902" y="2298"/>
                      <a:pt x="1554" y="3351"/>
                      <a:pt x="2181" y="4378"/>
                    </a:cubicBezTo>
                    <a:cubicBezTo>
                      <a:pt x="2351" y="4633"/>
                      <a:pt x="2648" y="4796"/>
                      <a:pt x="2938" y="4796"/>
                    </a:cubicBezTo>
                    <a:cubicBezTo>
                      <a:pt x="3076" y="4796"/>
                      <a:pt x="3213" y="4759"/>
                      <a:pt x="3333" y="4679"/>
                    </a:cubicBezTo>
                    <a:cubicBezTo>
                      <a:pt x="3709" y="4428"/>
                      <a:pt x="3885" y="3927"/>
                      <a:pt x="3634" y="3526"/>
                    </a:cubicBezTo>
                    <a:cubicBezTo>
                      <a:pt x="2983" y="2498"/>
                      <a:pt x="2356" y="1471"/>
                      <a:pt x="1704" y="418"/>
                    </a:cubicBezTo>
                    <a:cubicBezTo>
                      <a:pt x="1551" y="163"/>
                      <a:pt x="1248" y="0"/>
                      <a:pt x="952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7" name="Google Shape;1677;p62"/>
              <p:cNvSpPr/>
              <p:nvPr/>
            </p:nvSpPr>
            <p:spPr>
              <a:xfrm>
                <a:off x="2239567" y="1567276"/>
                <a:ext cx="97588" cy="44908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103" extrusionOk="0">
                    <a:moveTo>
                      <a:pt x="5804" y="1"/>
                    </a:moveTo>
                    <a:cubicBezTo>
                      <a:pt x="5726" y="1"/>
                      <a:pt x="5645" y="13"/>
                      <a:pt x="5565" y="40"/>
                    </a:cubicBezTo>
                    <a:cubicBezTo>
                      <a:pt x="3961" y="516"/>
                      <a:pt x="2357" y="992"/>
                      <a:pt x="728" y="1443"/>
                    </a:cubicBezTo>
                    <a:cubicBezTo>
                      <a:pt x="302" y="1569"/>
                      <a:pt x="1" y="2045"/>
                      <a:pt x="151" y="2496"/>
                    </a:cubicBezTo>
                    <a:cubicBezTo>
                      <a:pt x="256" y="2852"/>
                      <a:pt x="588" y="3103"/>
                      <a:pt x="957" y="3103"/>
                    </a:cubicBezTo>
                    <a:cubicBezTo>
                      <a:pt x="1030" y="3103"/>
                      <a:pt x="1105" y="3093"/>
                      <a:pt x="1179" y="3072"/>
                    </a:cubicBezTo>
                    <a:cubicBezTo>
                      <a:pt x="2783" y="2596"/>
                      <a:pt x="4412" y="2120"/>
                      <a:pt x="6016" y="1669"/>
                    </a:cubicBezTo>
                    <a:cubicBezTo>
                      <a:pt x="6442" y="1544"/>
                      <a:pt x="6743" y="1067"/>
                      <a:pt x="6593" y="616"/>
                    </a:cubicBezTo>
                    <a:cubicBezTo>
                      <a:pt x="6490" y="266"/>
                      <a:pt x="6166" y="1"/>
                      <a:pt x="5804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8" name="Google Shape;1678;p62"/>
              <p:cNvSpPr/>
              <p:nvPr/>
            </p:nvSpPr>
            <p:spPr>
              <a:xfrm>
                <a:off x="2055318" y="1563050"/>
                <a:ext cx="75460" cy="56631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3913" extrusionOk="0">
                    <a:moveTo>
                      <a:pt x="974" y="0"/>
                    </a:moveTo>
                    <a:cubicBezTo>
                      <a:pt x="672" y="0"/>
                      <a:pt x="362" y="152"/>
                      <a:pt x="226" y="407"/>
                    </a:cubicBezTo>
                    <a:cubicBezTo>
                      <a:pt x="0" y="833"/>
                      <a:pt x="150" y="1309"/>
                      <a:pt x="526" y="1560"/>
                    </a:cubicBezTo>
                    <a:cubicBezTo>
                      <a:pt x="1629" y="2312"/>
                      <a:pt x="2732" y="3064"/>
                      <a:pt x="3835" y="3790"/>
                    </a:cubicBezTo>
                    <a:cubicBezTo>
                      <a:pt x="3960" y="3874"/>
                      <a:pt x="4108" y="3913"/>
                      <a:pt x="4256" y="3913"/>
                    </a:cubicBezTo>
                    <a:cubicBezTo>
                      <a:pt x="4553" y="3913"/>
                      <a:pt x="4854" y="3757"/>
                      <a:pt x="4988" y="3490"/>
                    </a:cubicBezTo>
                    <a:cubicBezTo>
                      <a:pt x="5213" y="3064"/>
                      <a:pt x="5088" y="2612"/>
                      <a:pt x="4687" y="2337"/>
                    </a:cubicBezTo>
                    <a:cubicBezTo>
                      <a:pt x="3584" y="1610"/>
                      <a:pt x="2481" y="858"/>
                      <a:pt x="1379" y="106"/>
                    </a:cubicBezTo>
                    <a:cubicBezTo>
                      <a:pt x="1258" y="34"/>
                      <a:pt x="1117" y="0"/>
                      <a:pt x="974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9" name="Google Shape;1679;p62"/>
              <p:cNvSpPr/>
              <p:nvPr/>
            </p:nvSpPr>
            <p:spPr>
              <a:xfrm>
                <a:off x="2547889" y="1591706"/>
                <a:ext cx="92508" cy="40465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2796" extrusionOk="0">
                    <a:moveTo>
                      <a:pt x="5435" y="1"/>
                    </a:moveTo>
                    <a:cubicBezTo>
                      <a:pt x="5362" y="1"/>
                      <a:pt x="5288" y="10"/>
                      <a:pt x="5213" y="31"/>
                    </a:cubicBezTo>
                    <a:cubicBezTo>
                      <a:pt x="3710" y="407"/>
                      <a:pt x="2231" y="783"/>
                      <a:pt x="727" y="1159"/>
                    </a:cubicBezTo>
                    <a:cubicBezTo>
                      <a:pt x="301" y="1259"/>
                      <a:pt x="0" y="1760"/>
                      <a:pt x="151" y="2186"/>
                    </a:cubicBezTo>
                    <a:cubicBezTo>
                      <a:pt x="254" y="2559"/>
                      <a:pt x="580" y="2795"/>
                      <a:pt x="945" y="2795"/>
                    </a:cubicBezTo>
                    <a:cubicBezTo>
                      <a:pt x="1022" y="2795"/>
                      <a:pt x="1100" y="2785"/>
                      <a:pt x="1178" y="2763"/>
                    </a:cubicBezTo>
                    <a:cubicBezTo>
                      <a:pt x="2682" y="2387"/>
                      <a:pt x="4161" y="2011"/>
                      <a:pt x="5665" y="1660"/>
                    </a:cubicBezTo>
                    <a:cubicBezTo>
                      <a:pt x="6091" y="1535"/>
                      <a:pt x="6391" y="1033"/>
                      <a:pt x="6241" y="607"/>
                    </a:cubicBezTo>
                    <a:cubicBezTo>
                      <a:pt x="6136" y="252"/>
                      <a:pt x="5804" y="1"/>
                      <a:pt x="5435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0" name="Google Shape;1680;p62"/>
              <p:cNvSpPr/>
              <p:nvPr/>
            </p:nvSpPr>
            <p:spPr>
              <a:xfrm>
                <a:off x="2707116" y="1535205"/>
                <a:ext cx="43910" cy="64938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4487" extrusionOk="0">
                    <a:moveTo>
                      <a:pt x="896" y="1"/>
                    </a:moveTo>
                    <a:cubicBezTo>
                      <a:pt x="739" y="1"/>
                      <a:pt x="572" y="40"/>
                      <a:pt x="452" y="125"/>
                    </a:cubicBezTo>
                    <a:cubicBezTo>
                      <a:pt x="277" y="226"/>
                      <a:pt x="101" y="401"/>
                      <a:pt x="51" y="627"/>
                    </a:cubicBezTo>
                    <a:cubicBezTo>
                      <a:pt x="1" y="852"/>
                      <a:pt x="51" y="1053"/>
                      <a:pt x="151" y="1278"/>
                    </a:cubicBezTo>
                    <a:cubicBezTo>
                      <a:pt x="577" y="2206"/>
                      <a:pt x="1003" y="3133"/>
                      <a:pt x="1430" y="4085"/>
                    </a:cubicBezTo>
                    <a:cubicBezTo>
                      <a:pt x="1530" y="4261"/>
                      <a:pt x="1755" y="4411"/>
                      <a:pt x="1956" y="4461"/>
                    </a:cubicBezTo>
                    <a:cubicBezTo>
                      <a:pt x="2023" y="4478"/>
                      <a:pt x="2095" y="4486"/>
                      <a:pt x="2168" y="4486"/>
                    </a:cubicBezTo>
                    <a:cubicBezTo>
                      <a:pt x="2315" y="4486"/>
                      <a:pt x="2465" y="4453"/>
                      <a:pt x="2582" y="4386"/>
                    </a:cubicBezTo>
                    <a:cubicBezTo>
                      <a:pt x="2783" y="4261"/>
                      <a:pt x="2933" y="4085"/>
                      <a:pt x="2983" y="3885"/>
                    </a:cubicBezTo>
                    <a:cubicBezTo>
                      <a:pt x="3034" y="3634"/>
                      <a:pt x="2983" y="3434"/>
                      <a:pt x="2883" y="3233"/>
                    </a:cubicBezTo>
                    <a:cubicBezTo>
                      <a:pt x="2457" y="2281"/>
                      <a:pt x="2031" y="1354"/>
                      <a:pt x="1605" y="426"/>
                    </a:cubicBezTo>
                    <a:cubicBezTo>
                      <a:pt x="1505" y="226"/>
                      <a:pt x="1279" y="75"/>
                      <a:pt x="1104" y="25"/>
                    </a:cubicBezTo>
                    <a:cubicBezTo>
                      <a:pt x="1040" y="9"/>
                      <a:pt x="969" y="1"/>
                      <a:pt x="896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1" name="Google Shape;1681;p62"/>
              <p:cNvSpPr/>
              <p:nvPr/>
            </p:nvSpPr>
            <p:spPr>
              <a:xfrm>
                <a:off x="2894289" y="1553904"/>
                <a:ext cx="53331" cy="66183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573" extrusionOk="0">
                    <a:moveTo>
                      <a:pt x="2737" y="0"/>
                    </a:moveTo>
                    <a:cubicBezTo>
                      <a:pt x="2451" y="0"/>
                      <a:pt x="2172" y="145"/>
                      <a:pt x="2005" y="412"/>
                    </a:cubicBezTo>
                    <a:cubicBezTo>
                      <a:pt x="1429" y="1390"/>
                      <a:pt x="827" y="2342"/>
                      <a:pt x="226" y="3320"/>
                    </a:cubicBezTo>
                    <a:cubicBezTo>
                      <a:pt x="0" y="3696"/>
                      <a:pt x="126" y="4247"/>
                      <a:pt x="527" y="4473"/>
                    </a:cubicBezTo>
                    <a:cubicBezTo>
                      <a:pt x="669" y="4539"/>
                      <a:pt x="816" y="4573"/>
                      <a:pt x="959" y="4573"/>
                    </a:cubicBezTo>
                    <a:cubicBezTo>
                      <a:pt x="1245" y="4573"/>
                      <a:pt x="1512" y="4439"/>
                      <a:pt x="1680" y="4172"/>
                    </a:cubicBezTo>
                    <a:cubicBezTo>
                      <a:pt x="2281" y="3194"/>
                      <a:pt x="2883" y="2242"/>
                      <a:pt x="3459" y="1265"/>
                    </a:cubicBezTo>
                    <a:cubicBezTo>
                      <a:pt x="3685" y="889"/>
                      <a:pt x="3559" y="312"/>
                      <a:pt x="3158" y="112"/>
                    </a:cubicBezTo>
                    <a:cubicBezTo>
                      <a:pt x="3025" y="36"/>
                      <a:pt x="2880" y="0"/>
                      <a:pt x="2737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2" name="Google Shape;1682;p62"/>
              <p:cNvSpPr/>
              <p:nvPr/>
            </p:nvSpPr>
            <p:spPr>
              <a:xfrm>
                <a:off x="2806151" y="1571676"/>
                <a:ext cx="38453" cy="5819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4021" extrusionOk="0">
                    <a:moveTo>
                      <a:pt x="946" y="0"/>
                    </a:moveTo>
                    <a:cubicBezTo>
                      <a:pt x="869" y="0"/>
                      <a:pt x="794" y="11"/>
                      <a:pt x="727" y="37"/>
                    </a:cubicBezTo>
                    <a:cubicBezTo>
                      <a:pt x="301" y="162"/>
                      <a:pt x="0" y="613"/>
                      <a:pt x="125" y="1064"/>
                    </a:cubicBezTo>
                    <a:cubicBezTo>
                      <a:pt x="401" y="1841"/>
                      <a:pt x="652" y="2618"/>
                      <a:pt x="902" y="3395"/>
                    </a:cubicBezTo>
                    <a:cubicBezTo>
                      <a:pt x="978" y="3621"/>
                      <a:pt x="1103" y="3796"/>
                      <a:pt x="1278" y="3896"/>
                    </a:cubicBezTo>
                    <a:cubicBezTo>
                      <a:pt x="1398" y="3982"/>
                      <a:pt x="1565" y="4021"/>
                      <a:pt x="1722" y="4021"/>
                    </a:cubicBezTo>
                    <a:cubicBezTo>
                      <a:pt x="1795" y="4021"/>
                      <a:pt x="1866" y="4012"/>
                      <a:pt x="1930" y="3996"/>
                    </a:cubicBezTo>
                    <a:cubicBezTo>
                      <a:pt x="2356" y="3846"/>
                      <a:pt x="2657" y="3395"/>
                      <a:pt x="2531" y="2944"/>
                    </a:cubicBezTo>
                    <a:cubicBezTo>
                      <a:pt x="2256" y="2167"/>
                      <a:pt x="2005" y="1390"/>
                      <a:pt x="1754" y="613"/>
                    </a:cubicBezTo>
                    <a:cubicBezTo>
                      <a:pt x="1704" y="412"/>
                      <a:pt x="1554" y="237"/>
                      <a:pt x="1379" y="112"/>
                    </a:cubicBezTo>
                    <a:cubicBezTo>
                      <a:pt x="1262" y="45"/>
                      <a:pt x="1100" y="0"/>
                      <a:pt x="946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3" name="Google Shape;1683;p62"/>
              <p:cNvSpPr/>
              <p:nvPr/>
            </p:nvSpPr>
            <p:spPr>
              <a:xfrm>
                <a:off x="2977346" y="1571951"/>
                <a:ext cx="85981" cy="58744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4059" extrusionOk="0">
                    <a:moveTo>
                      <a:pt x="4968" y="1"/>
                    </a:moveTo>
                    <a:cubicBezTo>
                      <a:pt x="4830" y="1"/>
                      <a:pt x="4691" y="37"/>
                      <a:pt x="4562" y="118"/>
                    </a:cubicBezTo>
                    <a:lnTo>
                      <a:pt x="552" y="2499"/>
                    </a:lnTo>
                    <a:cubicBezTo>
                      <a:pt x="176" y="2724"/>
                      <a:pt x="1" y="3251"/>
                      <a:pt x="251" y="3652"/>
                    </a:cubicBezTo>
                    <a:cubicBezTo>
                      <a:pt x="422" y="3907"/>
                      <a:pt x="708" y="4058"/>
                      <a:pt x="999" y="4058"/>
                    </a:cubicBezTo>
                    <a:cubicBezTo>
                      <a:pt x="1137" y="4058"/>
                      <a:pt x="1276" y="4025"/>
                      <a:pt x="1404" y="3952"/>
                    </a:cubicBezTo>
                    <a:cubicBezTo>
                      <a:pt x="2733" y="3150"/>
                      <a:pt x="4061" y="2373"/>
                      <a:pt x="5414" y="1571"/>
                    </a:cubicBezTo>
                    <a:cubicBezTo>
                      <a:pt x="5790" y="1346"/>
                      <a:pt x="5941" y="794"/>
                      <a:pt x="5715" y="419"/>
                    </a:cubicBezTo>
                    <a:cubicBezTo>
                      <a:pt x="5545" y="163"/>
                      <a:pt x="5260" y="1"/>
                      <a:pt x="4968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4" name="Google Shape;1684;p62"/>
              <p:cNvSpPr/>
              <p:nvPr/>
            </p:nvSpPr>
            <p:spPr>
              <a:xfrm>
                <a:off x="1848926" y="1490587"/>
                <a:ext cx="1475196" cy="895935"/>
              </a:xfrm>
              <a:custGeom>
                <a:avLst/>
                <a:gdLst/>
                <a:ahLst/>
                <a:cxnLst/>
                <a:rect l="l" t="t" r="r" b="b"/>
                <a:pathLst>
                  <a:path w="101931" h="61906" extrusionOk="0">
                    <a:moveTo>
                      <a:pt x="78823" y="2005"/>
                    </a:moveTo>
                    <a:cubicBezTo>
                      <a:pt x="83535" y="2005"/>
                      <a:pt x="87745" y="5188"/>
                      <a:pt x="89023" y="9725"/>
                    </a:cubicBezTo>
                    <a:lnTo>
                      <a:pt x="98923" y="44938"/>
                    </a:lnTo>
                    <a:cubicBezTo>
                      <a:pt x="99800" y="48121"/>
                      <a:pt x="99199" y="51479"/>
                      <a:pt x="97219" y="54111"/>
                    </a:cubicBezTo>
                    <a:cubicBezTo>
                      <a:pt x="95264" y="56768"/>
                      <a:pt x="92231" y="58322"/>
                      <a:pt x="88948" y="58397"/>
                    </a:cubicBezTo>
                    <a:lnTo>
                      <a:pt x="13208" y="59875"/>
                    </a:lnTo>
                    <a:cubicBezTo>
                      <a:pt x="13125" y="59877"/>
                      <a:pt x="13041" y="59878"/>
                      <a:pt x="12958" y="59878"/>
                    </a:cubicBezTo>
                    <a:cubicBezTo>
                      <a:pt x="9941" y="59878"/>
                      <a:pt x="7063" y="58560"/>
                      <a:pt x="5063" y="56291"/>
                    </a:cubicBezTo>
                    <a:cubicBezTo>
                      <a:pt x="2983" y="53936"/>
                      <a:pt x="2081" y="50803"/>
                      <a:pt x="2557" y="47720"/>
                    </a:cubicBezTo>
                    <a:lnTo>
                      <a:pt x="8146" y="11003"/>
                    </a:lnTo>
                    <a:cubicBezTo>
                      <a:pt x="8948" y="5790"/>
                      <a:pt x="13334" y="2005"/>
                      <a:pt x="18597" y="2005"/>
                    </a:cubicBezTo>
                    <a:close/>
                    <a:moveTo>
                      <a:pt x="18597" y="0"/>
                    </a:moveTo>
                    <a:cubicBezTo>
                      <a:pt x="12331" y="0"/>
                      <a:pt x="7093" y="4487"/>
                      <a:pt x="6141" y="10702"/>
                    </a:cubicBezTo>
                    <a:lnTo>
                      <a:pt x="552" y="47394"/>
                    </a:lnTo>
                    <a:cubicBezTo>
                      <a:pt x="0" y="51078"/>
                      <a:pt x="1078" y="54813"/>
                      <a:pt x="3534" y="57620"/>
                    </a:cubicBezTo>
                    <a:cubicBezTo>
                      <a:pt x="5940" y="60352"/>
                      <a:pt x="9374" y="61905"/>
                      <a:pt x="13008" y="61905"/>
                    </a:cubicBezTo>
                    <a:lnTo>
                      <a:pt x="13259" y="61905"/>
                    </a:lnTo>
                    <a:lnTo>
                      <a:pt x="88973" y="60402"/>
                    </a:lnTo>
                    <a:cubicBezTo>
                      <a:pt x="92908" y="60327"/>
                      <a:pt x="96517" y="58472"/>
                      <a:pt x="98848" y="55314"/>
                    </a:cubicBezTo>
                    <a:cubicBezTo>
                      <a:pt x="101204" y="52156"/>
                      <a:pt x="101931" y="48196"/>
                      <a:pt x="100853" y="44412"/>
                    </a:cubicBezTo>
                    <a:lnTo>
                      <a:pt x="90953" y="9173"/>
                    </a:lnTo>
                    <a:cubicBezTo>
                      <a:pt x="89424" y="3760"/>
                      <a:pt x="84437" y="0"/>
                      <a:pt x="78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5" name="Google Shape;1685;p62"/>
              <p:cNvSpPr/>
              <p:nvPr/>
            </p:nvSpPr>
            <p:spPr>
              <a:xfrm>
                <a:off x="1879028" y="1519604"/>
                <a:ext cx="1414267" cy="837581"/>
              </a:xfrm>
              <a:custGeom>
                <a:avLst/>
                <a:gdLst/>
                <a:ahLst/>
                <a:cxnLst/>
                <a:rect l="l" t="t" r="r" b="b"/>
                <a:pathLst>
                  <a:path w="97721" h="57874" extrusionOk="0">
                    <a:moveTo>
                      <a:pt x="16517" y="0"/>
                    </a:moveTo>
                    <a:cubicBezTo>
                      <a:pt x="11254" y="0"/>
                      <a:pt x="6868" y="3785"/>
                      <a:pt x="6066" y="8998"/>
                    </a:cubicBezTo>
                    <a:lnTo>
                      <a:pt x="477" y="45715"/>
                    </a:lnTo>
                    <a:cubicBezTo>
                      <a:pt x="1" y="48798"/>
                      <a:pt x="903" y="51931"/>
                      <a:pt x="2983" y="54286"/>
                    </a:cubicBezTo>
                    <a:cubicBezTo>
                      <a:pt x="4983" y="56555"/>
                      <a:pt x="7861" y="57873"/>
                      <a:pt x="10878" y="57873"/>
                    </a:cubicBezTo>
                    <a:cubicBezTo>
                      <a:pt x="10961" y="57873"/>
                      <a:pt x="11045" y="57872"/>
                      <a:pt x="11128" y="57870"/>
                    </a:cubicBezTo>
                    <a:lnTo>
                      <a:pt x="86868" y="56392"/>
                    </a:lnTo>
                    <a:cubicBezTo>
                      <a:pt x="90151" y="56317"/>
                      <a:pt x="93184" y="54763"/>
                      <a:pt x="95139" y="52106"/>
                    </a:cubicBezTo>
                    <a:cubicBezTo>
                      <a:pt x="97119" y="49474"/>
                      <a:pt x="97720" y="46116"/>
                      <a:pt x="96843" y="42933"/>
                    </a:cubicBezTo>
                    <a:lnTo>
                      <a:pt x="86943" y="7720"/>
                    </a:lnTo>
                    <a:cubicBezTo>
                      <a:pt x="85665" y="3183"/>
                      <a:pt x="81455" y="0"/>
                      <a:pt x="767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6" name="Google Shape;1686;p62"/>
              <p:cNvSpPr/>
              <p:nvPr/>
            </p:nvSpPr>
            <p:spPr>
              <a:xfrm>
                <a:off x="1884991" y="1534467"/>
                <a:ext cx="1387261" cy="808188"/>
              </a:xfrm>
              <a:custGeom>
                <a:avLst/>
                <a:gdLst/>
                <a:ahLst/>
                <a:cxnLst/>
                <a:rect l="l" t="t" r="r" b="b"/>
                <a:pathLst>
                  <a:path w="95855" h="55843" extrusionOk="0">
                    <a:moveTo>
                      <a:pt x="74000" y="953"/>
                    </a:moveTo>
                    <a:cubicBezTo>
                      <a:pt x="78461" y="953"/>
                      <a:pt x="82421" y="3911"/>
                      <a:pt x="83624" y="8146"/>
                    </a:cubicBezTo>
                    <a:lnTo>
                      <a:pt x="92998" y="40979"/>
                    </a:lnTo>
                    <a:cubicBezTo>
                      <a:pt x="93825" y="43936"/>
                      <a:pt x="93248" y="47044"/>
                      <a:pt x="91394" y="49525"/>
                    </a:cubicBezTo>
                    <a:cubicBezTo>
                      <a:pt x="89539" y="51981"/>
                      <a:pt x="86682" y="53435"/>
                      <a:pt x="83574" y="53510"/>
                    </a:cubicBezTo>
                    <a:lnTo>
                      <a:pt x="12045" y="54889"/>
                    </a:lnTo>
                    <a:cubicBezTo>
                      <a:pt x="11987" y="54889"/>
                      <a:pt x="11929" y="54890"/>
                      <a:pt x="11871" y="54890"/>
                    </a:cubicBezTo>
                    <a:cubicBezTo>
                      <a:pt x="8977" y="54890"/>
                      <a:pt x="6242" y="53668"/>
                      <a:pt x="4325" y="51530"/>
                    </a:cubicBezTo>
                    <a:cubicBezTo>
                      <a:pt x="2371" y="49325"/>
                      <a:pt x="1518" y="46417"/>
                      <a:pt x="1970" y="43535"/>
                    </a:cubicBezTo>
                    <a:lnTo>
                      <a:pt x="7258" y="9324"/>
                    </a:lnTo>
                    <a:cubicBezTo>
                      <a:pt x="7985" y="4462"/>
                      <a:pt x="12145" y="953"/>
                      <a:pt x="17133" y="953"/>
                    </a:cubicBezTo>
                    <a:close/>
                    <a:moveTo>
                      <a:pt x="17133" y="1"/>
                    </a:moveTo>
                    <a:cubicBezTo>
                      <a:pt x="11719" y="1"/>
                      <a:pt x="7107" y="3911"/>
                      <a:pt x="6305" y="9174"/>
                    </a:cubicBezTo>
                    <a:lnTo>
                      <a:pt x="1017" y="43410"/>
                    </a:lnTo>
                    <a:cubicBezTo>
                      <a:pt x="0" y="49958"/>
                      <a:pt x="5169" y="55843"/>
                      <a:pt x="11835" y="55843"/>
                    </a:cubicBezTo>
                    <a:cubicBezTo>
                      <a:pt x="11904" y="55843"/>
                      <a:pt x="11975" y="55842"/>
                      <a:pt x="12045" y="55841"/>
                    </a:cubicBezTo>
                    <a:lnTo>
                      <a:pt x="83574" y="54437"/>
                    </a:lnTo>
                    <a:cubicBezTo>
                      <a:pt x="90742" y="54287"/>
                      <a:pt x="95855" y="47520"/>
                      <a:pt x="93900" y="40703"/>
                    </a:cubicBezTo>
                    <a:lnTo>
                      <a:pt x="84551" y="7871"/>
                    </a:lnTo>
                    <a:cubicBezTo>
                      <a:pt x="83223" y="3234"/>
                      <a:pt x="78912" y="1"/>
                      <a:pt x="740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7" name="Google Shape;1687;p62"/>
              <p:cNvSpPr/>
              <p:nvPr/>
            </p:nvSpPr>
            <p:spPr>
              <a:xfrm>
                <a:off x="2921121" y="2010366"/>
                <a:ext cx="191182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3209" extrusionOk="0">
                    <a:moveTo>
                      <a:pt x="6592" y="0"/>
                    </a:moveTo>
                    <a:cubicBezTo>
                      <a:pt x="2958" y="0"/>
                      <a:pt x="1" y="2958"/>
                      <a:pt x="1" y="6592"/>
                    </a:cubicBezTo>
                    <a:cubicBezTo>
                      <a:pt x="1" y="10251"/>
                      <a:pt x="2958" y="13208"/>
                      <a:pt x="6592" y="13208"/>
                    </a:cubicBezTo>
                    <a:cubicBezTo>
                      <a:pt x="10252" y="13208"/>
                      <a:pt x="13209" y="10251"/>
                      <a:pt x="13209" y="6592"/>
                    </a:cubicBezTo>
                    <a:cubicBezTo>
                      <a:pt x="13209" y="2958"/>
                      <a:pt x="10252" y="0"/>
                      <a:pt x="6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8" name="Google Shape;1688;p62"/>
              <p:cNvSpPr/>
              <p:nvPr/>
            </p:nvSpPr>
            <p:spPr>
              <a:xfrm>
                <a:off x="2940355" y="2028949"/>
                <a:ext cx="9682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6832" extrusionOk="0">
                    <a:moveTo>
                      <a:pt x="5585" y="1"/>
                    </a:moveTo>
                    <a:cubicBezTo>
                      <a:pt x="4076" y="1"/>
                      <a:pt x="2585" y="641"/>
                      <a:pt x="1604" y="1774"/>
                    </a:cubicBezTo>
                    <a:cubicBezTo>
                      <a:pt x="451" y="3077"/>
                      <a:pt x="0" y="4907"/>
                      <a:pt x="401" y="6586"/>
                    </a:cubicBezTo>
                    <a:cubicBezTo>
                      <a:pt x="431" y="6757"/>
                      <a:pt x="554" y="6831"/>
                      <a:pt x="684" y="6831"/>
                    </a:cubicBezTo>
                    <a:cubicBezTo>
                      <a:pt x="878" y="6831"/>
                      <a:pt x="1088" y="6666"/>
                      <a:pt x="1028" y="6411"/>
                    </a:cubicBezTo>
                    <a:cubicBezTo>
                      <a:pt x="702" y="4932"/>
                      <a:pt x="1103" y="3303"/>
                      <a:pt x="2131" y="2175"/>
                    </a:cubicBezTo>
                    <a:cubicBezTo>
                      <a:pt x="3036" y="1205"/>
                      <a:pt x="4313" y="680"/>
                      <a:pt x="5626" y="680"/>
                    </a:cubicBezTo>
                    <a:cubicBezTo>
                      <a:pt x="5839" y="680"/>
                      <a:pt x="6053" y="693"/>
                      <a:pt x="6266" y="721"/>
                    </a:cubicBezTo>
                    <a:cubicBezTo>
                      <a:pt x="6281" y="723"/>
                      <a:pt x="6296" y="724"/>
                      <a:pt x="6310" y="724"/>
                    </a:cubicBezTo>
                    <a:cubicBezTo>
                      <a:pt x="6690" y="724"/>
                      <a:pt x="6653" y="93"/>
                      <a:pt x="6266" y="45"/>
                    </a:cubicBezTo>
                    <a:cubicBezTo>
                      <a:pt x="6040" y="15"/>
                      <a:pt x="5812" y="1"/>
                      <a:pt x="5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9" name="Google Shape;1689;p62"/>
              <p:cNvSpPr/>
              <p:nvPr/>
            </p:nvSpPr>
            <p:spPr>
              <a:xfrm>
                <a:off x="2953409" y="2144932"/>
                <a:ext cx="12707" cy="9812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8" extrusionOk="0">
                    <a:moveTo>
                      <a:pt x="452" y="1"/>
                    </a:moveTo>
                    <a:cubicBezTo>
                      <a:pt x="1" y="1"/>
                      <a:pt x="1" y="677"/>
                      <a:pt x="452" y="677"/>
                    </a:cubicBezTo>
                    <a:cubicBezTo>
                      <a:pt x="878" y="677"/>
                      <a:pt x="878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0" name="Google Shape;1690;p62"/>
              <p:cNvSpPr/>
              <p:nvPr/>
            </p:nvSpPr>
            <p:spPr>
              <a:xfrm>
                <a:off x="3041127" y="2088069"/>
                <a:ext cx="62463" cy="91336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6311" extrusionOk="0">
                    <a:moveTo>
                      <a:pt x="3569" y="0"/>
                    </a:moveTo>
                    <a:cubicBezTo>
                      <a:pt x="3374" y="0"/>
                      <a:pt x="3168" y="166"/>
                      <a:pt x="3213" y="421"/>
                    </a:cubicBezTo>
                    <a:cubicBezTo>
                      <a:pt x="3614" y="2626"/>
                      <a:pt x="2386" y="4807"/>
                      <a:pt x="356" y="5684"/>
                    </a:cubicBezTo>
                    <a:cubicBezTo>
                      <a:pt x="0" y="5840"/>
                      <a:pt x="236" y="6310"/>
                      <a:pt x="573" y="6310"/>
                    </a:cubicBezTo>
                    <a:cubicBezTo>
                      <a:pt x="616" y="6310"/>
                      <a:pt x="661" y="6303"/>
                      <a:pt x="707" y="6286"/>
                    </a:cubicBezTo>
                    <a:cubicBezTo>
                      <a:pt x="3037" y="5258"/>
                      <a:pt x="4316" y="2727"/>
                      <a:pt x="3864" y="245"/>
                    </a:cubicBezTo>
                    <a:cubicBezTo>
                      <a:pt x="3824" y="75"/>
                      <a:pt x="3699" y="0"/>
                      <a:pt x="3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1" name="Google Shape;1691;p62"/>
              <p:cNvSpPr/>
              <p:nvPr/>
            </p:nvSpPr>
            <p:spPr>
              <a:xfrm>
                <a:off x="2033551" y="2032133"/>
                <a:ext cx="191167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3209" extrusionOk="0">
                    <a:moveTo>
                      <a:pt x="6617" y="0"/>
                    </a:moveTo>
                    <a:cubicBezTo>
                      <a:pt x="2958" y="0"/>
                      <a:pt x="0" y="2958"/>
                      <a:pt x="0" y="6617"/>
                    </a:cubicBezTo>
                    <a:cubicBezTo>
                      <a:pt x="0" y="10251"/>
                      <a:pt x="2958" y="13208"/>
                      <a:pt x="6617" y="13208"/>
                    </a:cubicBezTo>
                    <a:cubicBezTo>
                      <a:pt x="10251" y="13208"/>
                      <a:pt x="13208" y="10251"/>
                      <a:pt x="13208" y="6617"/>
                    </a:cubicBezTo>
                    <a:cubicBezTo>
                      <a:pt x="13208" y="2958"/>
                      <a:pt x="10251" y="0"/>
                      <a:pt x="6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2" name="Google Shape;1692;p62"/>
              <p:cNvSpPr/>
              <p:nvPr/>
            </p:nvSpPr>
            <p:spPr>
              <a:xfrm>
                <a:off x="2052771" y="2050832"/>
                <a:ext cx="96850" cy="98746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6823" extrusionOk="0">
                    <a:moveTo>
                      <a:pt x="5652" y="1"/>
                    </a:moveTo>
                    <a:cubicBezTo>
                      <a:pt x="4140" y="1"/>
                      <a:pt x="2620" y="640"/>
                      <a:pt x="1605" y="1766"/>
                    </a:cubicBezTo>
                    <a:cubicBezTo>
                      <a:pt x="452" y="3069"/>
                      <a:pt x="1" y="4899"/>
                      <a:pt x="402" y="6578"/>
                    </a:cubicBezTo>
                    <a:cubicBezTo>
                      <a:pt x="442" y="6749"/>
                      <a:pt x="571" y="6823"/>
                      <a:pt x="704" y="6823"/>
                    </a:cubicBezTo>
                    <a:cubicBezTo>
                      <a:pt x="904" y="6823"/>
                      <a:pt x="1113" y="6658"/>
                      <a:pt x="1053" y="6402"/>
                    </a:cubicBezTo>
                    <a:cubicBezTo>
                      <a:pt x="702" y="4924"/>
                      <a:pt x="1103" y="3295"/>
                      <a:pt x="2131" y="2167"/>
                    </a:cubicBezTo>
                    <a:cubicBezTo>
                      <a:pt x="3037" y="1196"/>
                      <a:pt x="4313" y="671"/>
                      <a:pt x="5626" y="671"/>
                    </a:cubicBezTo>
                    <a:cubicBezTo>
                      <a:pt x="5839" y="671"/>
                      <a:pt x="6053" y="685"/>
                      <a:pt x="6266" y="713"/>
                    </a:cubicBezTo>
                    <a:cubicBezTo>
                      <a:pt x="6282" y="715"/>
                      <a:pt x="6297" y="716"/>
                      <a:pt x="6312" y="716"/>
                    </a:cubicBezTo>
                    <a:cubicBezTo>
                      <a:pt x="6692" y="716"/>
                      <a:pt x="6677" y="109"/>
                      <a:pt x="6266" y="36"/>
                    </a:cubicBezTo>
                    <a:cubicBezTo>
                      <a:pt x="6063" y="13"/>
                      <a:pt x="5857" y="1"/>
                      <a:pt x="5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3" name="Google Shape;1693;p62"/>
              <p:cNvSpPr/>
              <p:nvPr/>
            </p:nvSpPr>
            <p:spPr>
              <a:xfrm>
                <a:off x="2065825" y="2166698"/>
                <a:ext cx="12721" cy="9812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78" extrusionOk="0">
                    <a:moveTo>
                      <a:pt x="452" y="0"/>
                    </a:moveTo>
                    <a:cubicBezTo>
                      <a:pt x="1" y="0"/>
                      <a:pt x="1" y="677"/>
                      <a:pt x="452" y="677"/>
                    </a:cubicBezTo>
                    <a:cubicBezTo>
                      <a:pt x="878" y="677"/>
                      <a:pt x="878" y="0"/>
                      <a:pt x="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4" name="Google Shape;1694;p62"/>
              <p:cNvSpPr/>
              <p:nvPr/>
            </p:nvSpPr>
            <p:spPr>
              <a:xfrm>
                <a:off x="2153948" y="2109836"/>
                <a:ext cx="62058" cy="91452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6319" extrusionOk="0">
                    <a:moveTo>
                      <a:pt x="3552" y="0"/>
                    </a:moveTo>
                    <a:cubicBezTo>
                      <a:pt x="3356" y="0"/>
                      <a:pt x="3140" y="165"/>
                      <a:pt x="3185" y="421"/>
                    </a:cubicBezTo>
                    <a:cubicBezTo>
                      <a:pt x="3586" y="2626"/>
                      <a:pt x="2383" y="4807"/>
                      <a:pt x="328" y="5709"/>
                    </a:cubicBezTo>
                    <a:cubicBezTo>
                      <a:pt x="1" y="5862"/>
                      <a:pt x="205" y="6318"/>
                      <a:pt x="528" y="6318"/>
                    </a:cubicBezTo>
                    <a:cubicBezTo>
                      <a:pt x="576" y="6318"/>
                      <a:pt x="627" y="6308"/>
                      <a:pt x="679" y="6285"/>
                    </a:cubicBezTo>
                    <a:cubicBezTo>
                      <a:pt x="3010" y="5258"/>
                      <a:pt x="4288" y="2726"/>
                      <a:pt x="3837" y="245"/>
                    </a:cubicBezTo>
                    <a:cubicBezTo>
                      <a:pt x="3807" y="74"/>
                      <a:pt x="3684" y="0"/>
                      <a:pt x="35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5" name="Google Shape;1695;p62"/>
              <p:cNvSpPr/>
              <p:nvPr/>
            </p:nvSpPr>
            <p:spPr>
              <a:xfrm>
                <a:off x="2012508" y="1600129"/>
                <a:ext cx="1089273" cy="350408"/>
              </a:xfrm>
              <a:custGeom>
                <a:avLst/>
                <a:gdLst/>
                <a:ahLst/>
                <a:cxnLst/>
                <a:rect l="l" t="t" r="r" b="b"/>
                <a:pathLst>
                  <a:path w="75265" h="24212" extrusionOk="0">
                    <a:moveTo>
                      <a:pt x="66166" y="0"/>
                    </a:moveTo>
                    <a:lnTo>
                      <a:pt x="7595" y="76"/>
                    </a:lnTo>
                    <a:cubicBezTo>
                      <a:pt x="5590" y="76"/>
                      <a:pt x="3860" y="1529"/>
                      <a:pt x="3484" y="3484"/>
                    </a:cubicBezTo>
                    <a:lnTo>
                      <a:pt x="502" y="19249"/>
                    </a:lnTo>
                    <a:cubicBezTo>
                      <a:pt x="1" y="21830"/>
                      <a:pt x="1981" y="24211"/>
                      <a:pt x="4612" y="24211"/>
                    </a:cubicBezTo>
                    <a:lnTo>
                      <a:pt x="70502" y="24211"/>
                    </a:lnTo>
                    <a:cubicBezTo>
                      <a:pt x="73259" y="24211"/>
                      <a:pt x="75264" y="21579"/>
                      <a:pt x="74537" y="18923"/>
                    </a:cubicBezTo>
                    <a:lnTo>
                      <a:pt x="70227" y="3108"/>
                    </a:lnTo>
                    <a:cubicBezTo>
                      <a:pt x="69725" y="1279"/>
                      <a:pt x="68071" y="0"/>
                      <a:pt x="66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6" name="Google Shape;1696;p62"/>
              <p:cNvSpPr/>
              <p:nvPr/>
            </p:nvSpPr>
            <p:spPr>
              <a:xfrm>
                <a:off x="2147812" y="1640030"/>
                <a:ext cx="28670" cy="277134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149" extrusionOk="0">
                    <a:moveTo>
                      <a:pt x="1003" y="0"/>
                    </a:moveTo>
                    <a:cubicBezTo>
                      <a:pt x="451" y="0"/>
                      <a:pt x="0" y="451"/>
                      <a:pt x="0" y="978"/>
                    </a:cubicBezTo>
                    <a:lnTo>
                      <a:pt x="0" y="18171"/>
                    </a:lnTo>
                    <a:cubicBezTo>
                      <a:pt x="0" y="18722"/>
                      <a:pt x="451" y="19148"/>
                      <a:pt x="1003" y="19148"/>
                    </a:cubicBezTo>
                    <a:cubicBezTo>
                      <a:pt x="1529" y="19148"/>
                      <a:pt x="1980" y="18722"/>
                      <a:pt x="1980" y="18171"/>
                    </a:cubicBezTo>
                    <a:lnTo>
                      <a:pt x="1980" y="978"/>
                    </a:lnTo>
                    <a:cubicBezTo>
                      <a:pt x="1980" y="451"/>
                      <a:pt x="1529" y="0"/>
                      <a:pt x="1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7" name="Google Shape;1697;p62"/>
              <p:cNvSpPr/>
              <p:nvPr/>
            </p:nvSpPr>
            <p:spPr>
              <a:xfrm>
                <a:off x="2311394" y="1640030"/>
                <a:ext cx="28308" cy="277134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49" extrusionOk="0">
                    <a:moveTo>
                      <a:pt x="978" y="0"/>
                    </a:moveTo>
                    <a:cubicBezTo>
                      <a:pt x="426" y="0"/>
                      <a:pt x="0" y="451"/>
                      <a:pt x="0" y="978"/>
                    </a:cubicBezTo>
                    <a:lnTo>
                      <a:pt x="0" y="18171"/>
                    </a:lnTo>
                    <a:cubicBezTo>
                      <a:pt x="0" y="18722"/>
                      <a:pt x="426" y="19148"/>
                      <a:pt x="978" y="19148"/>
                    </a:cubicBezTo>
                    <a:cubicBezTo>
                      <a:pt x="1504" y="19148"/>
                      <a:pt x="1955" y="18722"/>
                      <a:pt x="1955" y="18171"/>
                    </a:cubicBezTo>
                    <a:lnTo>
                      <a:pt x="1955" y="978"/>
                    </a:lnTo>
                    <a:cubicBezTo>
                      <a:pt x="1955" y="451"/>
                      <a:pt x="1504" y="0"/>
                      <a:pt x="9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8" name="Google Shape;1698;p62"/>
              <p:cNvSpPr/>
              <p:nvPr/>
            </p:nvSpPr>
            <p:spPr>
              <a:xfrm>
                <a:off x="2478248" y="1640030"/>
                <a:ext cx="28308" cy="277134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49" extrusionOk="0">
                    <a:moveTo>
                      <a:pt x="978" y="0"/>
                    </a:moveTo>
                    <a:cubicBezTo>
                      <a:pt x="426" y="0"/>
                      <a:pt x="0" y="451"/>
                      <a:pt x="0" y="978"/>
                    </a:cubicBezTo>
                    <a:lnTo>
                      <a:pt x="0" y="18171"/>
                    </a:lnTo>
                    <a:cubicBezTo>
                      <a:pt x="0" y="18722"/>
                      <a:pt x="426" y="19148"/>
                      <a:pt x="978" y="19148"/>
                    </a:cubicBezTo>
                    <a:cubicBezTo>
                      <a:pt x="1504" y="19148"/>
                      <a:pt x="1955" y="18722"/>
                      <a:pt x="1955" y="18171"/>
                    </a:cubicBezTo>
                    <a:lnTo>
                      <a:pt x="1955" y="978"/>
                    </a:lnTo>
                    <a:cubicBezTo>
                      <a:pt x="1955" y="451"/>
                      <a:pt x="1504" y="0"/>
                      <a:pt x="9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9" name="Google Shape;1699;p62"/>
              <p:cNvSpPr/>
              <p:nvPr/>
            </p:nvSpPr>
            <p:spPr>
              <a:xfrm>
                <a:off x="2641469" y="1640030"/>
                <a:ext cx="28308" cy="277134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49" extrusionOk="0">
                    <a:moveTo>
                      <a:pt x="978" y="0"/>
                    </a:moveTo>
                    <a:cubicBezTo>
                      <a:pt x="452" y="0"/>
                      <a:pt x="1" y="451"/>
                      <a:pt x="1" y="978"/>
                    </a:cubicBezTo>
                    <a:lnTo>
                      <a:pt x="1" y="18171"/>
                    </a:lnTo>
                    <a:cubicBezTo>
                      <a:pt x="1" y="18722"/>
                      <a:pt x="452" y="19148"/>
                      <a:pt x="978" y="19148"/>
                    </a:cubicBezTo>
                    <a:cubicBezTo>
                      <a:pt x="1504" y="19148"/>
                      <a:pt x="1955" y="18722"/>
                      <a:pt x="1955" y="18171"/>
                    </a:cubicBezTo>
                    <a:lnTo>
                      <a:pt x="1955" y="978"/>
                    </a:lnTo>
                    <a:cubicBezTo>
                      <a:pt x="1955" y="451"/>
                      <a:pt x="1504" y="0"/>
                      <a:pt x="9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0" name="Google Shape;1700;p62"/>
              <p:cNvSpPr/>
              <p:nvPr/>
            </p:nvSpPr>
            <p:spPr>
              <a:xfrm>
                <a:off x="2787641" y="1625876"/>
                <a:ext cx="28308" cy="27677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24" extrusionOk="0">
                    <a:moveTo>
                      <a:pt x="978" y="1"/>
                    </a:moveTo>
                    <a:cubicBezTo>
                      <a:pt x="452" y="1"/>
                      <a:pt x="1" y="427"/>
                      <a:pt x="1" y="978"/>
                    </a:cubicBezTo>
                    <a:lnTo>
                      <a:pt x="1" y="18146"/>
                    </a:lnTo>
                    <a:cubicBezTo>
                      <a:pt x="1" y="18698"/>
                      <a:pt x="452" y="19124"/>
                      <a:pt x="978" y="19124"/>
                    </a:cubicBezTo>
                    <a:cubicBezTo>
                      <a:pt x="1530" y="19124"/>
                      <a:pt x="1956" y="18698"/>
                      <a:pt x="1956" y="18146"/>
                    </a:cubicBezTo>
                    <a:lnTo>
                      <a:pt x="1956" y="978"/>
                    </a:lnTo>
                    <a:cubicBezTo>
                      <a:pt x="1956" y="427"/>
                      <a:pt x="1530" y="1"/>
                      <a:pt x="9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1" name="Google Shape;1701;p62"/>
              <p:cNvSpPr/>
              <p:nvPr/>
            </p:nvSpPr>
            <p:spPr>
              <a:xfrm>
                <a:off x="2950876" y="1625876"/>
                <a:ext cx="28308" cy="27677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24" extrusionOk="0">
                    <a:moveTo>
                      <a:pt x="978" y="1"/>
                    </a:moveTo>
                    <a:cubicBezTo>
                      <a:pt x="451" y="1"/>
                      <a:pt x="0" y="427"/>
                      <a:pt x="0" y="978"/>
                    </a:cubicBezTo>
                    <a:lnTo>
                      <a:pt x="0" y="18146"/>
                    </a:lnTo>
                    <a:cubicBezTo>
                      <a:pt x="0" y="18698"/>
                      <a:pt x="451" y="19124"/>
                      <a:pt x="978" y="19124"/>
                    </a:cubicBezTo>
                    <a:cubicBezTo>
                      <a:pt x="1529" y="19124"/>
                      <a:pt x="1955" y="18698"/>
                      <a:pt x="1955" y="18146"/>
                    </a:cubicBezTo>
                    <a:lnTo>
                      <a:pt x="1955" y="978"/>
                    </a:lnTo>
                    <a:cubicBezTo>
                      <a:pt x="1955" y="427"/>
                      <a:pt x="1529" y="1"/>
                      <a:pt x="9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2" name="Google Shape;1702;p62"/>
              <p:cNvSpPr/>
              <p:nvPr/>
            </p:nvSpPr>
            <p:spPr>
              <a:xfrm>
                <a:off x="2040730" y="1660783"/>
                <a:ext cx="42086" cy="198982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3749" extrusionOk="0">
                    <a:moveTo>
                      <a:pt x="2496" y="0"/>
                    </a:moveTo>
                    <a:cubicBezTo>
                      <a:pt x="2364" y="0"/>
                      <a:pt x="2241" y="75"/>
                      <a:pt x="2211" y="245"/>
                    </a:cubicBezTo>
                    <a:cubicBezTo>
                      <a:pt x="1484" y="4606"/>
                      <a:pt x="757" y="8967"/>
                      <a:pt x="31" y="13328"/>
                    </a:cubicBezTo>
                    <a:cubicBezTo>
                      <a:pt x="1" y="13583"/>
                      <a:pt x="222" y="13749"/>
                      <a:pt x="416" y="13749"/>
                    </a:cubicBezTo>
                    <a:cubicBezTo>
                      <a:pt x="545" y="13749"/>
                      <a:pt x="662" y="13675"/>
                      <a:pt x="682" y="13504"/>
                    </a:cubicBezTo>
                    <a:lnTo>
                      <a:pt x="2863" y="421"/>
                    </a:lnTo>
                    <a:cubicBezTo>
                      <a:pt x="2908" y="166"/>
                      <a:pt x="2692" y="0"/>
                      <a:pt x="2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3" name="Google Shape;1703;p62"/>
              <p:cNvSpPr/>
              <p:nvPr/>
            </p:nvSpPr>
            <p:spPr>
              <a:xfrm>
                <a:off x="2056982" y="1782294"/>
                <a:ext cx="25110" cy="81104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5604" extrusionOk="0">
                    <a:moveTo>
                      <a:pt x="1323" y="0"/>
                    </a:moveTo>
                    <a:cubicBezTo>
                      <a:pt x="1191" y="0"/>
                      <a:pt x="1068" y="75"/>
                      <a:pt x="1038" y="246"/>
                    </a:cubicBezTo>
                    <a:cubicBezTo>
                      <a:pt x="712" y="1900"/>
                      <a:pt x="386" y="3529"/>
                      <a:pt x="61" y="5183"/>
                    </a:cubicBezTo>
                    <a:cubicBezTo>
                      <a:pt x="0" y="5438"/>
                      <a:pt x="210" y="5603"/>
                      <a:pt x="410" y="5603"/>
                    </a:cubicBezTo>
                    <a:cubicBezTo>
                      <a:pt x="543" y="5603"/>
                      <a:pt x="672" y="5529"/>
                      <a:pt x="712" y="5358"/>
                    </a:cubicBezTo>
                    <a:lnTo>
                      <a:pt x="1690" y="421"/>
                    </a:lnTo>
                    <a:cubicBezTo>
                      <a:pt x="1735" y="166"/>
                      <a:pt x="1519" y="0"/>
                      <a:pt x="1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4" name="Google Shape;1704;p62"/>
              <p:cNvSpPr/>
              <p:nvPr/>
            </p:nvSpPr>
            <p:spPr>
              <a:xfrm>
                <a:off x="2428737" y="1830546"/>
                <a:ext cx="12707" cy="68021"/>
              </a:xfrm>
              <a:custGeom>
                <a:avLst/>
                <a:gdLst/>
                <a:ahLst/>
                <a:cxnLst/>
                <a:rect l="l" t="t" r="r" b="b"/>
                <a:pathLst>
                  <a:path w="878" h="4700" extrusionOk="0">
                    <a:moveTo>
                      <a:pt x="545" y="1"/>
                    </a:moveTo>
                    <a:cubicBezTo>
                      <a:pt x="376" y="1"/>
                      <a:pt x="201" y="107"/>
                      <a:pt x="188" y="320"/>
                    </a:cubicBezTo>
                    <a:cubicBezTo>
                      <a:pt x="138" y="1673"/>
                      <a:pt x="63" y="3027"/>
                      <a:pt x="13" y="4380"/>
                    </a:cubicBezTo>
                    <a:cubicBezTo>
                      <a:pt x="0" y="4593"/>
                      <a:pt x="163" y="4700"/>
                      <a:pt x="332" y="4700"/>
                    </a:cubicBezTo>
                    <a:cubicBezTo>
                      <a:pt x="501" y="4700"/>
                      <a:pt x="677" y="4593"/>
                      <a:pt x="689" y="4380"/>
                    </a:cubicBezTo>
                    <a:cubicBezTo>
                      <a:pt x="740" y="3027"/>
                      <a:pt x="790" y="1673"/>
                      <a:pt x="865" y="320"/>
                    </a:cubicBezTo>
                    <a:cubicBezTo>
                      <a:pt x="877" y="107"/>
                      <a:pt x="715" y="1"/>
                      <a:pt x="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5" name="Google Shape;1705;p62"/>
              <p:cNvSpPr/>
              <p:nvPr/>
            </p:nvSpPr>
            <p:spPr>
              <a:xfrm>
                <a:off x="2925115" y="1645283"/>
                <a:ext cx="12345" cy="253283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7501" extrusionOk="0">
                    <a:moveTo>
                      <a:pt x="524" y="1"/>
                    </a:moveTo>
                    <a:cubicBezTo>
                      <a:pt x="358" y="1"/>
                      <a:pt x="189" y="113"/>
                      <a:pt x="176" y="339"/>
                    </a:cubicBezTo>
                    <a:cubicBezTo>
                      <a:pt x="126" y="5953"/>
                      <a:pt x="51" y="11567"/>
                      <a:pt x="1" y="17181"/>
                    </a:cubicBezTo>
                    <a:cubicBezTo>
                      <a:pt x="1" y="17394"/>
                      <a:pt x="170" y="17501"/>
                      <a:pt x="339" y="17501"/>
                    </a:cubicBezTo>
                    <a:cubicBezTo>
                      <a:pt x="508" y="17501"/>
                      <a:pt x="677" y="17394"/>
                      <a:pt x="677" y="17181"/>
                    </a:cubicBezTo>
                    <a:cubicBezTo>
                      <a:pt x="727" y="11567"/>
                      <a:pt x="803" y="5953"/>
                      <a:pt x="853" y="339"/>
                    </a:cubicBezTo>
                    <a:cubicBezTo>
                      <a:pt x="853" y="113"/>
                      <a:pt x="690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6" name="Google Shape;1706;p62"/>
              <p:cNvSpPr/>
              <p:nvPr/>
            </p:nvSpPr>
            <p:spPr>
              <a:xfrm>
                <a:off x="2904087" y="1848405"/>
                <a:ext cx="9798" cy="48353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341" extrusionOk="0">
                    <a:moveTo>
                      <a:pt x="329" y="1"/>
                    </a:moveTo>
                    <a:cubicBezTo>
                      <a:pt x="163" y="1"/>
                      <a:pt x="0" y="114"/>
                      <a:pt x="0" y="339"/>
                    </a:cubicBezTo>
                    <a:lnTo>
                      <a:pt x="0" y="3021"/>
                    </a:lnTo>
                    <a:cubicBezTo>
                      <a:pt x="0" y="3234"/>
                      <a:pt x="169" y="3340"/>
                      <a:pt x="338" y="3340"/>
                    </a:cubicBezTo>
                    <a:cubicBezTo>
                      <a:pt x="508" y="3340"/>
                      <a:pt x="677" y="3234"/>
                      <a:pt x="677" y="3021"/>
                    </a:cubicBezTo>
                    <a:lnTo>
                      <a:pt x="677" y="339"/>
                    </a:lnTo>
                    <a:cubicBezTo>
                      <a:pt x="664" y="114"/>
                      <a:pt x="495" y="1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7" name="Google Shape;1707;p62"/>
              <p:cNvSpPr/>
              <p:nvPr/>
            </p:nvSpPr>
            <p:spPr>
              <a:xfrm>
                <a:off x="2452313" y="1647729"/>
                <a:ext cx="11260" cy="25338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7508" extrusionOk="0">
                    <a:moveTo>
                      <a:pt x="329" y="1"/>
                    </a:moveTo>
                    <a:cubicBezTo>
                      <a:pt x="163" y="1"/>
                      <a:pt x="0" y="107"/>
                      <a:pt x="13" y="320"/>
                    </a:cubicBezTo>
                    <a:cubicBezTo>
                      <a:pt x="38" y="5934"/>
                      <a:pt x="63" y="11574"/>
                      <a:pt x="113" y="17188"/>
                    </a:cubicBezTo>
                    <a:cubicBezTo>
                      <a:pt x="113" y="17401"/>
                      <a:pt x="282" y="17507"/>
                      <a:pt x="448" y="17507"/>
                    </a:cubicBezTo>
                    <a:cubicBezTo>
                      <a:pt x="614" y="17507"/>
                      <a:pt x="777" y="17401"/>
                      <a:pt x="765" y="17188"/>
                    </a:cubicBezTo>
                    <a:cubicBezTo>
                      <a:pt x="740" y="11574"/>
                      <a:pt x="715" y="5934"/>
                      <a:pt x="664" y="320"/>
                    </a:cubicBezTo>
                    <a:cubicBezTo>
                      <a:pt x="664" y="107"/>
                      <a:pt x="495" y="1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8" name="Google Shape;1708;p62"/>
              <p:cNvSpPr/>
              <p:nvPr/>
            </p:nvSpPr>
            <p:spPr>
              <a:xfrm>
                <a:off x="2093033" y="2382512"/>
                <a:ext cx="149458" cy="102813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7104" extrusionOk="0">
                    <a:moveTo>
                      <a:pt x="10326" y="1"/>
                    </a:moveTo>
                    <a:lnTo>
                      <a:pt x="1" y="201"/>
                    </a:lnTo>
                    <a:lnTo>
                      <a:pt x="1981" y="5063"/>
                    </a:lnTo>
                    <a:cubicBezTo>
                      <a:pt x="2538" y="6420"/>
                      <a:pt x="3789" y="7103"/>
                      <a:pt x="5038" y="7103"/>
                    </a:cubicBezTo>
                    <a:cubicBezTo>
                      <a:pt x="6258" y="7103"/>
                      <a:pt x="7476" y="6451"/>
                      <a:pt x="8046" y="5139"/>
                    </a:cubicBezTo>
                    <a:lnTo>
                      <a:pt x="103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9" name="Google Shape;1709;p62"/>
              <p:cNvSpPr/>
              <p:nvPr/>
            </p:nvSpPr>
            <p:spPr>
              <a:xfrm>
                <a:off x="2937446" y="2364740"/>
                <a:ext cx="149458" cy="102813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7104" extrusionOk="0">
                    <a:moveTo>
                      <a:pt x="10327" y="1"/>
                    </a:moveTo>
                    <a:lnTo>
                      <a:pt x="1" y="201"/>
                    </a:lnTo>
                    <a:lnTo>
                      <a:pt x="2006" y="5063"/>
                    </a:lnTo>
                    <a:cubicBezTo>
                      <a:pt x="2551" y="6420"/>
                      <a:pt x="3795" y="7103"/>
                      <a:pt x="5041" y="7103"/>
                    </a:cubicBezTo>
                    <a:cubicBezTo>
                      <a:pt x="6258" y="7103"/>
                      <a:pt x="7476" y="6451"/>
                      <a:pt x="8046" y="5139"/>
                    </a:cubicBezTo>
                    <a:lnTo>
                      <a:pt x="103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0" name="Google Shape;1710;p62"/>
              <p:cNvSpPr/>
              <p:nvPr/>
            </p:nvSpPr>
            <p:spPr>
              <a:xfrm>
                <a:off x="2241029" y="2004201"/>
                <a:ext cx="645647" cy="162512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11229" extrusionOk="0">
                    <a:moveTo>
                      <a:pt x="5013" y="0"/>
                    </a:moveTo>
                    <a:cubicBezTo>
                      <a:pt x="2256" y="0"/>
                      <a:pt x="0" y="2256"/>
                      <a:pt x="0" y="5013"/>
                    </a:cubicBezTo>
                    <a:lnTo>
                      <a:pt x="0" y="6216"/>
                    </a:lnTo>
                    <a:cubicBezTo>
                      <a:pt x="0" y="8973"/>
                      <a:pt x="2256" y="11228"/>
                      <a:pt x="5013" y="11228"/>
                    </a:cubicBezTo>
                    <a:lnTo>
                      <a:pt x="39599" y="11228"/>
                    </a:lnTo>
                    <a:cubicBezTo>
                      <a:pt x="42356" y="11228"/>
                      <a:pt x="44612" y="8973"/>
                      <a:pt x="44612" y="6216"/>
                    </a:cubicBezTo>
                    <a:lnTo>
                      <a:pt x="44612" y="5013"/>
                    </a:lnTo>
                    <a:cubicBezTo>
                      <a:pt x="44612" y="2256"/>
                      <a:pt x="42356" y="0"/>
                      <a:pt x="395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1" name="Google Shape;1711;p62"/>
              <p:cNvSpPr/>
              <p:nvPr/>
            </p:nvSpPr>
            <p:spPr>
              <a:xfrm>
                <a:off x="2283824" y="2201519"/>
                <a:ext cx="591983" cy="84534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5841" extrusionOk="0">
                    <a:moveTo>
                      <a:pt x="1" y="0"/>
                    </a:moveTo>
                    <a:lnTo>
                      <a:pt x="1" y="5840"/>
                    </a:lnTo>
                    <a:lnTo>
                      <a:pt x="40903" y="5840"/>
                    </a:lnTo>
                    <a:lnTo>
                      <a:pt x="409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2" name="Google Shape;1712;p62"/>
              <p:cNvSpPr/>
              <p:nvPr/>
            </p:nvSpPr>
            <p:spPr>
              <a:xfrm>
                <a:off x="2356013" y="2192908"/>
                <a:ext cx="20681" cy="9414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505" extrusionOk="0">
                    <a:moveTo>
                      <a:pt x="326" y="0"/>
                    </a:moveTo>
                    <a:cubicBezTo>
                      <a:pt x="157" y="0"/>
                      <a:pt x="0" y="107"/>
                      <a:pt x="25" y="320"/>
                    </a:cubicBezTo>
                    <a:cubicBezTo>
                      <a:pt x="276" y="2275"/>
                      <a:pt x="501" y="4230"/>
                      <a:pt x="727" y="6184"/>
                    </a:cubicBezTo>
                    <a:cubicBezTo>
                      <a:pt x="765" y="6398"/>
                      <a:pt x="946" y="6504"/>
                      <a:pt x="1112" y="6504"/>
                    </a:cubicBezTo>
                    <a:cubicBezTo>
                      <a:pt x="1278" y="6504"/>
                      <a:pt x="1429" y="6398"/>
                      <a:pt x="1404" y="6184"/>
                    </a:cubicBezTo>
                    <a:cubicBezTo>
                      <a:pt x="1178" y="4230"/>
                      <a:pt x="953" y="2275"/>
                      <a:pt x="702" y="320"/>
                    </a:cubicBezTo>
                    <a:cubicBezTo>
                      <a:pt x="677" y="107"/>
                      <a:pt x="495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3" name="Google Shape;1713;p62"/>
              <p:cNvSpPr/>
              <p:nvPr/>
            </p:nvSpPr>
            <p:spPr>
              <a:xfrm>
                <a:off x="2441097" y="2194341"/>
                <a:ext cx="34039" cy="97791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6757" extrusionOk="0">
                    <a:moveTo>
                      <a:pt x="1943" y="1"/>
                    </a:moveTo>
                    <a:cubicBezTo>
                      <a:pt x="1809" y="1"/>
                      <a:pt x="1680" y="75"/>
                      <a:pt x="1640" y="246"/>
                    </a:cubicBezTo>
                    <a:cubicBezTo>
                      <a:pt x="1114" y="2276"/>
                      <a:pt x="587" y="4306"/>
                      <a:pt x="61" y="6336"/>
                    </a:cubicBezTo>
                    <a:cubicBezTo>
                      <a:pt x="1" y="6591"/>
                      <a:pt x="211" y="6757"/>
                      <a:pt x="410" y="6757"/>
                    </a:cubicBezTo>
                    <a:cubicBezTo>
                      <a:pt x="544" y="6757"/>
                      <a:pt x="672" y="6682"/>
                      <a:pt x="713" y="6512"/>
                    </a:cubicBezTo>
                    <a:cubicBezTo>
                      <a:pt x="1239" y="4481"/>
                      <a:pt x="1765" y="2451"/>
                      <a:pt x="2292" y="421"/>
                    </a:cubicBezTo>
                    <a:cubicBezTo>
                      <a:pt x="2352" y="166"/>
                      <a:pt x="2142" y="1"/>
                      <a:pt x="19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4" name="Google Shape;1714;p62"/>
              <p:cNvSpPr/>
              <p:nvPr/>
            </p:nvSpPr>
            <p:spPr>
              <a:xfrm>
                <a:off x="2534763" y="2195065"/>
                <a:ext cx="24676" cy="98152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6782" extrusionOk="0">
                    <a:moveTo>
                      <a:pt x="415" y="1"/>
                    </a:moveTo>
                    <a:cubicBezTo>
                      <a:pt x="222" y="1"/>
                      <a:pt x="0" y="166"/>
                      <a:pt x="30" y="421"/>
                    </a:cubicBezTo>
                    <a:cubicBezTo>
                      <a:pt x="356" y="2451"/>
                      <a:pt x="682" y="4507"/>
                      <a:pt x="1008" y="6537"/>
                    </a:cubicBezTo>
                    <a:cubicBezTo>
                      <a:pt x="1038" y="6708"/>
                      <a:pt x="1161" y="6782"/>
                      <a:pt x="1292" y="6782"/>
                    </a:cubicBezTo>
                    <a:cubicBezTo>
                      <a:pt x="1489" y="6782"/>
                      <a:pt x="1704" y="6616"/>
                      <a:pt x="1659" y="6361"/>
                    </a:cubicBezTo>
                    <a:lnTo>
                      <a:pt x="682" y="246"/>
                    </a:lnTo>
                    <a:cubicBezTo>
                      <a:pt x="662" y="75"/>
                      <a:pt x="545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5" name="Google Shape;1715;p62"/>
              <p:cNvSpPr/>
              <p:nvPr/>
            </p:nvSpPr>
            <p:spPr>
              <a:xfrm>
                <a:off x="2604983" y="2197872"/>
                <a:ext cx="41594" cy="94621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6538" extrusionOk="0">
                    <a:moveTo>
                      <a:pt x="2461" y="0"/>
                    </a:moveTo>
                    <a:cubicBezTo>
                      <a:pt x="2327" y="0"/>
                      <a:pt x="2195" y="69"/>
                      <a:pt x="2146" y="227"/>
                    </a:cubicBezTo>
                    <a:lnTo>
                      <a:pt x="90" y="6117"/>
                    </a:lnTo>
                    <a:cubicBezTo>
                      <a:pt x="0" y="6372"/>
                      <a:pt x="198" y="6538"/>
                      <a:pt x="403" y="6538"/>
                    </a:cubicBezTo>
                    <a:cubicBezTo>
                      <a:pt x="541" y="6538"/>
                      <a:pt x="682" y="6463"/>
                      <a:pt x="742" y="6293"/>
                    </a:cubicBezTo>
                    <a:lnTo>
                      <a:pt x="2797" y="403"/>
                    </a:lnTo>
                    <a:cubicBezTo>
                      <a:pt x="2873" y="160"/>
                      <a:pt x="2665" y="0"/>
                      <a:pt x="2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6" name="Google Shape;1716;p62"/>
              <p:cNvSpPr/>
              <p:nvPr/>
            </p:nvSpPr>
            <p:spPr>
              <a:xfrm>
                <a:off x="2685581" y="2199059"/>
                <a:ext cx="32939" cy="97067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6707" extrusionOk="0">
                    <a:moveTo>
                      <a:pt x="409" y="1"/>
                    </a:moveTo>
                    <a:cubicBezTo>
                      <a:pt x="210" y="1"/>
                      <a:pt x="0" y="166"/>
                      <a:pt x="60" y="421"/>
                    </a:cubicBezTo>
                    <a:cubicBezTo>
                      <a:pt x="562" y="2451"/>
                      <a:pt x="1063" y="4456"/>
                      <a:pt x="1564" y="6461"/>
                    </a:cubicBezTo>
                    <a:cubicBezTo>
                      <a:pt x="1604" y="6632"/>
                      <a:pt x="1733" y="6706"/>
                      <a:pt x="1867" y="6706"/>
                    </a:cubicBezTo>
                    <a:cubicBezTo>
                      <a:pt x="2066" y="6706"/>
                      <a:pt x="2276" y="6541"/>
                      <a:pt x="2216" y="6286"/>
                    </a:cubicBezTo>
                    <a:cubicBezTo>
                      <a:pt x="1714" y="4281"/>
                      <a:pt x="1213" y="2251"/>
                      <a:pt x="712" y="246"/>
                    </a:cubicBezTo>
                    <a:cubicBezTo>
                      <a:pt x="672" y="75"/>
                      <a:pt x="543" y="1"/>
                      <a:pt x="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7" name="Google Shape;1717;p62"/>
              <p:cNvSpPr/>
              <p:nvPr/>
            </p:nvSpPr>
            <p:spPr>
              <a:xfrm>
                <a:off x="2780752" y="2195701"/>
                <a:ext cx="33895" cy="94259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6513" extrusionOk="0">
                    <a:moveTo>
                      <a:pt x="1938" y="0"/>
                    </a:moveTo>
                    <a:cubicBezTo>
                      <a:pt x="1807" y="0"/>
                      <a:pt x="1679" y="68"/>
                      <a:pt x="1630" y="227"/>
                    </a:cubicBezTo>
                    <a:cubicBezTo>
                      <a:pt x="1103" y="2182"/>
                      <a:pt x="577" y="4137"/>
                      <a:pt x="76" y="6092"/>
                    </a:cubicBezTo>
                    <a:cubicBezTo>
                      <a:pt x="1" y="6347"/>
                      <a:pt x="204" y="6512"/>
                      <a:pt x="407" y="6512"/>
                    </a:cubicBezTo>
                    <a:cubicBezTo>
                      <a:pt x="542" y="6512"/>
                      <a:pt x="677" y="6438"/>
                      <a:pt x="727" y="6267"/>
                    </a:cubicBezTo>
                    <a:cubicBezTo>
                      <a:pt x="1229" y="4312"/>
                      <a:pt x="1755" y="2357"/>
                      <a:pt x="2281" y="402"/>
                    </a:cubicBezTo>
                    <a:cubicBezTo>
                      <a:pt x="2342" y="160"/>
                      <a:pt x="2137" y="0"/>
                      <a:pt x="1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8" name="Google Shape;1718;p62"/>
              <p:cNvSpPr/>
              <p:nvPr/>
            </p:nvSpPr>
            <p:spPr>
              <a:xfrm>
                <a:off x="1927627" y="2031742"/>
                <a:ext cx="66791" cy="25460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17592" extrusionOk="0">
                    <a:moveTo>
                      <a:pt x="2127" y="0"/>
                    </a:moveTo>
                    <a:cubicBezTo>
                      <a:pt x="2029" y="0"/>
                      <a:pt x="1935" y="52"/>
                      <a:pt x="1881" y="178"/>
                    </a:cubicBezTo>
                    <a:cubicBezTo>
                      <a:pt x="1" y="4538"/>
                      <a:pt x="26" y="9601"/>
                      <a:pt x="1856" y="13962"/>
                    </a:cubicBezTo>
                    <a:cubicBezTo>
                      <a:pt x="2382" y="15190"/>
                      <a:pt x="3059" y="16368"/>
                      <a:pt x="3861" y="17446"/>
                    </a:cubicBezTo>
                    <a:cubicBezTo>
                      <a:pt x="3934" y="17549"/>
                      <a:pt x="4035" y="17591"/>
                      <a:pt x="4136" y="17591"/>
                    </a:cubicBezTo>
                    <a:cubicBezTo>
                      <a:pt x="4378" y="17591"/>
                      <a:pt x="4614" y="17343"/>
                      <a:pt x="4437" y="17095"/>
                    </a:cubicBezTo>
                    <a:cubicBezTo>
                      <a:pt x="1730" y="13461"/>
                      <a:pt x="602" y="8724"/>
                      <a:pt x="1354" y="4263"/>
                    </a:cubicBezTo>
                    <a:cubicBezTo>
                      <a:pt x="1580" y="2985"/>
                      <a:pt x="1931" y="1706"/>
                      <a:pt x="2457" y="528"/>
                    </a:cubicBezTo>
                    <a:cubicBezTo>
                      <a:pt x="2578" y="253"/>
                      <a:pt x="2343" y="0"/>
                      <a:pt x="2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9" name="Google Shape;1719;p62"/>
              <p:cNvSpPr/>
              <p:nvPr/>
            </p:nvSpPr>
            <p:spPr>
              <a:xfrm>
                <a:off x="2003449" y="2287486"/>
                <a:ext cx="9798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28" extrusionOk="0">
                    <a:moveTo>
                      <a:pt x="251" y="0"/>
                    </a:moveTo>
                    <a:cubicBezTo>
                      <a:pt x="201" y="25"/>
                      <a:pt x="150" y="50"/>
                      <a:pt x="100" y="101"/>
                    </a:cubicBezTo>
                    <a:cubicBezTo>
                      <a:pt x="100" y="101"/>
                      <a:pt x="75" y="126"/>
                      <a:pt x="50" y="151"/>
                    </a:cubicBezTo>
                    <a:cubicBezTo>
                      <a:pt x="25" y="201"/>
                      <a:pt x="25" y="276"/>
                      <a:pt x="25" y="326"/>
                    </a:cubicBezTo>
                    <a:lnTo>
                      <a:pt x="25" y="401"/>
                    </a:lnTo>
                    <a:cubicBezTo>
                      <a:pt x="0" y="426"/>
                      <a:pt x="25" y="477"/>
                      <a:pt x="50" y="527"/>
                    </a:cubicBezTo>
                    <a:cubicBezTo>
                      <a:pt x="50" y="552"/>
                      <a:pt x="75" y="602"/>
                      <a:pt x="100" y="627"/>
                    </a:cubicBezTo>
                    <a:cubicBezTo>
                      <a:pt x="150" y="652"/>
                      <a:pt x="176" y="677"/>
                      <a:pt x="226" y="702"/>
                    </a:cubicBezTo>
                    <a:cubicBezTo>
                      <a:pt x="251" y="727"/>
                      <a:pt x="301" y="727"/>
                      <a:pt x="351" y="727"/>
                    </a:cubicBezTo>
                    <a:lnTo>
                      <a:pt x="451" y="727"/>
                    </a:lnTo>
                    <a:cubicBezTo>
                      <a:pt x="501" y="702"/>
                      <a:pt x="551" y="677"/>
                      <a:pt x="577" y="627"/>
                    </a:cubicBezTo>
                    <a:cubicBezTo>
                      <a:pt x="602" y="602"/>
                      <a:pt x="627" y="577"/>
                      <a:pt x="652" y="552"/>
                    </a:cubicBezTo>
                    <a:cubicBezTo>
                      <a:pt x="677" y="502"/>
                      <a:pt x="677" y="451"/>
                      <a:pt x="677" y="401"/>
                    </a:cubicBezTo>
                    <a:lnTo>
                      <a:pt x="677" y="326"/>
                    </a:lnTo>
                    <a:cubicBezTo>
                      <a:pt x="677" y="276"/>
                      <a:pt x="677" y="251"/>
                      <a:pt x="652" y="201"/>
                    </a:cubicBezTo>
                    <a:cubicBezTo>
                      <a:pt x="652" y="151"/>
                      <a:pt x="627" y="126"/>
                      <a:pt x="577" y="101"/>
                    </a:cubicBezTo>
                    <a:cubicBezTo>
                      <a:pt x="551" y="50"/>
                      <a:pt x="526" y="25"/>
                      <a:pt x="476" y="25"/>
                    </a:cubicBezTo>
                    <a:cubicBezTo>
                      <a:pt x="451" y="0"/>
                      <a:pt x="401" y="0"/>
                      <a:pt x="3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0" name="Google Shape;1720;p62"/>
              <p:cNvSpPr/>
              <p:nvPr/>
            </p:nvSpPr>
            <p:spPr>
              <a:xfrm>
                <a:off x="2011785" y="2249394"/>
                <a:ext cx="9812" cy="10681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38" extrusionOk="0">
                    <a:moveTo>
                      <a:pt x="326" y="1"/>
                    </a:moveTo>
                    <a:cubicBezTo>
                      <a:pt x="301" y="1"/>
                      <a:pt x="276" y="1"/>
                      <a:pt x="251" y="26"/>
                    </a:cubicBezTo>
                    <a:cubicBezTo>
                      <a:pt x="201" y="26"/>
                      <a:pt x="151" y="51"/>
                      <a:pt x="101" y="101"/>
                    </a:cubicBezTo>
                    <a:cubicBezTo>
                      <a:pt x="76" y="126"/>
                      <a:pt x="51" y="151"/>
                      <a:pt x="51" y="176"/>
                    </a:cubicBezTo>
                    <a:cubicBezTo>
                      <a:pt x="26" y="226"/>
                      <a:pt x="1" y="276"/>
                      <a:pt x="1" y="352"/>
                    </a:cubicBezTo>
                    <a:lnTo>
                      <a:pt x="1" y="402"/>
                    </a:lnTo>
                    <a:cubicBezTo>
                      <a:pt x="1" y="452"/>
                      <a:pt x="1" y="502"/>
                      <a:pt x="26" y="527"/>
                    </a:cubicBezTo>
                    <a:cubicBezTo>
                      <a:pt x="51" y="577"/>
                      <a:pt x="76" y="602"/>
                      <a:pt x="101" y="652"/>
                    </a:cubicBezTo>
                    <a:cubicBezTo>
                      <a:pt x="126" y="677"/>
                      <a:pt x="176" y="703"/>
                      <a:pt x="201" y="703"/>
                    </a:cubicBezTo>
                    <a:cubicBezTo>
                      <a:pt x="237" y="720"/>
                      <a:pt x="272" y="738"/>
                      <a:pt x="299" y="738"/>
                    </a:cubicBezTo>
                    <a:cubicBezTo>
                      <a:pt x="310" y="738"/>
                      <a:pt x="319" y="735"/>
                      <a:pt x="326" y="728"/>
                    </a:cubicBezTo>
                    <a:lnTo>
                      <a:pt x="427" y="728"/>
                    </a:lnTo>
                    <a:cubicBezTo>
                      <a:pt x="477" y="703"/>
                      <a:pt x="527" y="677"/>
                      <a:pt x="577" y="652"/>
                    </a:cubicBezTo>
                    <a:cubicBezTo>
                      <a:pt x="602" y="627"/>
                      <a:pt x="602" y="602"/>
                      <a:pt x="627" y="577"/>
                    </a:cubicBezTo>
                    <a:cubicBezTo>
                      <a:pt x="652" y="527"/>
                      <a:pt x="677" y="452"/>
                      <a:pt x="677" y="402"/>
                    </a:cubicBezTo>
                    <a:lnTo>
                      <a:pt x="677" y="352"/>
                    </a:lnTo>
                    <a:cubicBezTo>
                      <a:pt x="677" y="302"/>
                      <a:pt x="652" y="251"/>
                      <a:pt x="652" y="201"/>
                    </a:cubicBezTo>
                    <a:cubicBezTo>
                      <a:pt x="627" y="176"/>
                      <a:pt x="602" y="126"/>
                      <a:pt x="577" y="101"/>
                    </a:cubicBezTo>
                    <a:cubicBezTo>
                      <a:pt x="552" y="76"/>
                      <a:pt x="502" y="51"/>
                      <a:pt x="477" y="26"/>
                    </a:cubicBezTo>
                    <a:cubicBezTo>
                      <a:pt x="427" y="1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1" name="Google Shape;1721;p62"/>
              <p:cNvSpPr/>
              <p:nvPr/>
            </p:nvSpPr>
            <p:spPr>
              <a:xfrm>
                <a:off x="2041526" y="2271161"/>
                <a:ext cx="9812" cy="11621"/>
              </a:xfrm>
              <a:custGeom>
                <a:avLst/>
                <a:gdLst/>
                <a:ahLst/>
                <a:cxnLst/>
                <a:rect l="l" t="t" r="r" b="b"/>
                <a:pathLst>
                  <a:path w="678" h="803" extrusionOk="0">
                    <a:moveTo>
                      <a:pt x="251" y="1"/>
                    </a:moveTo>
                    <a:cubicBezTo>
                      <a:pt x="201" y="26"/>
                      <a:pt x="151" y="51"/>
                      <a:pt x="101" y="101"/>
                    </a:cubicBezTo>
                    <a:cubicBezTo>
                      <a:pt x="76" y="126"/>
                      <a:pt x="76" y="151"/>
                      <a:pt x="51" y="176"/>
                    </a:cubicBezTo>
                    <a:cubicBezTo>
                      <a:pt x="26" y="226"/>
                      <a:pt x="1" y="276"/>
                      <a:pt x="1" y="326"/>
                    </a:cubicBezTo>
                    <a:lnTo>
                      <a:pt x="1" y="452"/>
                    </a:lnTo>
                    <a:cubicBezTo>
                      <a:pt x="1" y="502"/>
                      <a:pt x="1" y="552"/>
                      <a:pt x="26" y="577"/>
                    </a:cubicBezTo>
                    <a:cubicBezTo>
                      <a:pt x="51" y="627"/>
                      <a:pt x="76" y="677"/>
                      <a:pt x="101" y="702"/>
                    </a:cubicBezTo>
                    <a:cubicBezTo>
                      <a:pt x="126" y="727"/>
                      <a:pt x="176" y="752"/>
                      <a:pt x="201" y="777"/>
                    </a:cubicBezTo>
                    <a:cubicBezTo>
                      <a:pt x="251" y="777"/>
                      <a:pt x="301" y="803"/>
                      <a:pt x="327" y="803"/>
                    </a:cubicBezTo>
                    <a:lnTo>
                      <a:pt x="427" y="777"/>
                    </a:lnTo>
                    <a:cubicBezTo>
                      <a:pt x="477" y="777"/>
                      <a:pt x="527" y="727"/>
                      <a:pt x="577" y="702"/>
                    </a:cubicBezTo>
                    <a:cubicBezTo>
                      <a:pt x="602" y="677"/>
                      <a:pt x="602" y="652"/>
                      <a:pt x="627" y="627"/>
                    </a:cubicBezTo>
                    <a:cubicBezTo>
                      <a:pt x="652" y="577"/>
                      <a:pt x="677" y="527"/>
                      <a:pt x="677" y="452"/>
                    </a:cubicBezTo>
                    <a:lnTo>
                      <a:pt x="677" y="326"/>
                    </a:lnTo>
                    <a:cubicBezTo>
                      <a:pt x="677" y="276"/>
                      <a:pt x="677" y="251"/>
                      <a:pt x="652" y="201"/>
                    </a:cubicBezTo>
                    <a:cubicBezTo>
                      <a:pt x="627" y="151"/>
                      <a:pt x="602" y="126"/>
                      <a:pt x="577" y="101"/>
                    </a:cubicBezTo>
                    <a:cubicBezTo>
                      <a:pt x="552" y="51"/>
                      <a:pt x="502" y="51"/>
                      <a:pt x="477" y="26"/>
                    </a:cubicBezTo>
                    <a:cubicBezTo>
                      <a:pt x="427" y="1"/>
                      <a:pt x="377" y="1"/>
                      <a:pt x="3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2" name="Google Shape;1722;p62"/>
              <p:cNvSpPr/>
              <p:nvPr/>
            </p:nvSpPr>
            <p:spPr>
              <a:xfrm>
                <a:off x="2054218" y="2296401"/>
                <a:ext cx="10536" cy="10681"/>
              </a:xfrm>
              <a:custGeom>
                <a:avLst/>
                <a:gdLst/>
                <a:ahLst/>
                <a:cxnLst/>
                <a:rect l="l" t="t" r="r" b="b"/>
                <a:pathLst>
                  <a:path w="728" h="738" extrusionOk="0">
                    <a:moveTo>
                      <a:pt x="288" y="1"/>
                    </a:moveTo>
                    <a:cubicBezTo>
                      <a:pt x="260" y="1"/>
                      <a:pt x="237" y="18"/>
                      <a:pt x="201" y="36"/>
                    </a:cubicBezTo>
                    <a:cubicBezTo>
                      <a:pt x="151" y="36"/>
                      <a:pt x="126" y="61"/>
                      <a:pt x="101" y="86"/>
                    </a:cubicBezTo>
                    <a:cubicBezTo>
                      <a:pt x="76" y="111"/>
                      <a:pt x="51" y="136"/>
                      <a:pt x="51" y="161"/>
                    </a:cubicBezTo>
                    <a:cubicBezTo>
                      <a:pt x="26" y="211"/>
                      <a:pt x="1" y="287"/>
                      <a:pt x="1" y="337"/>
                    </a:cubicBezTo>
                    <a:cubicBezTo>
                      <a:pt x="1" y="362"/>
                      <a:pt x="1" y="387"/>
                      <a:pt x="1" y="437"/>
                    </a:cubicBezTo>
                    <a:cubicBezTo>
                      <a:pt x="26" y="487"/>
                      <a:pt x="51" y="537"/>
                      <a:pt x="101" y="562"/>
                    </a:cubicBezTo>
                    <a:lnTo>
                      <a:pt x="151" y="637"/>
                    </a:lnTo>
                    <a:cubicBezTo>
                      <a:pt x="201" y="663"/>
                      <a:pt x="226" y="688"/>
                      <a:pt x="277" y="713"/>
                    </a:cubicBezTo>
                    <a:cubicBezTo>
                      <a:pt x="302" y="738"/>
                      <a:pt x="352" y="738"/>
                      <a:pt x="402" y="738"/>
                    </a:cubicBezTo>
                    <a:cubicBezTo>
                      <a:pt x="452" y="738"/>
                      <a:pt x="477" y="738"/>
                      <a:pt x="527" y="713"/>
                    </a:cubicBezTo>
                    <a:cubicBezTo>
                      <a:pt x="577" y="688"/>
                      <a:pt x="602" y="663"/>
                      <a:pt x="627" y="637"/>
                    </a:cubicBezTo>
                    <a:cubicBezTo>
                      <a:pt x="653" y="612"/>
                      <a:pt x="678" y="587"/>
                      <a:pt x="678" y="562"/>
                    </a:cubicBezTo>
                    <a:cubicBezTo>
                      <a:pt x="728" y="512"/>
                      <a:pt x="728" y="462"/>
                      <a:pt x="728" y="387"/>
                    </a:cubicBezTo>
                    <a:lnTo>
                      <a:pt x="728" y="312"/>
                    </a:lnTo>
                    <a:cubicBezTo>
                      <a:pt x="703" y="262"/>
                      <a:pt x="678" y="211"/>
                      <a:pt x="627" y="161"/>
                    </a:cubicBezTo>
                    <a:cubicBezTo>
                      <a:pt x="602" y="136"/>
                      <a:pt x="602" y="111"/>
                      <a:pt x="577" y="86"/>
                    </a:cubicBezTo>
                    <a:cubicBezTo>
                      <a:pt x="552" y="61"/>
                      <a:pt x="502" y="36"/>
                      <a:pt x="452" y="36"/>
                    </a:cubicBezTo>
                    <a:cubicBezTo>
                      <a:pt x="434" y="18"/>
                      <a:pt x="404" y="1"/>
                      <a:pt x="370" y="1"/>
                    </a:cubicBezTo>
                    <a:cubicBezTo>
                      <a:pt x="356" y="1"/>
                      <a:pt x="341" y="4"/>
                      <a:pt x="327" y="11"/>
                    </a:cubicBezTo>
                    <a:cubicBezTo>
                      <a:pt x="312" y="4"/>
                      <a:pt x="300" y="1"/>
                      <a:pt x="2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3" name="Google Shape;1723;p62"/>
              <p:cNvSpPr/>
              <p:nvPr/>
            </p:nvSpPr>
            <p:spPr>
              <a:xfrm>
                <a:off x="1959365" y="2039355"/>
                <a:ext cx="27049" cy="94983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6563" extrusionOk="0">
                    <a:moveTo>
                      <a:pt x="1456" y="1"/>
                    </a:moveTo>
                    <a:cubicBezTo>
                      <a:pt x="1323" y="1"/>
                      <a:pt x="1191" y="69"/>
                      <a:pt x="1141" y="228"/>
                    </a:cubicBezTo>
                    <a:cubicBezTo>
                      <a:pt x="515" y="2183"/>
                      <a:pt x="139" y="4213"/>
                      <a:pt x="14" y="6243"/>
                    </a:cubicBezTo>
                    <a:cubicBezTo>
                      <a:pt x="1" y="6456"/>
                      <a:pt x="164" y="6563"/>
                      <a:pt x="333" y="6563"/>
                    </a:cubicBezTo>
                    <a:cubicBezTo>
                      <a:pt x="502" y="6563"/>
                      <a:pt x="678" y="6456"/>
                      <a:pt x="690" y="6243"/>
                    </a:cubicBezTo>
                    <a:cubicBezTo>
                      <a:pt x="816" y="4263"/>
                      <a:pt x="1191" y="2308"/>
                      <a:pt x="1793" y="403"/>
                    </a:cubicBezTo>
                    <a:cubicBezTo>
                      <a:pt x="1869" y="161"/>
                      <a:pt x="1661" y="1"/>
                      <a:pt x="14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4" name="Google Shape;1724;p62"/>
              <p:cNvSpPr/>
              <p:nvPr/>
            </p:nvSpPr>
            <p:spPr>
              <a:xfrm>
                <a:off x="3058378" y="1617149"/>
                <a:ext cx="52680" cy="129818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8970" extrusionOk="0">
                    <a:moveTo>
                      <a:pt x="410" y="1"/>
                    </a:moveTo>
                    <a:cubicBezTo>
                      <a:pt x="202" y="1"/>
                      <a:pt x="0" y="161"/>
                      <a:pt x="91" y="403"/>
                    </a:cubicBezTo>
                    <a:cubicBezTo>
                      <a:pt x="1018" y="3185"/>
                      <a:pt x="1971" y="5967"/>
                      <a:pt x="2898" y="8724"/>
                    </a:cubicBezTo>
                    <a:cubicBezTo>
                      <a:pt x="2958" y="8895"/>
                      <a:pt x="3099" y="8969"/>
                      <a:pt x="3237" y="8969"/>
                    </a:cubicBezTo>
                    <a:cubicBezTo>
                      <a:pt x="3442" y="8969"/>
                      <a:pt x="3640" y="8804"/>
                      <a:pt x="3550" y="8549"/>
                    </a:cubicBezTo>
                    <a:cubicBezTo>
                      <a:pt x="2622" y="5792"/>
                      <a:pt x="1670" y="3010"/>
                      <a:pt x="743" y="228"/>
                    </a:cubicBezTo>
                    <a:cubicBezTo>
                      <a:pt x="683" y="69"/>
                      <a:pt x="545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5" name="Google Shape;1725;p62"/>
              <p:cNvSpPr/>
              <p:nvPr/>
            </p:nvSpPr>
            <p:spPr>
              <a:xfrm>
                <a:off x="3059319" y="1702985"/>
                <a:ext cx="26499" cy="4896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3383" extrusionOk="0">
                    <a:moveTo>
                      <a:pt x="389" y="0"/>
                    </a:moveTo>
                    <a:cubicBezTo>
                      <a:pt x="361" y="0"/>
                      <a:pt x="332" y="4"/>
                      <a:pt x="302" y="11"/>
                    </a:cubicBezTo>
                    <a:cubicBezTo>
                      <a:pt x="151" y="61"/>
                      <a:pt x="1" y="262"/>
                      <a:pt x="76" y="437"/>
                    </a:cubicBezTo>
                    <a:cubicBezTo>
                      <a:pt x="427" y="1340"/>
                      <a:pt x="778" y="2242"/>
                      <a:pt x="1129" y="3144"/>
                    </a:cubicBezTo>
                    <a:cubicBezTo>
                      <a:pt x="1170" y="3289"/>
                      <a:pt x="1297" y="3383"/>
                      <a:pt x="1439" y="3383"/>
                    </a:cubicBezTo>
                    <a:cubicBezTo>
                      <a:pt x="1469" y="3383"/>
                      <a:pt x="1499" y="3378"/>
                      <a:pt x="1530" y="3370"/>
                    </a:cubicBezTo>
                    <a:cubicBezTo>
                      <a:pt x="1705" y="3345"/>
                      <a:pt x="1830" y="3144"/>
                      <a:pt x="1755" y="2969"/>
                    </a:cubicBezTo>
                    <a:cubicBezTo>
                      <a:pt x="1429" y="2066"/>
                      <a:pt x="1079" y="1164"/>
                      <a:pt x="728" y="262"/>
                    </a:cubicBezTo>
                    <a:cubicBezTo>
                      <a:pt x="664" y="113"/>
                      <a:pt x="546" y="0"/>
                      <a:pt x="3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726" name="Google Shape;1726;p62"/>
            <p:cNvGrpSpPr/>
            <p:nvPr/>
          </p:nvGrpSpPr>
          <p:grpSpPr>
            <a:xfrm>
              <a:off x="5796274" y="998645"/>
              <a:ext cx="1634716" cy="1631687"/>
              <a:chOff x="5796274" y="737134"/>
              <a:chExt cx="1634716" cy="1631687"/>
            </a:xfrm>
          </p:grpSpPr>
          <p:grpSp>
            <p:nvGrpSpPr>
              <p:cNvPr id="1727" name="Google Shape;1727;p62"/>
              <p:cNvGrpSpPr/>
              <p:nvPr/>
            </p:nvGrpSpPr>
            <p:grpSpPr>
              <a:xfrm>
                <a:off x="6518837" y="1486065"/>
                <a:ext cx="912154" cy="882755"/>
                <a:chOff x="6471212" y="1537865"/>
                <a:chExt cx="912154" cy="882755"/>
              </a:xfrm>
            </p:grpSpPr>
            <p:sp>
              <p:nvSpPr>
                <p:cNvPr id="1728" name="Google Shape;1728;p62"/>
                <p:cNvSpPr/>
                <p:nvPr/>
              </p:nvSpPr>
              <p:spPr>
                <a:xfrm>
                  <a:off x="6471212" y="1537865"/>
                  <a:ext cx="912154" cy="882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04" h="39876" extrusionOk="0">
                      <a:moveTo>
                        <a:pt x="7294" y="1"/>
                      </a:moveTo>
                      <a:cubicBezTo>
                        <a:pt x="3233" y="1"/>
                        <a:pt x="0" y="3459"/>
                        <a:pt x="276" y="7520"/>
                      </a:cubicBezTo>
                      <a:lnTo>
                        <a:pt x="1354" y="23033"/>
                      </a:lnTo>
                      <a:cubicBezTo>
                        <a:pt x="1629" y="26718"/>
                        <a:pt x="4687" y="29600"/>
                        <a:pt x="8371" y="29600"/>
                      </a:cubicBezTo>
                      <a:lnTo>
                        <a:pt x="8522" y="29600"/>
                      </a:lnTo>
                      <a:cubicBezTo>
                        <a:pt x="9700" y="32557"/>
                        <a:pt x="12256" y="36492"/>
                        <a:pt x="17820" y="39876"/>
                      </a:cubicBezTo>
                      <a:cubicBezTo>
                        <a:pt x="17670" y="39725"/>
                        <a:pt x="13158" y="34813"/>
                        <a:pt x="13234" y="29600"/>
                      </a:cubicBezTo>
                      <a:lnTo>
                        <a:pt x="31078" y="29600"/>
                      </a:lnTo>
                      <a:cubicBezTo>
                        <a:pt x="34537" y="29600"/>
                        <a:pt x="37469" y="27069"/>
                        <a:pt x="38021" y="23660"/>
                      </a:cubicBezTo>
                      <a:lnTo>
                        <a:pt x="40502" y="8146"/>
                      </a:lnTo>
                      <a:cubicBezTo>
                        <a:pt x="41204" y="3886"/>
                        <a:pt x="37895" y="1"/>
                        <a:pt x="3355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29" name="Google Shape;1729;p62"/>
                <p:cNvSpPr/>
                <p:nvPr/>
              </p:nvSpPr>
              <p:spPr>
                <a:xfrm>
                  <a:off x="6734164" y="1677899"/>
                  <a:ext cx="386240" cy="37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9" h="20848" extrusionOk="0">
                      <a:moveTo>
                        <a:pt x="6290" y="1"/>
                      </a:moveTo>
                      <a:lnTo>
                        <a:pt x="7318" y="8848"/>
                      </a:lnTo>
                      <a:cubicBezTo>
                        <a:pt x="7318" y="8848"/>
                        <a:pt x="4502" y="7275"/>
                        <a:pt x="2470" y="7275"/>
                      </a:cubicBezTo>
                      <a:cubicBezTo>
                        <a:pt x="1041" y="7275"/>
                        <a:pt x="1" y="8053"/>
                        <a:pt x="601" y="10702"/>
                      </a:cubicBezTo>
                      <a:cubicBezTo>
                        <a:pt x="1077" y="12808"/>
                        <a:pt x="2105" y="13860"/>
                        <a:pt x="3283" y="14311"/>
                      </a:cubicBezTo>
                      <a:cubicBezTo>
                        <a:pt x="3745" y="14500"/>
                        <a:pt x="4215" y="14587"/>
                        <a:pt x="4674" y="14587"/>
                      </a:cubicBezTo>
                      <a:cubicBezTo>
                        <a:pt x="6777" y="14587"/>
                        <a:pt x="8653" y="12756"/>
                        <a:pt x="8571" y="10452"/>
                      </a:cubicBezTo>
                      <a:lnTo>
                        <a:pt x="8396" y="5264"/>
                      </a:lnTo>
                      <a:lnTo>
                        <a:pt x="8396" y="5264"/>
                      </a:lnTo>
                      <a:lnTo>
                        <a:pt x="19047" y="5615"/>
                      </a:lnTo>
                      <a:lnTo>
                        <a:pt x="19624" y="15364"/>
                      </a:lnTo>
                      <a:cubicBezTo>
                        <a:pt x="19624" y="15364"/>
                        <a:pt x="17369" y="13342"/>
                        <a:pt x="15504" y="13342"/>
                      </a:cubicBezTo>
                      <a:cubicBezTo>
                        <a:pt x="14374" y="13342"/>
                        <a:pt x="13388" y="14084"/>
                        <a:pt x="13133" y="16467"/>
                      </a:cubicBezTo>
                      <a:cubicBezTo>
                        <a:pt x="12782" y="19625"/>
                        <a:pt x="14737" y="20627"/>
                        <a:pt x="16767" y="20828"/>
                      </a:cubicBezTo>
                      <a:cubicBezTo>
                        <a:pt x="16898" y="20841"/>
                        <a:pt x="17028" y="20847"/>
                        <a:pt x="17157" y="20847"/>
                      </a:cubicBezTo>
                      <a:cubicBezTo>
                        <a:pt x="19244" y="20847"/>
                        <a:pt x="20982" y="19168"/>
                        <a:pt x="21052" y="17043"/>
                      </a:cubicBezTo>
                      <a:lnTo>
                        <a:pt x="21629" y="1755"/>
                      </a:lnTo>
                      <a:lnTo>
                        <a:pt x="629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1730" name="Google Shape;1730;p62"/>
              <p:cNvGrpSpPr/>
              <p:nvPr/>
            </p:nvGrpSpPr>
            <p:grpSpPr>
              <a:xfrm rot="2857369">
                <a:off x="5980428" y="850898"/>
                <a:ext cx="655707" cy="787928"/>
                <a:chOff x="742400" y="3818325"/>
                <a:chExt cx="555425" cy="667425"/>
              </a:xfrm>
            </p:grpSpPr>
            <p:sp>
              <p:nvSpPr>
                <p:cNvPr id="1731" name="Google Shape;1731;p62"/>
                <p:cNvSpPr/>
                <p:nvPr/>
              </p:nvSpPr>
              <p:spPr>
                <a:xfrm>
                  <a:off x="742400" y="3818325"/>
                  <a:ext cx="4911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44" h="9947" extrusionOk="0">
                      <a:moveTo>
                        <a:pt x="508" y="0"/>
                      </a:moveTo>
                      <a:cubicBezTo>
                        <a:pt x="187" y="0"/>
                        <a:pt x="0" y="483"/>
                        <a:pt x="351" y="658"/>
                      </a:cubicBezTo>
                      <a:cubicBezTo>
                        <a:pt x="6567" y="3741"/>
                        <a:pt x="12782" y="6824"/>
                        <a:pt x="18998" y="9907"/>
                      </a:cubicBezTo>
                      <a:cubicBezTo>
                        <a:pt x="19050" y="9935"/>
                        <a:pt x="19102" y="9947"/>
                        <a:pt x="19150" y="9947"/>
                      </a:cubicBezTo>
                      <a:cubicBezTo>
                        <a:pt x="19450" y="9947"/>
                        <a:pt x="19643" y="9478"/>
                        <a:pt x="19298" y="9305"/>
                      </a:cubicBezTo>
                      <a:cubicBezTo>
                        <a:pt x="13083" y="6222"/>
                        <a:pt x="6867" y="3140"/>
                        <a:pt x="652" y="32"/>
                      </a:cubicBezTo>
                      <a:cubicBezTo>
                        <a:pt x="602" y="10"/>
                        <a:pt x="55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32" name="Google Shape;1732;p62"/>
                <p:cNvSpPr/>
                <p:nvPr/>
              </p:nvSpPr>
              <p:spPr>
                <a:xfrm>
                  <a:off x="1071875" y="3855950"/>
                  <a:ext cx="158725" cy="1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9" h="4898" extrusionOk="0">
                      <a:moveTo>
                        <a:pt x="511" y="1"/>
                      </a:moveTo>
                      <a:cubicBezTo>
                        <a:pt x="229" y="1"/>
                        <a:pt x="1" y="363"/>
                        <a:pt x="280" y="582"/>
                      </a:cubicBezTo>
                      <a:cubicBezTo>
                        <a:pt x="2059" y="2011"/>
                        <a:pt x="3839" y="3414"/>
                        <a:pt x="5618" y="4818"/>
                      </a:cubicBezTo>
                      <a:cubicBezTo>
                        <a:pt x="5685" y="4874"/>
                        <a:pt x="5758" y="4898"/>
                        <a:pt x="5828" y="4898"/>
                      </a:cubicBezTo>
                      <a:cubicBezTo>
                        <a:pt x="6104" y="4898"/>
                        <a:pt x="6349" y="4536"/>
                        <a:pt x="6069" y="4316"/>
                      </a:cubicBezTo>
                      <a:cubicBezTo>
                        <a:pt x="4290" y="2913"/>
                        <a:pt x="2510" y="1484"/>
                        <a:pt x="731" y="81"/>
                      </a:cubicBezTo>
                      <a:cubicBezTo>
                        <a:pt x="659" y="24"/>
                        <a:pt x="583" y="1"/>
                        <a:pt x="5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33" name="Google Shape;1733;p62"/>
                <p:cNvSpPr/>
                <p:nvPr/>
              </p:nvSpPr>
              <p:spPr>
                <a:xfrm>
                  <a:off x="1039750" y="4079225"/>
                  <a:ext cx="147800" cy="5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2" h="2250" extrusionOk="0">
                      <a:moveTo>
                        <a:pt x="401" y="0"/>
                      </a:moveTo>
                      <a:cubicBezTo>
                        <a:pt x="87" y="0"/>
                        <a:pt x="1" y="561"/>
                        <a:pt x="362" y="674"/>
                      </a:cubicBezTo>
                      <a:lnTo>
                        <a:pt x="5399" y="2228"/>
                      </a:lnTo>
                      <a:cubicBezTo>
                        <a:pt x="5442" y="2242"/>
                        <a:pt x="5481" y="2249"/>
                        <a:pt x="5517" y="2249"/>
                      </a:cubicBezTo>
                      <a:cubicBezTo>
                        <a:pt x="5845" y="2249"/>
                        <a:pt x="5911" y="1689"/>
                        <a:pt x="5550" y="1576"/>
                      </a:cubicBezTo>
                      <a:lnTo>
                        <a:pt x="512" y="22"/>
                      </a:lnTo>
                      <a:cubicBezTo>
                        <a:pt x="472" y="7"/>
                        <a:pt x="435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34" name="Google Shape;1734;p62"/>
                <p:cNvSpPr/>
                <p:nvPr/>
              </p:nvSpPr>
              <p:spPr>
                <a:xfrm>
                  <a:off x="777050" y="4196300"/>
                  <a:ext cx="423800" cy="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2" h="1280" extrusionOk="0">
                      <a:moveTo>
                        <a:pt x="16508" y="0"/>
                      </a:moveTo>
                      <a:cubicBezTo>
                        <a:pt x="16500" y="0"/>
                        <a:pt x="16492" y="0"/>
                        <a:pt x="16484" y="1"/>
                      </a:cubicBezTo>
                      <a:lnTo>
                        <a:pt x="419" y="602"/>
                      </a:lnTo>
                      <a:cubicBezTo>
                        <a:pt x="0" y="602"/>
                        <a:pt x="17" y="1280"/>
                        <a:pt x="422" y="1280"/>
                      </a:cubicBezTo>
                      <a:cubicBezTo>
                        <a:pt x="429" y="1280"/>
                        <a:pt x="436" y="1279"/>
                        <a:pt x="444" y="1279"/>
                      </a:cubicBezTo>
                      <a:cubicBezTo>
                        <a:pt x="5807" y="1078"/>
                        <a:pt x="11146" y="878"/>
                        <a:pt x="16509" y="677"/>
                      </a:cubicBezTo>
                      <a:cubicBezTo>
                        <a:pt x="16952" y="653"/>
                        <a:pt x="16936" y="0"/>
                        <a:pt x="16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35" name="Google Shape;1735;p62"/>
                <p:cNvSpPr/>
                <p:nvPr/>
              </p:nvSpPr>
              <p:spPr>
                <a:xfrm>
                  <a:off x="1028775" y="4269200"/>
                  <a:ext cx="205300" cy="10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4136" extrusionOk="0">
                      <a:moveTo>
                        <a:pt x="7663" y="0"/>
                      </a:moveTo>
                      <a:cubicBezTo>
                        <a:pt x="7608" y="0"/>
                        <a:pt x="7551" y="13"/>
                        <a:pt x="7493" y="42"/>
                      </a:cubicBezTo>
                      <a:cubicBezTo>
                        <a:pt x="5112" y="1195"/>
                        <a:pt x="2731" y="2348"/>
                        <a:pt x="350" y="3526"/>
                      </a:cubicBezTo>
                      <a:cubicBezTo>
                        <a:pt x="1" y="3679"/>
                        <a:pt x="240" y="4135"/>
                        <a:pt x="573" y="4135"/>
                      </a:cubicBezTo>
                      <a:cubicBezTo>
                        <a:pt x="622" y="4135"/>
                        <a:pt x="674" y="4125"/>
                        <a:pt x="726" y="4102"/>
                      </a:cubicBezTo>
                      <a:cubicBezTo>
                        <a:pt x="3107" y="2924"/>
                        <a:pt x="5488" y="1771"/>
                        <a:pt x="7869" y="593"/>
                      </a:cubicBezTo>
                      <a:cubicBezTo>
                        <a:pt x="8211" y="443"/>
                        <a:pt x="7986" y="0"/>
                        <a:pt x="76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36" name="Google Shape;1736;p62"/>
                <p:cNvSpPr/>
                <p:nvPr/>
              </p:nvSpPr>
              <p:spPr>
                <a:xfrm>
                  <a:off x="1082875" y="4308850"/>
                  <a:ext cx="214950" cy="1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8" h="7076" extrusionOk="0">
                      <a:moveTo>
                        <a:pt x="8153" y="1"/>
                      </a:moveTo>
                      <a:cubicBezTo>
                        <a:pt x="8091" y="1"/>
                        <a:pt x="8025" y="26"/>
                        <a:pt x="7960" y="85"/>
                      </a:cubicBezTo>
                      <a:cubicBezTo>
                        <a:pt x="5379" y="2190"/>
                        <a:pt x="2822" y="4321"/>
                        <a:pt x="266" y="6426"/>
                      </a:cubicBezTo>
                      <a:cubicBezTo>
                        <a:pt x="0" y="6651"/>
                        <a:pt x="184" y="7075"/>
                        <a:pt x="452" y="7075"/>
                      </a:cubicBezTo>
                      <a:cubicBezTo>
                        <a:pt x="512" y="7075"/>
                        <a:pt x="577" y="7053"/>
                        <a:pt x="642" y="7003"/>
                      </a:cubicBezTo>
                      <a:cubicBezTo>
                        <a:pt x="3198" y="4872"/>
                        <a:pt x="5755" y="2767"/>
                        <a:pt x="8336" y="637"/>
                      </a:cubicBezTo>
                      <a:cubicBezTo>
                        <a:pt x="8598" y="415"/>
                        <a:pt x="8407" y="1"/>
                        <a:pt x="81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58141F22-2249-489D-A4FA-94B7700145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52"/>
          <p:cNvSpPr/>
          <p:nvPr/>
        </p:nvSpPr>
        <p:spPr>
          <a:xfrm>
            <a:off x="5800013" y="2423034"/>
            <a:ext cx="663105" cy="660987"/>
          </a:xfrm>
          <a:custGeom>
            <a:avLst/>
            <a:gdLst/>
            <a:ahLst/>
            <a:cxnLst/>
            <a:rect l="l" t="t" r="r" b="b"/>
            <a:pathLst>
              <a:path w="20981" h="20914" extrusionOk="0">
                <a:moveTo>
                  <a:pt x="10501" y="5114"/>
                </a:moveTo>
                <a:cubicBezTo>
                  <a:pt x="12054" y="5114"/>
                  <a:pt x="13582" y="5788"/>
                  <a:pt x="14631" y="7049"/>
                </a:cubicBezTo>
                <a:cubicBezTo>
                  <a:pt x="15535" y="8145"/>
                  <a:pt x="15988" y="9554"/>
                  <a:pt x="15849" y="10963"/>
                </a:cubicBezTo>
                <a:cubicBezTo>
                  <a:pt x="15622" y="13502"/>
                  <a:pt x="13622" y="15538"/>
                  <a:pt x="11065" y="15799"/>
                </a:cubicBezTo>
                <a:cubicBezTo>
                  <a:pt x="10869" y="15820"/>
                  <a:pt x="10674" y="15831"/>
                  <a:pt x="10481" y="15831"/>
                </a:cubicBezTo>
                <a:cubicBezTo>
                  <a:pt x="8168" y="15831"/>
                  <a:pt x="6084" y="14323"/>
                  <a:pt x="5394" y="12059"/>
                </a:cubicBezTo>
                <a:cubicBezTo>
                  <a:pt x="4628" y="9623"/>
                  <a:pt x="5707" y="6979"/>
                  <a:pt x="7951" y="5761"/>
                </a:cubicBezTo>
                <a:cubicBezTo>
                  <a:pt x="8756" y="5325"/>
                  <a:pt x="9632" y="5114"/>
                  <a:pt x="10501" y="5114"/>
                </a:cubicBezTo>
                <a:close/>
                <a:moveTo>
                  <a:pt x="10187" y="0"/>
                </a:moveTo>
                <a:cubicBezTo>
                  <a:pt x="10001" y="0"/>
                  <a:pt x="9808" y="55"/>
                  <a:pt x="9656" y="177"/>
                </a:cubicBezTo>
                <a:cubicBezTo>
                  <a:pt x="9499" y="316"/>
                  <a:pt x="9377" y="525"/>
                  <a:pt x="9360" y="751"/>
                </a:cubicBezTo>
                <a:lnTo>
                  <a:pt x="9186" y="2647"/>
                </a:lnTo>
                <a:cubicBezTo>
                  <a:pt x="8490" y="2769"/>
                  <a:pt x="7829" y="2978"/>
                  <a:pt x="7185" y="3274"/>
                </a:cubicBezTo>
                <a:lnTo>
                  <a:pt x="5968" y="1795"/>
                </a:lnTo>
                <a:cubicBezTo>
                  <a:pt x="5799" y="1597"/>
                  <a:pt x="5558" y="1495"/>
                  <a:pt x="5317" y="1495"/>
                </a:cubicBezTo>
                <a:cubicBezTo>
                  <a:pt x="5134" y="1495"/>
                  <a:pt x="4952" y="1553"/>
                  <a:pt x="4802" y="1673"/>
                </a:cubicBezTo>
                <a:lnTo>
                  <a:pt x="2941" y="3222"/>
                </a:lnTo>
                <a:cubicBezTo>
                  <a:pt x="2593" y="3517"/>
                  <a:pt x="2541" y="4039"/>
                  <a:pt x="2837" y="4387"/>
                </a:cubicBezTo>
                <a:lnTo>
                  <a:pt x="4054" y="5866"/>
                </a:lnTo>
                <a:cubicBezTo>
                  <a:pt x="3654" y="6440"/>
                  <a:pt x="3324" y="7066"/>
                  <a:pt x="3080" y="7710"/>
                </a:cubicBezTo>
                <a:lnTo>
                  <a:pt x="1167" y="7536"/>
                </a:lnTo>
                <a:cubicBezTo>
                  <a:pt x="1145" y="7534"/>
                  <a:pt x="1124" y="7533"/>
                  <a:pt x="1103" y="7533"/>
                </a:cubicBezTo>
                <a:cubicBezTo>
                  <a:pt x="913" y="7533"/>
                  <a:pt x="714" y="7602"/>
                  <a:pt x="558" y="7727"/>
                </a:cubicBezTo>
                <a:cubicBezTo>
                  <a:pt x="384" y="7866"/>
                  <a:pt x="279" y="8058"/>
                  <a:pt x="262" y="8284"/>
                </a:cubicBezTo>
                <a:lnTo>
                  <a:pt x="53" y="10667"/>
                </a:lnTo>
                <a:cubicBezTo>
                  <a:pt x="1" y="11137"/>
                  <a:pt x="332" y="11537"/>
                  <a:pt x="801" y="11572"/>
                </a:cubicBezTo>
                <a:lnTo>
                  <a:pt x="2715" y="11763"/>
                </a:lnTo>
                <a:cubicBezTo>
                  <a:pt x="2819" y="12441"/>
                  <a:pt x="3028" y="13120"/>
                  <a:pt x="3324" y="13746"/>
                </a:cubicBezTo>
                <a:lnTo>
                  <a:pt x="1845" y="14981"/>
                </a:lnTo>
                <a:cubicBezTo>
                  <a:pt x="1497" y="15277"/>
                  <a:pt x="1445" y="15799"/>
                  <a:pt x="1741" y="16147"/>
                </a:cubicBezTo>
                <a:lnTo>
                  <a:pt x="3271" y="18025"/>
                </a:lnTo>
                <a:cubicBezTo>
                  <a:pt x="3411" y="18182"/>
                  <a:pt x="3619" y="18286"/>
                  <a:pt x="3828" y="18321"/>
                </a:cubicBezTo>
                <a:cubicBezTo>
                  <a:pt x="3851" y="18323"/>
                  <a:pt x="3874" y="18324"/>
                  <a:pt x="3897" y="18324"/>
                </a:cubicBezTo>
                <a:cubicBezTo>
                  <a:pt x="4099" y="18324"/>
                  <a:pt x="4296" y="18255"/>
                  <a:pt x="4437" y="18130"/>
                </a:cubicBezTo>
                <a:lnTo>
                  <a:pt x="5916" y="16895"/>
                </a:lnTo>
                <a:cubicBezTo>
                  <a:pt x="6490" y="17312"/>
                  <a:pt x="7098" y="17625"/>
                  <a:pt x="7760" y="17869"/>
                </a:cubicBezTo>
                <a:lnTo>
                  <a:pt x="7586" y="19782"/>
                </a:lnTo>
                <a:cubicBezTo>
                  <a:pt x="7533" y="20235"/>
                  <a:pt x="7881" y="20652"/>
                  <a:pt x="8334" y="20687"/>
                </a:cubicBezTo>
                <a:lnTo>
                  <a:pt x="10734" y="20913"/>
                </a:lnTo>
                <a:lnTo>
                  <a:pt x="10821" y="20913"/>
                </a:lnTo>
                <a:cubicBezTo>
                  <a:pt x="11239" y="20913"/>
                  <a:pt x="11604" y="20583"/>
                  <a:pt x="11639" y="20148"/>
                </a:cubicBezTo>
                <a:lnTo>
                  <a:pt x="11813" y="18234"/>
                </a:lnTo>
                <a:cubicBezTo>
                  <a:pt x="12509" y="18130"/>
                  <a:pt x="13170" y="17921"/>
                  <a:pt x="13813" y="17625"/>
                </a:cubicBezTo>
                <a:lnTo>
                  <a:pt x="15031" y="19104"/>
                </a:lnTo>
                <a:cubicBezTo>
                  <a:pt x="15197" y="19299"/>
                  <a:pt x="15434" y="19401"/>
                  <a:pt x="15671" y="19401"/>
                </a:cubicBezTo>
                <a:cubicBezTo>
                  <a:pt x="15857" y="19401"/>
                  <a:pt x="16044" y="19338"/>
                  <a:pt x="16196" y="19208"/>
                </a:cubicBezTo>
                <a:lnTo>
                  <a:pt x="18058" y="17677"/>
                </a:lnTo>
                <a:cubicBezTo>
                  <a:pt x="18406" y="17382"/>
                  <a:pt x="18458" y="16860"/>
                  <a:pt x="18162" y="16512"/>
                </a:cubicBezTo>
                <a:lnTo>
                  <a:pt x="16945" y="15033"/>
                </a:lnTo>
                <a:cubicBezTo>
                  <a:pt x="17345" y="14459"/>
                  <a:pt x="17675" y="13833"/>
                  <a:pt x="17919" y="13189"/>
                </a:cubicBezTo>
                <a:lnTo>
                  <a:pt x="19832" y="13363"/>
                </a:lnTo>
                <a:cubicBezTo>
                  <a:pt x="19853" y="13365"/>
                  <a:pt x="19875" y="13366"/>
                  <a:pt x="19896" y="13366"/>
                </a:cubicBezTo>
                <a:cubicBezTo>
                  <a:pt x="20086" y="13366"/>
                  <a:pt x="20285" y="13297"/>
                  <a:pt x="20441" y="13172"/>
                </a:cubicBezTo>
                <a:cubicBezTo>
                  <a:pt x="20615" y="13033"/>
                  <a:pt x="20719" y="12824"/>
                  <a:pt x="20737" y="12615"/>
                </a:cubicBezTo>
                <a:lnTo>
                  <a:pt x="20946" y="10215"/>
                </a:lnTo>
                <a:cubicBezTo>
                  <a:pt x="20980" y="10006"/>
                  <a:pt x="20911" y="9780"/>
                  <a:pt x="20772" y="9606"/>
                </a:cubicBezTo>
                <a:lnTo>
                  <a:pt x="20772" y="9623"/>
                </a:lnTo>
                <a:cubicBezTo>
                  <a:pt x="20632" y="9449"/>
                  <a:pt x="20441" y="9345"/>
                  <a:pt x="20215" y="9327"/>
                </a:cubicBezTo>
                <a:lnTo>
                  <a:pt x="18301" y="9153"/>
                </a:lnTo>
                <a:cubicBezTo>
                  <a:pt x="18180" y="8458"/>
                  <a:pt x="17971" y="7797"/>
                  <a:pt x="17693" y="7153"/>
                </a:cubicBezTo>
                <a:lnTo>
                  <a:pt x="19171" y="5935"/>
                </a:lnTo>
                <a:cubicBezTo>
                  <a:pt x="19519" y="5640"/>
                  <a:pt x="19571" y="5118"/>
                  <a:pt x="19276" y="4770"/>
                </a:cubicBezTo>
                <a:lnTo>
                  <a:pt x="17727" y="2908"/>
                </a:lnTo>
                <a:cubicBezTo>
                  <a:pt x="17570" y="2702"/>
                  <a:pt x="17329" y="2595"/>
                  <a:pt x="17087" y="2595"/>
                </a:cubicBezTo>
                <a:cubicBezTo>
                  <a:pt x="16900" y="2595"/>
                  <a:pt x="16713" y="2658"/>
                  <a:pt x="16562" y="2787"/>
                </a:cubicBezTo>
                <a:lnTo>
                  <a:pt x="15083" y="4004"/>
                </a:lnTo>
                <a:cubicBezTo>
                  <a:pt x="14509" y="3604"/>
                  <a:pt x="13900" y="3274"/>
                  <a:pt x="13239" y="3030"/>
                </a:cubicBezTo>
                <a:lnTo>
                  <a:pt x="13431" y="1117"/>
                </a:lnTo>
                <a:cubicBezTo>
                  <a:pt x="13465" y="664"/>
                  <a:pt x="13135" y="264"/>
                  <a:pt x="12665" y="212"/>
                </a:cubicBezTo>
                <a:lnTo>
                  <a:pt x="10265" y="3"/>
                </a:lnTo>
                <a:cubicBezTo>
                  <a:pt x="10239" y="1"/>
                  <a:pt x="10213" y="0"/>
                  <a:pt x="10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00" name="Google Shape;800;p52"/>
          <p:cNvSpPr/>
          <p:nvPr/>
        </p:nvSpPr>
        <p:spPr>
          <a:xfrm>
            <a:off x="712550" y="536925"/>
            <a:ext cx="2874300" cy="64730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01" name="Google Shape;801;p52"/>
          <p:cNvSpPr txBox="1">
            <a:spLocks noGrp="1"/>
          </p:cNvSpPr>
          <p:nvPr>
            <p:ph type="subTitle" idx="1"/>
          </p:nvPr>
        </p:nvSpPr>
        <p:spPr>
          <a:xfrm>
            <a:off x="738946" y="651938"/>
            <a:ext cx="2874300" cy="44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Người nghe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04" name="Google Shape;804;p52"/>
          <p:cNvSpPr txBox="1">
            <a:spLocks noGrp="1"/>
          </p:cNvSpPr>
          <p:nvPr>
            <p:ph type="subTitle" idx="4"/>
          </p:nvPr>
        </p:nvSpPr>
        <p:spPr>
          <a:xfrm>
            <a:off x="709900" y="2406570"/>
            <a:ext cx="2874300" cy="10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2 góp ý trung hòa: 2 điều bạn cần cố gắng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05" name="Google Shape;805;p52"/>
          <p:cNvGrpSpPr/>
          <p:nvPr/>
        </p:nvGrpSpPr>
        <p:grpSpPr>
          <a:xfrm>
            <a:off x="4546343" y="1082992"/>
            <a:ext cx="871593" cy="787967"/>
            <a:chOff x="9731500" y="2729150"/>
            <a:chExt cx="446650" cy="403775"/>
          </a:xfrm>
        </p:grpSpPr>
        <p:sp>
          <p:nvSpPr>
            <p:cNvPr id="806" name="Google Shape;806;p52"/>
            <p:cNvSpPr/>
            <p:nvPr/>
          </p:nvSpPr>
          <p:spPr>
            <a:xfrm>
              <a:off x="9731500" y="2729150"/>
              <a:ext cx="446650" cy="403775"/>
            </a:xfrm>
            <a:custGeom>
              <a:avLst/>
              <a:gdLst/>
              <a:ahLst/>
              <a:cxnLst/>
              <a:rect l="l" t="t" r="r" b="b"/>
              <a:pathLst>
                <a:path w="17866" h="16151" extrusionOk="0">
                  <a:moveTo>
                    <a:pt x="8704" y="1246"/>
                  </a:moveTo>
                  <a:cubicBezTo>
                    <a:pt x="11393" y="1246"/>
                    <a:pt x="13938" y="2836"/>
                    <a:pt x="15030" y="5481"/>
                  </a:cubicBezTo>
                  <a:cubicBezTo>
                    <a:pt x="16973" y="10199"/>
                    <a:pt x="13310" y="14918"/>
                    <a:pt x="8758" y="14918"/>
                  </a:cubicBezTo>
                  <a:cubicBezTo>
                    <a:pt x="7890" y="14918"/>
                    <a:pt x="6989" y="14746"/>
                    <a:pt x="6089" y="14370"/>
                  </a:cubicBezTo>
                  <a:cubicBezTo>
                    <a:pt x="3549" y="13309"/>
                    <a:pt x="1879" y="10821"/>
                    <a:pt x="1897" y="8055"/>
                  </a:cubicBezTo>
                  <a:cubicBezTo>
                    <a:pt x="1897" y="5307"/>
                    <a:pt x="3567" y="2819"/>
                    <a:pt x="6106" y="1758"/>
                  </a:cubicBezTo>
                  <a:cubicBezTo>
                    <a:pt x="6958" y="1411"/>
                    <a:pt x="7838" y="1246"/>
                    <a:pt x="8704" y="1246"/>
                  </a:cubicBezTo>
                  <a:close/>
                  <a:moveTo>
                    <a:pt x="8733" y="1"/>
                  </a:moveTo>
                  <a:cubicBezTo>
                    <a:pt x="5463" y="1"/>
                    <a:pt x="2505" y="1949"/>
                    <a:pt x="1253" y="4976"/>
                  </a:cubicBezTo>
                  <a:cubicBezTo>
                    <a:pt x="0" y="7986"/>
                    <a:pt x="679" y="11465"/>
                    <a:pt x="2993" y="13778"/>
                  </a:cubicBezTo>
                  <a:cubicBezTo>
                    <a:pt x="4529" y="15327"/>
                    <a:pt x="6596" y="16151"/>
                    <a:pt x="8697" y="16151"/>
                  </a:cubicBezTo>
                  <a:cubicBezTo>
                    <a:pt x="9736" y="16151"/>
                    <a:pt x="10782" y="15950"/>
                    <a:pt x="11777" y="15535"/>
                  </a:cubicBezTo>
                  <a:cubicBezTo>
                    <a:pt x="15900" y="13848"/>
                    <a:pt x="17866" y="9134"/>
                    <a:pt x="16179" y="5011"/>
                  </a:cubicBezTo>
                  <a:cubicBezTo>
                    <a:pt x="14926" y="1984"/>
                    <a:pt x="11986" y="18"/>
                    <a:pt x="8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07" name="Google Shape;807;p52"/>
            <p:cNvSpPr/>
            <p:nvPr/>
          </p:nvSpPr>
          <p:spPr>
            <a:xfrm>
              <a:off x="10061150" y="2863200"/>
              <a:ext cx="39600" cy="27225"/>
            </a:xfrm>
            <a:custGeom>
              <a:avLst/>
              <a:gdLst/>
              <a:ahLst/>
              <a:cxnLst/>
              <a:rect l="l" t="t" r="r" b="b"/>
              <a:pathLst>
                <a:path w="1584" h="1089" extrusionOk="0">
                  <a:moveTo>
                    <a:pt x="1111" y="1"/>
                  </a:moveTo>
                  <a:cubicBezTo>
                    <a:pt x="1060" y="1"/>
                    <a:pt x="1007" y="11"/>
                    <a:pt x="957" y="32"/>
                  </a:cubicBezTo>
                  <a:lnTo>
                    <a:pt x="314" y="310"/>
                  </a:lnTo>
                  <a:cubicBezTo>
                    <a:pt x="105" y="397"/>
                    <a:pt x="0" y="623"/>
                    <a:pt x="87" y="832"/>
                  </a:cubicBezTo>
                  <a:cubicBezTo>
                    <a:pt x="154" y="990"/>
                    <a:pt x="310" y="1089"/>
                    <a:pt x="473" y="1089"/>
                  </a:cubicBezTo>
                  <a:cubicBezTo>
                    <a:pt x="524" y="1089"/>
                    <a:pt x="577" y="1079"/>
                    <a:pt x="627" y="1058"/>
                  </a:cubicBezTo>
                  <a:lnTo>
                    <a:pt x="1270" y="780"/>
                  </a:lnTo>
                  <a:cubicBezTo>
                    <a:pt x="1479" y="693"/>
                    <a:pt x="1584" y="467"/>
                    <a:pt x="1497" y="258"/>
                  </a:cubicBezTo>
                  <a:cubicBezTo>
                    <a:pt x="1430" y="99"/>
                    <a:pt x="1274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08" name="Google Shape;808;p52"/>
            <p:cNvSpPr/>
            <p:nvPr/>
          </p:nvSpPr>
          <p:spPr>
            <a:xfrm>
              <a:off x="9798050" y="2971500"/>
              <a:ext cx="39150" cy="27225"/>
            </a:xfrm>
            <a:custGeom>
              <a:avLst/>
              <a:gdLst/>
              <a:ahLst/>
              <a:cxnLst/>
              <a:rect l="l" t="t" r="r" b="b"/>
              <a:pathLst>
                <a:path w="1566" h="1089" extrusionOk="0">
                  <a:moveTo>
                    <a:pt x="1108" y="0"/>
                  </a:moveTo>
                  <a:cubicBezTo>
                    <a:pt x="1058" y="0"/>
                    <a:pt x="1007" y="10"/>
                    <a:pt x="957" y="31"/>
                  </a:cubicBezTo>
                  <a:lnTo>
                    <a:pt x="296" y="310"/>
                  </a:lnTo>
                  <a:cubicBezTo>
                    <a:pt x="87" y="397"/>
                    <a:pt x="0" y="623"/>
                    <a:pt x="87" y="831"/>
                  </a:cubicBezTo>
                  <a:cubicBezTo>
                    <a:pt x="153" y="990"/>
                    <a:pt x="299" y="1088"/>
                    <a:pt x="457" y="1088"/>
                  </a:cubicBezTo>
                  <a:cubicBezTo>
                    <a:pt x="507" y="1088"/>
                    <a:pt x="559" y="1079"/>
                    <a:pt x="609" y="1058"/>
                  </a:cubicBezTo>
                  <a:lnTo>
                    <a:pt x="1270" y="779"/>
                  </a:lnTo>
                  <a:cubicBezTo>
                    <a:pt x="1479" y="692"/>
                    <a:pt x="1566" y="466"/>
                    <a:pt x="1479" y="257"/>
                  </a:cubicBezTo>
                  <a:cubicBezTo>
                    <a:pt x="1413" y="99"/>
                    <a:pt x="1266" y="0"/>
                    <a:pt x="1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09" name="Google Shape;809;p52"/>
            <p:cNvSpPr/>
            <p:nvPr/>
          </p:nvSpPr>
          <p:spPr>
            <a:xfrm>
              <a:off x="9988525" y="3044500"/>
              <a:ext cx="29600" cy="36475"/>
            </a:xfrm>
            <a:custGeom>
              <a:avLst/>
              <a:gdLst/>
              <a:ahLst/>
              <a:cxnLst/>
              <a:rect l="l" t="t" r="r" b="b"/>
              <a:pathLst>
                <a:path w="1184" h="1459" extrusionOk="0">
                  <a:moveTo>
                    <a:pt x="470" y="0"/>
                  </a:moveTo>
                  <a:cubicBezTo>
                    <a:pt x="417" y="0"/>
                    <a:pt x="363" y="11"/>
                    <a:pt x="314" y="34"/>
                  </a:cubicBezTo>
                  <a:cubicBezTo>
                    <a:pt x="105" y="121"/>
                    <a:pt x="0" y="347"/>
                    <a:pt x="87" y="556"/>
                  </a:cubicBezTo>
                  <a:lnTo>
                    <a:pt x="348" y="1217"/>
                  </a:lnTo>
                  <a:cubicBezTo>
                    <a:pt x="413" y="1371"/>
                    <a:pt x="563" y="1459"/>
                    <a:pt x="721" y="1459"/>
                  </a:cubicBezTo>
                  <a:cubicBezTo>
                    <a:pt x="777" y="1459"/>
                    <a:pt x="833" y="1448"/>
                    <a:pt x="888" y="1425"/>
                  </a:cubicBezTo>
                  <a:cubicBezTo>
                    <a:pt x="1096" y="1338"/>
                    <a:pt x="1183" y="1095"/>
                    <a:pt x="1114" y="904"/>
                  </a:cubicBezTo>
                  <a:lnTo>
                    <a:pt x="835" y="242"/>
                  </a:lnTo>
                  <a:cubicBezTo>
                    <a:pt x="771" y="88"/>
                    <a:pt x="621" y="0"/>
                    <a:pt x="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0" name="Google Shape;810;p52"/>
            <p:cNvSpPr/>
            <p:nvPr/>
          </p:nvSpPr>
          <p:spPr>
            <a:xfrm>
              <a:off x="9880225" y="2781025"/>
              <a:ext cx="30050" cy="36775"/>
            </a:xfrm>
            <a:custGeom>
              <a:avLst/>
              <a:gdLst/>
              <a:ahLst/>
              <a:cxnLst/>
              <a:rect l="l" t="t" r="r" b="b"/>
              <a:pathLst>
                <a:path w="1202" h="1471" extrusionOk="0">
                  <a:moveTo>
                    <a:pt x="465" y="0"/>
                  </a:moveTo>
                  <a:cubicBezTo>
                    <a:pt x="415" y="0"/>
                    <a:pt x="364" y="10"/>
                    <a:pt x="314" y="31"/>
                  </a:cubicBezTo>
                  <a:cubicBezTo>
                    <a:pt x="105" y="118"/>
                    <a:pt x="1" y="361"/>
                    <a:pt x="88" y="570"/>
                  </a:cubicBezTo>
                  <a:lnTo>
                    <a:pt x="349" y="1214"/>
                  </a:lnTo>
                  <a:cubicBezTo>
                    <a:pt x="415" y="1372"/>
                    <a:pt x="571" y="1471"/>
                    <a:pt x="734" y="1471"/>
                  </a:cubicBezTo>
                  <a:cubicBezTo>
                    <a:pt x="786" y="1471"/>
                    <a:pt x="838" y="1461"/>
                    <a:pt x="888" y="1440"/>
                  </a:cubicBezTo>
                  <a:cubicBezTo>
                    <a:pt x="1097" y="1353"/>
                    <a:pt x="1201" y="1109"/>
                    <a:pt x="1114" y="901"/>
                  </a:cubicBezTo>
                  <a:lnTo>
                    <a:pt x="836" y="257"/>
                  </a:lnTo>
                  <a:cubicBezTo>
                    <a:pt x="770" y="98"/>
                    <a:pt x="623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1" name="Google Shape;811;p52"/>
            <p:cNvSpPr/>
            <p:nvPr/>
          </p:nvSpPr>
          <p:spPr>
            <a:xfrm>
              <a:off x="9879375" y="3044125"/>
              <a:ext cx="30025" cy="36800"/>
            </a:xfrm>
            <a:custGeom>
              <a:avLst/>
              <a:gdLst/>
              <a:ahLst/>
              <a:cxnLst/>
              <a:rect l="l" t="t" r="r" b="b"/>
              <a:pathLst>
                <a:path w="1201" h="1472" extrusionOk="0">
                  <a:moveTo>
                    <a:pt x="741" y="0"/>
                  </a:moveTo>
                  <a:cubicBezTo>
                    <a:pt x="587" y="0"/>
                    <a:pt x="431" y="95"/>
                    <a:pt x="365" y="240"/>
                  </a:cubicBezTo>
                  <a:lnTo>
                    <a:pt x="87" y="901"/>
                  </a:lnTo>
                  <a:cubicBezTo>
                    <a:pt x="0" y="1110"/>
                    <a:pt x="104" y="1353"/>
                    <a:pt x="313" y="1440"/>
                  </a:cubicBezTo>
                  <a:cubicBezTo>
                    <a:pt x="363" y="1461"/>
                    <a:pt x="415" y="1471"/>
                    <a:pt x="465" y="1471"/>
                  </a:cubicBezTo>
                  <a:cubicBezTo>
                    <a:pt x="623" y="1471"/>
                    <a:pt x="769" y="1373"/>
                    <a:pt x="835" y="1214"/>
                  </a:cubicBezTo>
                  <a:lnTo>
                    <a:pt x="1113" y="571"/>
                  </a:lnTo>
                  <a:cubicBezTo>
                    <a:pt x="1200" y="362"/>
                    <a:pt x="1096" y="118"/>
                    <a:pt x="887" y="31"/>
                  </a:cubicBezTo>
                  <a:cubicBezTo>
                    <a:pt x="841" y="10"/>
                    <a:pt x="791" y="0"/>
                    <a:pt x="7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2" name="Google Shape;812;p52"/>
            <p:cNvSpPr/>
            <p:nvPr/>
          </p:nvSpPr>
          <p:spPr>
            <a:xfrm>
              <a:off x="9988950" y="2781375"/>
              <a:ext cx="29600" cy="36875"/>
            </a:xfrm>
            <a:custGeom>
              <a:avLst/>
              <a:gdLst/>
              <a:ahLst/>
              <a:cxnLst/>
              <a:rect l="l" t="t" r="r" b="b"/>
              <a:pathLst>
                <a:path w="1184" h="1475" extrusionOk="0">
                  <a:moveTo>
                    <a:pt x="721" y="1"/>
                  </a:moveTo>
                  <a:cubicBezTo>
                    <a:pt x="563" y="1"/>
                    <a:pt x="413" y="89"/>
                    <a:pt x="349" y="243"/>
                  </a:cubicBezTo>
                  <a:lnTo>
                    <a:pt x="88" y="904"/>
                  </a:lnTo>
                  <a:cubicBezTo>
                    <a:pt x="1" y="1113"/>
                    <a:pt x="88" y="1356"/>
                    <a:pt x="297" y="1443"/>
                  </a:cubicBezTo>
                  <a:cubicBezTo>
                    <a:pt x="347" y="1464"/>
                    <a:pt x="399" y="1474"/>
                    <a:pt x="450" y="1474"/>
                  </a:cubicBezTo>
                  <a:cubicBezTo>
                    <a:pt x="613" y="1474"/>
                    <a:pt x="770" y="1376"/>
                    <a:pt x="836" y="1217"/>
                  </a:cubicBezTo>
                  <a:lnTo>
                    <a:pt x="1114" y="574"/>
                  </a:lnTo>
                  <a:cubicBezTo>
                    <a:pt x="1184" y="365"/>
                    <a:pt x="1097" y="121"/>
                    <a:pt x="888" y="34"/>
                  </a:cubicBezTo>
                  <a:cubicBezTo>
                    <a:pt x="834" y="12"/>
                    <a:pt x="777" y="1"/>
                    <a:pt x="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3" name="Google Shape;813;p52"/>
            <p:cNvSpPr/>
            <p:nvPr/>
          </p:nvSpPr>
          <p:spPr>
            <a:xfrm>
              <a:off x="9798050" y="2862700"/>
              <a:ext cx="39600" cy="27125"/>
            </a:xfrm>
            <a:custGeom>
              <a:avLst/>
              <a:gdLst/>
              <a:ahLst/>
              <a:cxnLst/>
              <a:rect l="l" t="t" r="r" b="b"/>
              <a:pathLst>
                <a:path w="1584" h="1085" extrusionOk="0">
                  <a:moveTo>
                    <a:pt x="460" y="1"/>
                  </a:moveTo>
                  <a:cubicBezTo>
                    <a:pt x="301" y="1"/>
                    <a:pt x="151" y="89"/>
                    <a:pt x="87" y="243"/>
                  </a:cubicBezTo>
                  <a:cubicBezTo>
                    <a:pt x="0" y="452"/>
                    <a:pt x="104" y="695"/>
                    <a:pt x="313" y="782"/>
                  </a:cubicBezTo>
                  <a:lnTo>
                    <a:pt x="957" y="1061"/>
                  </a:lnTo>
                  <a:cubicBezTo>
                    <a:pt x="1004" y="1077"/>
                    <a:pt x="1054" y="1084"/>
                    <a:pt x="1103" y="1084"/>
                  </a:cubicBezTo>
                  <a:cubicBezTo>
                    <a:pt x="1268" y="1084"/>
                    <a:pt x="1429" y="996"/>
                    <a:pt x="1496" y="834"/>
                  </a:cubicBezTo>
                  <a:cubicBezTo>
                    <a:pt x="1583" y="626"/>
                    <a:pt x="1479" y="382"/>
                    <a:pt x="1270" y="295"/>
                  </a:cubicBezTo>
                  <a:lnTo>
                    <a:pt x="626" y="34"/>
                  </a:lnTo>
                  <a:cubicBezTo>
                    <a:pt x="572" y="12"/>
                    <a:pt x="515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4" name="Google Shape;814;p52"/>
            <p:cNvSpPr/>
            <p:nvPr/>
          </p:nvSpPr>
          <p:spPr>
            <a:xfrm>
              <a:off x="10060725" y="2972300"/>
              <a:ext cx="39600" cy="27100"/>
            </a:xfrm>
            <a:custGeom>
              <a:avLst/>
              <a:gdLst/>
              <a:ahLst/>
              <a:cxnLst/>
              <a:rect l="l" t="t" r="r" b="b"/>
              <a:pathLst>
                <a:path w="1584" h="1084" extrusionOk="0">
                  <a:moveTo>
                    <a:pt x="460" y="1"/>
                  </a:moveTo>
                  <a:cubicBezTo>
                    <a:pt x="301" y="1"/>
                    <a:pt x="151" y="88"/>
                    <a:pt x="87" y="243"/>
                  </a:cubicBezTo>
                  <a:cubicBezTo>
                    <a:pt x="0" y="452"/>
                    <a:pt x="104" y="695"/>
                    <a:pt x="313" y="782"/>
                  </a:cubicBezTo>
                  <a:lnTo>
                    <a:pt x="957" y="1060"/>
                  </a:lnTo>
                  <a:cubicBezTo>
                    <a:pt x="1004" y="1076"/>
                    <a:pt x="1054" y="1084"/>
                    <a:pt x="1103" y="1084"/>
                  </a:cubicBezTo>
                  <a:cubicBezTo>
                    <a:pt x="1269" y="1084"/>
                    <a:pt x="1429" y="995"/>
                    <a:pt x="1496" y="834"/>
                  </a:cubicBezTo>
                  <a:cubicBezTo>
                    <a:pt x="1583" y="625"/>
                    <a:pt x="1479" y="382"/>
                    <a:pt x="1287" y="295"/>
                  </a:cubicBezTo>
                  <a:lnTo>
                    <a:pt x="626" y="34"/>
                  </a:lnTo>
                  <a:cubicBezTo>
                    <a:pt x="572" y="11"/>
                    <a:pt x="515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5" name="Google Shape;815;p52"/>
            <p:cNvSpPr/>
            <p:nvPr/>
          </p:nvSpPr>
          <p:spPr>
            <a:xfrm>
              <a:off x="9928950" y="2914275"/>
              <a:ext cx="40450" cy="33650"/>
            </a:xfrm>
            <a:custGeom>
              <a:avLst/>
              <a:gdLst/>
              <a:ahLst/>
              <a:cxnLst/>
              <a:rect l="l" t="t" r="r" b="b"/>
              <a:pathLst>
                <a:path w="1618" h="1346" extrusionOk="0">
                  <a:moveTo>
                    <a:pt x="822" y="1"/>
                  </a:moveTo>
                  <a:cubicBezTo>
                    <a:pt x="734" y="1"/>
                    <a:pt x="644" y="19"/>
                    <a:pt x="557" y="59"/>
                  </a:cubicBezTo>
                  <a:cubicBezTo>
                    <a:pt x="0" y="285"/>
                    <a:pt x="0" y="1050"/>
                    <a:pt x="557" y="1294"/>
                  </a:cubicBezTo>
                  <a:cubicBezTo>
                    <a:pt x="642" y="1329"/>
                    <a:pt x="727" y="1346"/>
                    <a:pt x="809" y="1346"/>
                  </a:cubicBezTo>
                  <a:cubicBezTo>
                    <a:pt x="1252" y="1346"/>
                    <a:pt x="1617" y="879"/>
                    <a:pt x="1427" y="424"/>
                  </a:cubicBezTo>
                  <a:cubicBezTo>
                    <a:pt x="1322" y="164"/>
                    <a:pt x="1082" y="1"/>
                    <a:pt x="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6" name="Google Shape;816;p52"/>
            <p:cNvSpPr/>
            <p:nvPr/>
          </p:nvSpPr>
          <p:spPr>
            <a:xfrm>
              <a:off x="9903725" y="2826675"/>
              <a:ext cx="40025" cy="85275"/>
            </a:xfrm>
            <a:custGeom>
              <a:avLst/>
              <a:gdLst/>
              <a:ahLst/>
              <a:cxnLst/>
              <a:rect l="l" t="t" r="r" b="b"/>
              <a:pathLst>
                <a:path w="1601" h="3411" extrusionOk="0">
                  <a:moveTo>
                    <a:pt x="152" y="0"/>
                  </a:moveTo>
                  <a:cubicBezTo>
                    <a:pt x="135" y="0"/>
                    <a:pt x="119" y="5"/>
                    <a:pt x="105" y="14"/>
                  </a:cubicBezTo>
                  <a:cubicBezTo>
                    <a:pt x="35" y="31"/>
                    <a:pt x="0" y="101"/>
                    <a:pt x="35" y="171"/>
                  </a:cubicBezTo>
                  <a:lnTo>
                    <a:pt x="1340" y="3337"/>
                  </a:lnTo>
                  <a:cubicBezTo>
                    <a:pt x="1354" y="3380"/>
                    <a:pt x="1415" y="3411"/>
                    <a:pt x="1466" y="3411"/>
                  </a:cubicBezTo>
                  <a:cubicBezTo>
                    <a:pt x="1477" y="3411"/>
                    <a:pt x="1487" y="3409"/>
                    <a:pt x="1496" y="3406"/>
                  </a:cubicBezTo>
                  <a:cubicBezTo>
                    <a:pt x="1566" y="3371"/>
                    <a:pt x="1601" y="3302"/>
                    <a:pt x="1566" y="3232"/>
                  </a:cubicBezTo>
                  <a:lnTo>
                    <a:pt x="261" y="84"/>
                  </a:lnTo>
                  <a:cubicBezTo>
                    <a:pt x="248" y="33"/>
                    <a:pt x="198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7" name="Google Shape;817;p52"/>
            <p:cNvSpPr/>
            <p:nvPr/>
          </p:nvSpPr>
          <p:spPr>
            <a:xfrm>
              <a:off x="9969825" y="2896250"/>
              <a:ext cx="59600" cy="28100"/>
            </a:xfrm>
            <a:custGeom>
              <a:avLst/>
              <a:gdLst/>
              <a:ahLst/>
              <a:cxnLst/>
              <a:rect l="l" t="t" r="r" b="b"/>
              <a:pathLst>
                <a:path w="2384" h="1124" extrusionOk="0">
                  <a:moveTo>
                    <a:pt x="2240" y="1"/>
                  </a:moveTo>
                  <a:cubicBezTo>
                    <a:pt x="2223" y="1"/>
                    <a:pt x="2206" y="5"/>
                    <a:pt x="2192" y="14"/>
                  </a:cubicBezTo>
                  <a:lnTo>
                    <a:pt x="105" y="867"/>
                  </a:lnTo>
                  <a:cubicBezTo>
                    <a:pt x="35" y="902"/>
                    <a:pt x="0" y="971"/>
                    <a:pt x="35" y="1041"/>
                  </a:cubicBezTo>
                  <a:cubicBezTo>
                    <a:pt x="48" y="1092"/>
                    <a:pt x="98" y="1124"/>
                    <a:pt x="144" y="1124"/>
                  </a:cubicBezTo>
                  <a:cubicBezTo>
                    <a:pt x="161" y="1124"/>
                    <a:pt x="178" y="1120"/>
                    <a:pt x="192" y="1110"/>
                  </a:cubicBezTo>
                  <a:lnTo>
                    <a:pt x="2279" y="258"/>
                  </a:lnTo>
                  <a:cubicBezTo>
                    <a:pt x="2349" y="223"/>
                    <a:pt x="2384" y="154"/>
                    <a:pt x="2349" y="84"/>
                  </a:cubicBezTo>
                  <a:cubicBezTo>
                    <a:pt x="2336" y="33"/>
                    <a:pt x="2286" y="1"/>
                    <a:pt x="2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818" name="Google Shape;818;p52"/>
          <p:cNvSpPr/>
          <p:nvPr/>
        </p:nvSpPr>
        <p:spPr>
          <a:xfrm>
            <a:off x="7552675" y="3436626"/>
            <a:ext cx="586250" cy="579050"/>
          </a:xfrm>
          <a:custGeom>
            <a:avLst/>
            <a:gdLst/>
            <a:ahLst/>
            <a:cxnLst/>
            <a:rect l="l" t="t" r="r" b="b"/>
            <a:pathLst>
              <a:path w="23450" h="23162" extrusionOk="0">
                <a:moveTo>
                  <a:pt x="11707" y="5561"/>
                </a:moveTo>
                <a:cubicBezTo>
                  <a:pt x="12442" y="5561"/>
                  <a:pt x="13205" y="5701"/>
                  <a:pt x="13969" y="6007"/>
                </a:cubicBezTo>
                <a:cubicBezTo>
                  <a:pt x="17048" y="7242"/>
                  <a:pt x="18544" y="10721"/>
                  <a:pt x="17309" y="13800"/>
                </a:cubicBezTo>
                <a:cubicBezTo>
                  <a:pt x="16404" y="16062"/>
                  <a:pt x="14230" y="17540"/>
                  <a:pt x="11812" y="17575"/>
                </a:cubicBezTo>
                <a:cubicBezTo>
                  <a:pt x="11797" y="17575"/>
                  <a:pt x="11783" y="17575"/>
                  <a:pt x="11768" y="17575"/>
                </a:cubicBezTo>
                <a:cubicBezTo>
                  <a:pt x="9350" y="17575"/>
                  <a:pt x="7179" y="16153"/>
                  <a:pt x="6228" y="13939"/>
                </a:cubicBezTo>
                <a:cubicBezTo>
                  <a:pt x="4448" y="9775"/>
                  <a:pt x="7670" y="5561"/>
                  <a:pt x="11707" y="5561"/>
                </a:cubicBezTo>
                <a:close/>
                <a:moveTo>
                  <a:pt x="11759" y="5086"/>
                </a:moveTo>
                <a:cubicBezTo>
                  <a:pt x="10921" y="5086"/>
                  <a:pt x="10052" y="5255"/>
                  <a:pt x="9185" y="5624"/>
                </a:cubicBezTo>
                <a:cubicBezTo>
                  <a:pt x="6785" y="6650"/>
                  <a:pt x="5236" y="9016"/>
                  <a:pt x="5271" y="11643"/>
                </a:cubicBezTo>
                <a:cubicBezTo>
                  <a:pt x="5289" y="14252"/>
                  <a:pt x="6889" y="16601"/>
                  <a:pt x="9324" y="17575"/>
                </a:cubicBezTo>
                <a:cubicBezTo>
                  <a:pt x="10110" y="17889"/>
                  <a:pt x="10923" y="18039"/>
                  <a:pt x="11723" y="18039"/>
                </a:cubicBezTo>
                <a:cubicBezTo>
                  <a:pt x="14286" y="18039"/>
                  <a:pt x="16719" y="16507"/>
                  <a:pt x="17727" y="13974"/>
                </a:cubicBezTo>
                <a:cubicBezTo>
                  <a:pt x="19531" y="9506"/>
                  <a:pt x="16051" y="5086"/>
                  <a:pt x="11759" y="5086"/>
                </a:cubicBezTo>
                <a:close/>
                <a:moveTo>
                  <a:pt x="14489" y="448"/>
                </a:moveTo>
                <a:cubicBezTo>
                  <a:pt x="14560" y="448"/>
                  <a:pt x="14631" y="462"/>
                  <a:pt x="14700" y="492"/>
                </a:cubicBezTo>
                <a:lnTo>
                  <a:pt x="17257" y="1501"/>
                </a:lnTo>
                <a:cubicBezTo>
                  <a:pt x="17535" y="1606"/>
                  <a:pt x="17674" y="1936"/>
                  <a:pt x="17553" y="2215"/>
                </a:cubicBezTo>
                <a:lnTo>
                  <a:pt x="16631" y="4511"/>
                </a:lnTo>
                <a:lnTo>
                  <a:pt x="16787" y="4633"/>
                </a:lnTo>
                <a:cubicBezTo>
                  <a:pt x="17448" y="5120"/>
                  <a:pt x="18057" y="5711"/>
                  <a:pt x="18562" y="6372"/>
                </a:cubicBezTo>
                <a:lnTo>
                  <a:pt x="18666" y="6511"/>
                </a:lnTo>
                <a:lnTo>
                  <a:pt x="20945" y="5537"/>
                </a:lnTo>
                <a:cubicBezTo>
                  <a:pt x="21014" y="5507"/>
                  <a:pt x="21086" y="5493"/>
                  <a:pt x="21157" y="5493"/>
                </a:cubicBezTo>
                <a:cubicBezTo>
                  <a:pt x="21374" y="5493"/>
                  <a:pt x="21584" y="5623"/>
                  <a:pt x="21675" y="5833"/>
                </a:cubicBezTo>
                <a:lnTo>
                  <a:pt x="22754" y="8355"/>
                </a:lnTo>
                <a:cubicBezTo>
                  <a:pt x="22876" y="8634"/>
                  <a:pt x="22737" y="8982"/>
                  <a:pt x="22458" y="9103"/>
                </a:cubicBezTo>
                <a:lnTo>
                  <a:pt x="20179" y="10060"/>
                </a:lnTo>
                <a:lnTo>
                  <a:pt x="20197" y="10234"/>
                </a:lnTo>
                <a:cubicBezTo>
                  <a:pt x="20336" y="11069"/>
                  <a:pt x="20336" y="11904"/>
                  <a:pt x="20232" y="12722"/>
                </a:cubicBezTo>
                <a:lnTo>
                  <a:pt x="20214" y="12896"/>
                </a:lnTo>
                <a:lnTo>
                  <a:pt x="22510" y="13835"/>
                </a:lnTo>
                <a:cubicBezTo>
                  <a:pt x="22789" y="13939"/>
                  <a:pt x="22928" y="14270"/>
                  <a:pt x="22806" y="14548"/>
                </a:cubicBezTo>
                <a:lnTo>
                  <a:pt x="21797" y="17088"/>
                </a:lnTo>
                <a:cubicBezTo>
                  <a:pt x="21703" y="17304"/>
                  <a:pt x="21494" y="17436"/>
                  <a:pt x="21267" y="17436"/>
                </a:cubicBezTo>
                <a:cubicBezTo>
                  <a:pt x="21201" y="17436"/>
                  <a:pt x="21133" y="17425"/>
                  <a:pt x="21067" y="17401"/>
                </a:cubicBezTo>
                <a:lnTo>
                  <a:pt x="18770" y="16479"/>
                </a:lnTo>
                <a:lnTo>
                  <a:pt x="18666" y="16618"/>
                </a:lnTo>
                <a:cubicBezTo>
                  <a:pt x="18179" y="17297"/>
                  <a:pt x="17587" y="17888"/>
                  <a:pt x="16926" y="18393"/>
                </a:cubicBezTo>
                <a:lnTo>
                  <a:pt x="16787" y="18514"/>
                </a:lnTo>
                <a:lnTo>
                  <a:pt x="17761" y="20793"/>
                </a:lnTo>
                <a:cubicBezTo>
                  <a:pt x="17866" y="21072"/>
                  <a:pt x="17744" y="21402"/>
                  <a:pt x="17466" y="21524"/>
                </a:cubicBezTo>
                <a:lnTo>
                  <a:pt x="14943" y="22585"/>
                </a:lnTo>
                <a:cubicBezTo>
                  <a:pt x="14871" y="22617"/>
                  <a:pt x="14795" y="22632"/>
                  <a:pt x="14720" y="22632"/>
                </a:cubicBezTo>
                <a:cubicBezTo>
                  <a:pt x="14507" y="22632"/>
                  <a:pt x="14303" y="22508"/>
                  <a:pt x="14213" y="22289"/>
                </a:cubicBezTo>
                <a:lnTo>
                  <a:pt x="13238" y="20010"/>
                </a:lnTo>
                <a:lnTo>
                  <a:pt x="13065" y="20045"/>
                </a:lnTo>
                <a:cubicBezTo>
                  <a:pt x="12626" y="20120"/>
                  <a:pt x="12183" y="20154"/>
                  <a:pt x="11738" y="20154"/>
                </a:cubicBezTo>
                <a:cubicBezTo>
                  <a:pt x="11352" y="20154"/>
                  <a:pt x="10964" y="20128"/>
                  <a:pt x="10577" y="20080"/>
                </a:cubicBezTo>
                <a:lnTo>
                  <a:pt x="10403" y="20045"/>
                </a:lnTo>
                <a:lnTo>
                  <a:pt x="9481" y="22342"/>
                </a:lnTo>
                <a:cubicBezTo>
                  <a:pt x="9389" y="22565"/>
                  <a:pt x="9188" y="22699"/>
                  <a:pt x="8968" y="22699"/>
                </a:cubicBezTo>
                <a:cubicBezTo>
                  <a:pt x="8897" y="22699"/>
                  <a:pt x="8823" y="22685"/>
                  <a:pt x="8750" y="22655"/>
                </a:cubicBezTo>
                <a:lnTo>
                  <a:pt x="6211" y="21628"/>
                </a:lnTo>
                <a:cubicBezTo>
                  <a:pt x="5932" y="21524"/>
                  <a:pt x="5793" y="21193"/>
                  <a:pt x="5897" y="20915"/>
                </a:cubicBezTo>
                <a:lnTo>
                  <a:pt x="6819" y="18619"/>
                </a:lnTo>
                <a:lnTo>
                  <a:pt x="6680" y="18514"/>
                </a:lnTo>
                <a:cubicBezTo>
                  <a:pt x="6002" y="18010"/>
                  <a:pt x="5410" y="17436"/>
                  <a:pt x="4906" y="16775"/>
                </a:cubicBezTo>
                <a:lnTo>
                  <a:pt x="4801" y="16618"/>
                </a:lnTo>
                <a:lnTo>
                  <a:pt x="2505" y="17592"/>
                </a:lnTo>
                <a:cubicBezTo>
                  <a:pt x="2436" y="17623"/>
                  <a:pt x="2364" y="17637"/>
                  <a:pt x="2293" y="17637"/>
                </a:cubicBezTo>
                <a:cubicBezTo>
                  <a:pt x="2076" y="17637"/>
                  <a:pt x="1866" y="17506"/>
                  <a:pt x="1775" y="17297"/>
                </a:cubicBezTo>
                <a:lnTo>
                  <a:pt x="713" y="14792"/>
                </a:lnTo>
                <a:cubicBezTo>
                  <a:pt x="592" y="14496"/>
                  <a:pt x="713" y="14165"/>
                  <a:pt x="1009" y="14061"/>
                </a:cubicBezTo>
                <a:lnTo>
                  <a:pt x="3288" y="13087"/>
                </a:lnTo>
                <a:lnTo>
                  <a:pt x="3253" y="12896"/>
                </a:lnTo>
                <a:cubicBezTo>
                  <a:pt x="3131" y="12078"/>
                  <a:pt x="3114" y="11243"/>
                  <a:pt x="3236" y="10425"/>
                </a:cubicBezTo>
                <a:lnTo>
                  <a:pt x="3253" y="10234"/>
                </a:lnTo>
                <a:lnTo>
                  <a:pt x="957" y="9312"/>
                </a:lnTo>
                <a:cubicBezTo>
                  <a:pt x="679" y="9190"/>
                  <a:pt x="540" y="8877"/>
                  <a:pt x="644" y="8599"/>
                </a:cubicBezTo>
                <a:lnTo>
                  <a:pt x="1670" y="6059"/>
                </a:lnTo>
                <a:cubicBezTo>
                  <a:pt x="1762" y="5836"/>
                  <a:pt x="1963" y="5702"/>
                  <a:pt x="2183" y="5702"/>
                </a:cubicBezTo>
                <a:cubicBezTo>
                  <a:pt x="2255" y="5702"/>
                  <a:pt x="2328" y="5716"/>
                  <a:pt x="2401" y="5746"/>
                </a:cubicBezTo>
                <a:lnTo>
                  <a:pt x="4697" y="6668"/>
                </a:lnTo>
                <a:lnTo>
                  <a:pt x="4801" y="6529"/>
                </a:lnTo>
                <a:cubicBezTo>
                  <a:pt x="5289" y="5850"/>
                  <a:pt x="5880" y="5241"/>
                  <a:pt x="6541" y="4754"/>
                </a:cubicBezTo>
                <a:lnTo>
                  <a:pt x="6680" y="4633"/>
                </a:lnTo>
                <a:lnTo>
                  <a:pt x="5706" y="2354"/>
                </a:lnTo>
                <a:cubicBezTo>
                  <a:pt x="5584" y="2075"/>
                  <a:pt x="5723" y="1745"/>
                  <a:pt x="6002" y="1623"/>
                </a:cubicBezTo>
                <a:lnTo>
                  <a:pt x="8507" y="545"/>
                </a:lnTo>
                <a:cubicBezTo>
                  <a:pt x="8573" y="520"/>
                  <a:pt x="8643" y="508"/>
                  <a:pt x="8712" y="508"/>
                </a:cubicBezTo>
                <a:cubicBezTo>
                  <a:pt x="8932" y="508"/>
                  <a:pt x="9145" y="629"/>
                  <a:pt x="9237" y="840"/>
                </a:cubicBezTo>
                <a:lnTo>
                  <a:pt x="10212" y="3119"/>
                </a:lnTo>
                <a:lnTo>
                  <a:pt x="10386" y="3102"/>
                </a:lnTo>
                <a:cubicBezTo>
                  <a:pt x="10833" y="3027"/>
                  <a:pt x="11280" y="2993"/>
                  <a:pt x="11725" y="2993"/>
                </a:cubicBezTo>
                <a:cubicBezTo>
                  <a:pt x="12110" y="2993"/>
                  <a:pt x="12494" y="3019"/>
                  <a:pt x="12873" y="3067"/>
                </a:cubicBezTo>
                <a:lnTo>
                  <a:pt x="13047" y="3084"/>
                </a:lnTo>
                <a:lnTo>
                  <a:pt x="13969" y="805"/>
                </a:lnTo>
                <a:cubicBezTo>
                  <a:pt x="14061" y="582"/>
                  <a:pt x="14272" y="448"/>
                  <a:pt x="14489" y="448"/>
                </a:cubicBezTo>
                <a:close/>
                <a:moveTo>
                  <a:pt x="14489" y="0"/>
                </a:moveTo>
                <a:cubicBezTo>
                  <a:pt x="14088" y="0"/>
                  <a:pt x="13710" y="236"/>
                  <a:pt x="13552" y="632"/>
                </a:cubicBezTo>
                <a:lnTo>
                  <a:pt x="12769" y="2597"/>
                </a:lnTo>
                <a:cubicBezTo>
                  <a:pt x="12403" y="2556"/>
                  <a:pt x="12042" y="2534"/>
                  <a:pt x="11683" y="2534"/>
                </a:cubicBezTo>
                <a:cubicBezTo>
                  <a:pt x="11289" y="2534"/>
                  <a:pt x="10898" y="2560"/>
                  <a:pt x="10507" y="2615"/>
                </a:cubicBezTo>
                <a:lnTo>
                  <a:pt x="9672" y="666"/>
                </a:lnTo>
                <a:cubicBezTo>
                  <a:pt x="9504" y="277"/>
                  <a:pt x="9131" y="43"/>
                  <a:pt x="8737" y="43"/>
                </a:cubicBezTo>
                <a:cubicBezTo>
                  <a:pt x="8602" y="43"/>
                  <a:pt x="8465" y="70"/>
                  <a:pt x="8333" y="127"/>
                </a:cubicBezTo>
                <a:lnTo>
                  <a:pt x="5810" y="1206"/>
                </a:lnTo>
                <a:cubicBezTo>
                  <a:pt x="5289" y="1414"/>
                  <a:pt x="5062" y="2023"/>
                  <a:pt x="5271" y="2545"/>
                </a:cubicBezTo>
                <a:lnTo>
                  <a:pt x="6106" y="4493"/>
                </a:lnTo>
                <a:cubicBezTo>
                  <a:pt x="5515" y="4963"/>
                  <a:pt x="4975" y="5502"/>
                  <a:pt x="4523" y="6094"/>
                </a:cubicBezTo>
                <a:lnTo>
                  <a:pt x="2575" y="5311"/>
                </a:lnTo>
                <a:cubicBezTo>
                  <a:pt x="2448" y="5262"/>
                  <a:pt x="2319" y="5239"/>
                  <a:pt x="2193" y="5239"/>
                </a:cubicBezTo>
                <a:cubicBezTo>
                  <a:pt x="1779" y="5239"/>
                  <a:pt x="1395" y="5486"/>
                  <a:pt x="1235" y="5885"/>
                </a:cubicBezTo>
                <a:lnTo>
                  <a:pt x="209" y="8425"/>
                </a:lnTo>
                <a:cubicBezTo>
                  <a:pt x="0" y="8947"/>
                  <a:pt x="261" y="9538"/>
                  <a:pt x="783" y="9747"/>
                </a:cubicBezTo>
                <a:lnTo>
                  <a:pt x="2749" y="10530"/>
                </a:lnTo>
                <a:cubicBezTo>
                  <a:pt x="2662" y="11295"/>
                  <a:pt x="2662" y="12043"/>
                  <a:pt x="2766" y="12791"/>
                </a:cubicBezTo>
                <a:lnTo>
                  <a:pt x="818" y="13626"/>
                </a:lnTo>
                <a:cubicBezTo>
                  <a:pt x="313" y="13852"/>
                  <a:pt x="70" y="14444"/>
                  <a:pt x="279" y="14966"/>
                </a:cubicBezTo>
                <a:lnTo>
                  <a:pt x="1357" y="17488"/>
                </a:lnTo>
                <a:cubicBezTo>
                  <a:pt x="1526" y="17877"/>
                  <a:pt x="1898" y="18112"/>
                  <a:pt x="2293" y="18112"/>
                </a:cubicBezTo>
                <a:cubicBezTo>
                  <a:pt x="2427" y="18112"/>
                  <a:pt x="2564" y="18085"/>
                  <a:pt x="2697" y="18027"/>
                </a:cubicBezTo>
                <a:lnTo>
                  <a:pt x="4645" y="17192"/>
                </a:lnTo>
                <a:cubicBezTo>
                  <a:pt x="5115" y="17784"/>
                  <a:pt x="5654" y="18323"/>
                  <a:pt x="6263" y="18775"/>
                </a:cubicBezTo>
                <a:lnTo>
                  <a:pt x="5480" y="20741"/>
                </a:lnTo>
                <a:cubicBezTo>
                  <a:pt x="5271" y="21263"/>
                  <a:pt x="5515" y="21854"/>
                  <a:pt x="6037" y="22063"/>
                </a:cubicBezTo>
                <a:lnTo>
                  <a:pt x="8576" y="23090"/>
                </a:lnTo>
                <a:cubicBezTo>
                  <a:pt x="8699" y="23138"/>
                  <a:pt x="8826" y="23162"/>
                  <a:pt x="8951" y="23162"/>
                </a:cubicBezTo>
                <a:cubicBezTo>
                  <a:pt x="9362" y="23162"/>
                  <a:pt x="9756" y="22915"/>
                  <a:pt x="9916" y="22515"/>
                </a:cubicBezTo>
                <a:lnTo>
                  <a:pt x="10699" y="20550"/>
                </a:lnTo>
                <a:cubicBezTo>
                  <a:pt x="11056" y="20591"/>
                  <a:pt x="11417" y="20613"/>
                  <a:pt x="11778" y="20613"/>
                </a:cubicBezTo>
                <a:cubicBezTo>
                  <a:pt x="12173" y="20613"/>
                  <a:pt x="12569" y="20587"/>
                  <a:pt x="12960" y="20532"/>
                </a:cubicBezTo>
                <a:lnTo>
                  <a:pt x="13795" y="22481"/>
                </a:lnTo>
                <a:cubicBezTo>
                  <a:pt x="13966" y="22862"/>
                  <a:pt x="14347" y="23095"/>
                  <a:pt x="14748" y="23095"/>
                </a:cubicBezTo>
                <a:cubicBezTo>
                  <a:pt x="14877" y="23095"/>
                  <a:pt x="15008" y="23071"/>
                  <a:pt x="15135" y="23020"/>
                </a:cubicBezTo>
                <a:lnTo>
                  <a:pt x="17640" y="21959"/>
                </a:lnTo>
                <a:cubicBezTo>
                  <a:pt x="18161" y="21733"/>
                  <a:pt x="18388" y="21124"/>
                  <a:pt x="18179" y="20619"/>
                </a:cubicBezTo>
                <a:lnTo>
                  <a:pt x="17344" y="18654"/>
                </a:lnTo>
                <a:cubicBezTo>
                  <a:pt x="17935" y="18184"/>
                  <a:pt x="18475" y="17645"/>
                  <a:pt x="18927" y="17036"/>
                </a:cubicBezTo>
                <a:lnTo>
                  <a:pt x="20875" y="17836"/>
                </a:lnTo>
                <a:cubicBezTo>
                  <a:pt x="20998" y="17885"/>
                  <a:pt x="21125" y="17908"/>
                  <a:pt x="21250" y="17908"/>
                </a:cubicBezTo>
                <a:cubicBezTo>
                  <a:pt x="21661" y="17908"/>
                  <a:pt x="22055" y="17661"/>
                  <a:pt x="22215" y="17262"/>
                </a:cubicBezTo>
                <a:lnTo>
                  <a:pt x="23241" y="14722"/>
                </a:lnTo>
                <a:cubicBezTo>
                  <a:pt x="23450" y="14200"/>
                  <a:pt x="23189" y="13609"/>
                  <a:pt x="22667" y="13400"/>
                </a:cubicBezTo>
                <a:lnTo>
                  <a:pt x="20701" y="12600"/>
                </a:lnTo>
                <a:cubicBezTo>
                  <a:pt x="20788" y="11852"/>
                  <a:pt x="20788" y="11086"/>
                  <a:pt x="20684" y="10338"/>
                </a:cubicBezTo>
                <a:lnTo>
                  <a:pt x="22650" y="9521"/>
                </a:lnTo>
                <a:cubicBezTo>
                  <a:pt x="23154" y="9295"/>
                  <a:pt x="23398" y="8686"/>
                  <a:pt x="23189" y="8181"/>
                </a:cubicBezTo>
                <a:lnTo>
                  <a:pt x="22110" y="5659"/>
                </a:lnTo>
                <a:cubicBezTo>
                  <a:pt x="21939" y="5277"/>
                  <a:pt x="21559" y="5045"/>
                  <a:pt x="21158" y="5045"/>
                </a:cubicBezTo>
                <a:cubicBezTo>
                  <a:pt x="21029" y="5045"/>
                  <a:pt x="20898" y="5069"/>
                  <a:pt x="20771" y="5120"/>
                </a:cubicBezTo>
                <a:lnTo>
                  <a:pt x="18805" y="5955"/>
                </a:lnTo>
                <a:cubicBezTo>
                  <a:pt x="18335" y="5363"/>
                  <a:pt x="17796" y="4841"/>
                  <a:pt x="17205" y="4372"/>
                </a:cubicBezTo>
                <a:lnTo>
                  <a:pt x="17988" y="2423"/>
                </a:lnTo>
                <a:cubicBezTo>
                  <a:pt x="18196" y="1901"/>
                  <a:pt x="17935" y="1310"/>
                  <a:pt x="17413" y="1084"/>
                </a:cubicBezTo>
                <a:lnTo>
                  <a:pt x="14874" y="75"/>
                </a:lnTo>
                <a:cubicBezTo>
                  <a:pt x="14747" y="24"/>
                  <a:pt x="14617" y="0"/>
                  <a:pt x="144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19" name="Google Shape;819;p52"/>
          <p:cNvSpPr/>
          <p:nvPr/>
        </p:nvSpPr>
        <p:spPr>
          <a:xfrm>
            <a:off x="4634875" y="3006888"/>
            <a:ext cx="279275" cy="278025"/>
          </a:xfrm>
          <a:custGeom>
            <a:avLst/>
            <a:gdLst/>
            <a:ahLst/>
            <a:cxnLst/>
            <a:rect l="l" t="t" r="r" b="b"/>
            <a:pathLst>
              <a:path w="11171" h="11121" extrusionOk="0">
                <a:moveTo>
                  <a:pt x="5562" y="2605"/>
                </a:moveTo>
                <a:cubicBezTo>
                  <a:pt x="5659" y="2605"/>
                  <a:pt x="5758" y="2610"/>
                  <a:pt x="5858" y="2619"/>
                </a:cubicBezTo>
                <a:cubicBezTo>
                  <a:pt x="8487" y="2851"/>
                  <a:pt x="9509" y="6147"/>
                  <a:pt x="7479" y="7837"/>
                </a:cubicBezTo>
                <a:cubicBezTo>
                  <a:pt x="6922" y="8298"/>
                  <a:pt x="6250" y="8522"/>
                  <a:pt x="5582" y="8522"/>
                </a:cubicBezTo>
                <a:cubicBezTo>
                  <a:pt x="4732" y="8522"/>
                  <a:pt x="3891" y="8158"/>
                  <a:pt x="3311" y="7455"/>
                </a:cubicBezTo>
                <a:cubicBezTo>
                  <a:pt x="1686" y="5503"/>
                  <a:pt x="3111" y="2605"/>
                  <a:pt x="5562" y="2605"/>
                </a:cubicBezTo>
                <a:close/>
                <a:moveTo>
                  <a:pt x="5401" y="0"/>
                </a:moveTo>
                <a:cubicBezTo>
                  <a:pt x="5216" y="0"/>
                  <a:pt x="5053" y="143"/>
                  <a:pt x="5041" y="344"/>
                </a:cubicBezTo>
                <a:lnTo>
                  <a:pt x="4932" y="1420"/>
                </a:lnTo>
                <a:cubicBezTo>
                  <a:pt x="4537" y="1489"/>
                  <a:pt x="4142" y="1611"/>
                  <a:pt x="3774" y="1788"/>
                </a:cubicBezTo>
                <a:lnTo>
                  <a:pt x="3079" y="944"/>
                </a:lnTo>
                <a:cubicBezTo>
                  <a:pt x="3010" y="852"/>
                  <a:pt x="2903" y="808"/>
                  <a:pt x="2796" y="808"/>
                </a:cubicBezTo>
                <a:cubicBezTo>
                  <a:pt x="2712" y="808"/>
                  <a:pt x="2627" y="835"/>
                  <a:pt x="2561" y="889"/>
                </a:cubicBezTo>
                <a:lnTo>
                  <a:pt x="1553" y="1720"/>
                </a:lnTo>
                <a:cubicBezTo>
                  <a:pt x="1390" y="1856"/>
                  <a:pt x="1376" y="2088"/>
                  <a:pt x="1512" y="2251"/>
                </a:cubicBezTo>
                <a:lnTo>
                  <a:pt x="2207" y="3096"/>
                </a:lnTo>
                <a:cubicBezTo>
                  <a:pt x="1962" y="3423"/>
                  <a:pt x="1771" y="3777"/>
                  <a:pt x="1635" y="4159"/>
                </a:cubicBezTo>
                <a:lnTo>
                  <a:pt x="545" y="4063"/>
                </a:lnTo>
                <a:cubicBezTo>
                  <a:pt x="530" y="4061"/>
                  <a:pt x="515" y="4060"/>
                  <a:pt x="501" y="4060"/>
                </a:cubicBezTo>
                <a:cubicBezTo>
                  <a:pt x="316" y="4060"/>
                  <a:pt x="163" y="4214"/>
                  <a:pt x="150" y="4404"/>
                </a:cubicBezTo>
                <a:lnTo>
                  <a:pt x="28" y="5698"/>
                </a:lnTo>
                <a:cubicBezTo>
                  <a:pt x="0" y="5902"/>
                  <a:pt x="150" y="6079"/>
                  <a:pt x="368" y="6107"/>
                </a:cubicBezTo>
                <a:lnTo>
                  <a:pt x="1444" y="6202"/>
                </a:lnTo>
                <a:cubicBezTo>
                  <a:pt x="1512" y="6611"/>
                  <a:pt x="1635" y="6992"/>
                  <a:pt x="1812" y="7360"/>
                </a:cubicBezTo>
                <a:lnTo>
                  <a:pt x="968" y="8055"/>
                </a:lnTo>
                <a:cubicBezTo>
                  <a:pt x="804" y="8191"/>
                  <a:pt x="790" y="8422"/>
                  <a:pt x="913" y="8586"/>
                </a:cubicBezTo>
                <a:lnTo>
                  <a:pt x="1744" y="9580"/>
                </a:lnTo>
                <a:cubicBezTo>
                  <a:pt x="1821" y="9673"/>
                  <a:pt x="1929" y="9722"/>
                  <a:pt x="2038" y="9722"/>
                </a:cubicBezTo>
                <a:cubicBezTo>
                  <a:pt x="2121" y="9722"/>
                  <a:pt x="2205" y="9694"/>
                  <a:pt x="2275" y="9635"/>
                </a:cubicBezTo>
                <a:lnTo>
                  <a:pt x="3120" y="8940"/>
                </a:lnTo>
                <a:cubicBezTo>
                  <a:pt x="3447" y="9185"/>
                  <a:pt x="3801" y="9362"/>
                  <a:pt x="4183" y="9499"/>
                </a:cubicBezTo>
                <a:lnTo>
                  <a:pt x="4087" y="10588"/>
                </a:lnTo>
                <a:cubicBezTo>
                  <a:pt x="4060" y="10793"/>
                  <a:pt x="4223" y="10983"/>
                  <a:pt x="4428" y="10997"/>
                </a:cubicBezTo>
                <a:lnTo>
                  <a:pt x="5722" y="11120"/>
                </a:lnTo>
                <a:cubicBezTo>
                  <a:pt x="5731" y="11120"/>
                  <a:pt x="5739" y="11121"/>
                  <a:pt x="5748" y="11121"/>
                </a:cubicBezTo>
                <a:cubicBezTo>
                  <a:pt x="5941" y="11121"/>
                  <a:pt x="6104" y="10975"/>
                  <a:pt x="6131" y="10779"/>
                </a:cubicBezTo>
                <a:lnTo>
                  <a:pt x="6226" y="9689"/>
                </a:lnTo>
                <a:cubicBezTo>
                  <a:pt x="6635" y="9635"/>
                  <a:pt x="7016" y="9512"/>
                  <a:pt x="7384" y="9335"/>
                </a:cubicBezTo>
                <a:lnTo>
                  <a:pt x="8079" y="10180"/>
                </a:lnTo>
                <a:cubicBezTo>
                  <a:pt x="8155" y="10264"/>
                  <a:pt x="8261" y="10309"/>
                  <a:pt x="8368" y="10309"/>
                </a:cubicBezTo>
                <a:cubicBezTo>
                  <a:pt x="8452" y="10309"/>
                  <a:pt x="8538" y="10281"/>
                  <a:pt x="8610" y="10221"/>
                </a:cubicBezTo>
                <a:lnTo>
                  <a:pt x="9604" y="9390"/>
                </a:lnTo>
                <a:cubicBezTo>
                  <a:pt x="9768" y="9267"/>
                  <a:pt x="9795" y="9022"/>
                  <a:pt x="9659" y="8872"/>
                </a:cubicBezTo>
                <a:lnTo>
                  <a:pt x="8964" y="8027"/>
                </a:lnTo>
                <a:cubicBezTo>
                  <a:pt x="9209" y="7700"/>
                  <a:pt x="9400" y="7333"/>
                  <a:pt x="9536" y="6951"/>
                </a:cubicBezTo>
                <a:lnTo>
                  <a:pt x="10612" y="7060"/>
                </a:lnTo>
                <a:cubicBezTo>
                  <a:pt x="10621" y="7061"/>
                  <a:pt x="10630" y="7061"/>
                  <a:pt x="10638" y="7061"/>
                </a:cubicBezTo>
                <a:cubicBezTo>
                  <a:pt x="10833" y="7061"/>
                  <a:pt x="11008" y="6915"/>
                  <a:pt x="11021" y="6720"/>
                </a:cubicBezTo>
                <a:lnTo>
                  <a:pt x="11144" y="5425"/>
                </a:lnTo>
                <a:cubicBezTo>
                  <a:pt x="11171" y="5221"/>
                  <a:pt x="11008" y="5030"/>
                  <a:pt x="10803" y="5017"/>
                </a:cubicBezTo>
                <a:lnTo>
                  <a:pt x="9713" y="4908"/>
                </a:lnTo>
                <a:cubicBezTo>
                  <a:pt x="9659" y="4513"/>
                  <a:pt x="9536" y="4118"/>
                  <a:pt x="9359" y="3750"/>
                </a:cubicBezTo>
                <a:lnTo>
                  <a:pt x="10204" y="3055"/>
                </a:lnTo>
                <a:cubicBezTo>
                  <a:pt x="10354" y="2933"/>
                  <a:pt x="10381" y="2687"/>
                  <a:pt x="10245" y="2537"/>
                </a:cubicBezTo>
                <a:lnTo>
                  <a:pt x="9414" y="1529"/>
                </a:lnTo>
                <a:cubicBezTo>
                  <a:pt x="9347" y="1440"/>
                  <a:pt x="9243" y="1396"/>
                  <a:pt x="9139" y="1396"/>
                </a:cubicBezTo>
                <a:cubicBezTo>
                  <a:pt x="9052" y="1396"/>
                  <a:pt x="8964" y="1427"/>
                  <a:pt x="8896" y="1489"/>
                </a:cubicBezTo>
                <a:lnTo>
                  <a:pt x="8051" y="2183"/>
                </a:lnTo>
                <a:cubicBezTo>
                  <a:pt x="7724" y="1938"/>
                  <a:pt x="7357" y="1747"/>
                  <a:pt x="6975" y="1611"/>
                </a:cubicBezTo>
                <a:lnTo>
                  <a:pt x="7084" y="521"/>
                </a:lnTo>
                <a:cubicBezTo>
                  <a:pt x="7098" y="317"/>
                  <a:pt x="6948" y="140"/>
                  <a:pt x="6744" y="113"/>
                </a:cubicBezTo>
                <a:lnTo>
                  <a:pt x="5449" y="4"/>
                </a:lnTo>
                <a:cubicBezTo>
                  <a:pt x="5433" y="1"/>
                  <a:pt x="5417" y="0"/>
                  <a:pt x="54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820" name="Google Shape;820;p52"/>
          <p:cNvGrpSpPr/>
          <p:nvPr/>
        </p:nvGrpSpPr>
        <p:grpSpPr>
          <a:xfrm>
            <a:off x="7706875" y="1688900"/>
            <a:ext cx="277825" cy="294450"/>
            <a:chOff x="5427425" y="3215750"/>
            <a:chExt cx="277825" cy="294450"/>
          </a:xfrm>
        </p:grpSpPr>
        <p:sp>
          <p:nvSpPr>
            <p:cNvPr id="821" name="Google Shape;821;p52"/>
            <p:cNvSpPr/>
            <p:nvPr/>
          </p:nvSpPr>
          <p:spPr>
            <a:xfrm>
              <a:off x="5476225" y="3291725"/>
              <a:ext cx="154725" cy="69875"/>
            </a:xfrm>
            <a:custGeom>
              <a:avLst/>
              <a:gdLst/>
              <a:ahLst/>
              <a:cxnLst/>
              <a:rect l="l" t="t" r="r" b="b"/>
              <a:pathLst>
                <a:path w="6189" h="2795" extrusionOk="0">
                  <a:moveTo>
                    <a:pt x="5922" y="0"/>
                  </a:moveTo>
                  <a:lnTo>
                    <a:pt x="0" y="1996"/>
                  </a:lnTo>
                  <a:lnTo>
                    <a:pt x="267" y="2795"/>
                  </a:lnTo>
                  <a:lnTo>
                    <a:pt x="6188" y="799"/>
                  </a:lnTo>
                  <a:lnTo>
                    <a:pt x="59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2" name="Google Shape;822;p52"/>
            <p:cNvSpPr/>
            <p:nvPr/>
          </p:nvSpPr>
          <p:spPr>
            <a:xfrm>
              <a:off x="5477875" y="3352150"/>
              <a:ext cx="196325" cy="83750"/>
            </a:xfrm>
            <a:custGeom>
              <a:avLst/>
              <a:gdLst/>
              <a:ahLst/>
              <a:cxnLst/>
              <a:rect l="l" t="t" r="r" b="b"/>
              <a:pathLst>
                <a:path w="7853" h="3350" extrusionOk="0">
                  <a:moveTo>
                    <a:pt x="7586" y="1"/>
                  </a:moveTo>
                  <a:lnTo>
                    <a:pt x="1" y="2551"/>
                  </a:lnTo>
                  <a:lnTo>
                    <a:pt x="245" y="3350"/>
                  </a:lnTo>
                  <a:lnTo>
                    <a:pt x="7852" y="777"/>
                  </a:lnTo>
                  <a:lnTo>
                    <a:pt x="7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3" name="Google Shape;823;p52"/>
            <p:cNvSpPr/>
            <p:nvPr/>
          </p:nvSpPr>
          <p:spPr>
            <a:xfrm>
              <a:off x="5427425" y="3215750"/>
              <a:ext cx="277825" cy="294450"/>
            </a:xfrm>
            <a:custGeom>
              <a:avLst/>
              <a:gdLst/>
              <a:ahLst/>
              <a:cxnLst/>
              <a:rect l="l" t="t" r="r" b="b"/>
              <a:pathLst>
                <a:path w="11113" h="11778" extrusionOk="0">
                  <a:moveTo>
                    <a:pt x="4747" y="1"/>
                  </a:moveTo>
                  <a:lnTo>
                    <a:pt x="4747" y="1"/>
                  </a:lnTo>
                  <a:cubicBezTo>
                    <a:pt x="4015" y="311"/>
                    <a:pt x="3372" y="732"/>
                    <a:pt x="2817" y="1287"/>
                  </a:cubicBezTo>
                  <a:cubicBezTo>
                    <a:pt x="2263" y="1819"/>
                    <a:pt x="1753" y="2440"/>
                    <a:pt x="1331" y="3083"/>
                  </a:cubicBezTo>
                  <a:cubicBezTo>
                    <a:pt x="910" y="3749"/>
                    <a:pt x="577" y="4459"/>
                    <a:pt x="333" y="5213"/>
                  </a:cubicBezTo>
                  <a:cubicBezTo>
                    <a:pt x="289" y="5390"/>
                    <a:pt x="222" y="5568"/>
                    <a:pt x="178" y="5767"/>
                  </a:cubicBezTo>
                  <a:cubicBezTo>
                    <a:pt x="134" y="5967"/>
                    <a:pt x="112" y="6144"/>
                    <a:pt x="67" y="6344"/>
                  </a:cubicBezTo>
                  <a:cubicBezTo>
                    <a:pt x="23" y="6743"/>
                    <a:pt x="1" y="7142"/>
                    <a:pt x="45" y="7564"/>
                  </a:cubicBezTo>
                  <a:cubicBezTo>
                    <a:pt x="89" y="7963"/>
                    <a:pt x="200" y="8362"/>
                    <a:pt x="356" y="8739"/>
                  </a:cubicBezTo>
                  <a:cubicBezTo>
                    <a:pt x="533" y="9094"/>
                    <a:pt x="755" y="9449"/>
                    <a:pt x="1021" y="9759"/>
                  </a:cubicBezTo>
                  <a:cubicBezTo>
                    <a:pt x="1531" y="10380"/>
                    <a:pt x="2196" y="10868"/>
                    <a:pt x="2906" y="11223"/>
                  </a:cubicBezTo>
                  <a:cubicBezTo>
                    <a:pt x="3283" y="11401"/>
                    <a:pt x="3660" y="11534"/>
                    <a:pt x="4059" y="11622"/>
                  </a:cubicBezTo>
                  <a:cubicBezTo>
                    <a:pt x="4436" y="11733"/>
                    <a:pt x="4858" y="11778"/>
                    <a:pt x="5257" y="11778"/>
                  </a:cubicBezTo>
                  <a:cubicBezTo>
                    <a:pt x="6078" y="11778"/>
                    <a:pt x="6876" y="11578"/>
                    <a:pt x="7608" y="11223"/>
                  </a:cubicBezTo>
                  <a:cubicBezTo>
                    <a:pt x="8318" y="10868"/>
                    <a:pt x="8983" y="10358"/>
                    <a:pt x="9516" y="9759"/>
                  </a:cubicBezTo>
                  <a:cubicBezTo>
                    <a:pt x="10048" y="9161"/>
                    <a:pt x="10447" y="8451"/>
                    <a:pt x="10713" y="7697"/>
                  </a:cubicBezTo>
                  <a:cubicBezTo>
                    <a:pt x="10979" y="6920"/>
                    <a:pt x="11112" y="6144"/>
                    <a:pt x="11090" y="5346"/>
                  </a:cubicBezTo>
                  <a:cubicBezTo>
                    <a:pt x="11112" y="4525"/>
                    <a:pt x="10957" y="3727"/>
                    <a:pt x="10624" y="2995"/>
                  </a:cubicBezTo>
                  <a:cubicBezTo>
                    <a:pt x="10314" y="2241"/>
                    <a:pt x="9782" y="1597"/>
                    <a:pt x="9094" y="1176"/>
                  </a:cubicBezTo>
                  <a:cubicBezTo>
                    <a:pt x="9005" y="1109"/>
                    <a:pt x="8917" y="1065"/>
                    <a:pt x="8828" y="1021"/>
                  </a:cubicBezTo>
                  <a:lnTo>
                    <a:pt x="8562" y="888"/>
                  </a:lnTo>
                  <a:cubicBezTo>
                    <a:pt x="8473" y="866"/>
                    <a:pt x="8384" y="799"/>
                    <a:pt x="8273" y="777"/>
                  </a:cubicBezTo>
                  <a:lnTo>
                    <a:pt x="7985" y="710"/>
                  </a:lnTo>
                  <a:cubicBezTo>
                    <a:pt x="7680" y="642"/>
                    <a:pt x="7375" y="614"/>
                    <a:pt x="7080" y="614"/>
                  </a:cubicBezTo>
                  <a:cubicBezTo>
                    <a:pt x="6989" y="614"/>
                    <a:pt x="6899" y="616"/>
                    <a:pt x="6810" y="622"/>
                  </a:cubicBezTo>
                  <a:cubicBezTo>
                    <a:pt x="6011" y="666"/>
                    <a:pt x="5257" y="866"/>
                    <a:pt x="4525" y="1176"/>
                  </a:cubicBezTo>
                  <a:cubicBezTo>
                    <a:pt x="3815" y="1487"/>
                    <a:pt x="3172" y="1952"/>
                    <a:pt x="2684" y="2573"/>
                  </a:cubicBezTo>
                  <a:cubicBezTo>
                    <a:pt x="3217" y="2019"/>
                    <a:pt x="3860" y="1597"/>
                    <a:pt x="4592" y="1331"/>
                  </a:cubicBezTo>
                  <a:cubicBezTo>
                    <a:pt x="5301" y="1065"/>
                    <a:pt x="6033" y="910"/>
                    <a:pt x="6810" y="888"/>
                  </a:cubicBezTo>
                  <a:cubicBezTo>
                    <a:pt x="7165" y="888"/>
                    <a:pt x="7542" y="932"/>
                    <a:pt x="7919" y="1021"/>
                  </a:cubicBezTo>
                  <a:lnTo>
                    <a:pt x="8163" y="1087"/>
                  </a:lnTo>
                  <a:cubicBezTo>
                    <a:pt x="8251" y="1132"/>
                    <a:pt x="8340" y="1154"/>
                    <a:pt x="8429" y="1198"/>
                  </a:cubicBezTo>
                  <a:lnTo>
                    <a:pt x="8673" y="1331"/>
                  </a:lnTo>
                  <a:cubicBezTo>
                    <a:pt x="8739" y="1376"/>
                    <a:pt x="8828" y="1420"/>
                    <a:pt x="8895" y="1487"/>
                  </a:cubicBezTo>
                  <a:cubicBezTo>
                    <a:pt x="9493" y="1886"/>
                    <a:pt x="9959" y="2485"/>
                    <a:pt x="10225" y="3172"/>
                  </a:cubicBezTo>
                  <a:cubicBezTo>
                    <a:pt x="10514" y="3860"/>
                    <a:pt x="10624" y="4592"/>
                    <a:pt x="10624" y="5346"/>
                  </a:cubicBezTo>
                  <a:cubicBezTo>
                    <a:pt x="10602" y="6078"/>
                    <a:pt x="10469" y="6810"/>
                    <a:pt x="10225" y="7497"/>
                  </a:cubicBezTo>
                  <a:cubicBezTo>
                    <a:pt x="9715" y="8894"/>
                    <a:pt x="8695" y="10048"/>
                    <a:pt x="7364" y="10713"/>
                  </a:cubicBezTo>
                  <a:cubicBezTo>
                    <a:pt x="6699" y="11046"/>
                    <a:pt x="5989" y="11201"/>
                    <a:pt x="5257" y="11223"/>
                  </a:cubicBezTo>
                  <a:cubicBezTo>
                    <a:pt x="4525" y="11223"/>
                    <a:pt x="3815" y="11046"/>
                    <a:pt x="3150" y="10735"/>
                  </a:cubicBezTo>
                  <a:cubicBezTo>
                    <a:pt x="2485" y="10425"/>
                    <a:pt x="1886" y="9981"/>
                    <a:pt x="1398" y="9427"/>
                  </a:cubicBezTo>
                  <a:cubicBezTo>
                    <a:pt x="1154" y="9161"/>
                    <a:pt x="954" y="8850"/>
                    <a:pt x="799" y="8517"/>
                  </a:cubicBezTo>
                  <a:cubicBezTo>
                    <a:pt x="644" y="8207"/>
                    <a:pt x="533" y="7852"/>
                    <a:pt x="466" y="7497"/>
                  </a:cubicBezTo>
                  <a:cubicBezTo>
                    <a:pt x="400" y="6743"/>
                    <a:pt x="489" y="6011"/>
                    <a:pt x="710" y="5301"/>
                  </a:cubicBezTo>
                  <a:cubicBezTo>
                    <a:pt x="910" y="4569"/>
                    <a:pt x="1198" y="3860"/>
                    <a:pt x="1575" y="3217"/>
                  </a:cubicBezTo>
                  <a:cubicBezTo>
                    <a:pt x="2307" y="1886"/>
                    <a:pt x="3350" y="688"/>
                    <a:pt x="4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24" name="Google Shape;824;p52"/>
          <p:cNvGrpSpPr/>
          <p:nvPr/>
        </p:nvGrpSpPr>
        <p:grpSpPr>
          <a:xfrm>
            <a:off x="7181138" y="860338"/>
            <a:ext cx="371525" cy="371525"/>
            <a:chOff x="4956150" y="6582250"/>
            <a:chExt cx="371525" cy="371525"/>
          </a:xfrm>
        </p:grpSpPr>
        <p:sp>
          <p:nvSpPr>
            <p:cNvPr id="825" name="Google Shape;825;p52"/>
            <p:cNvSpPr/>
            <p:nvPr/>
          </p:nvSpPr>
          <p:spPr>
            <a:xfrm>
              <a:off x="4967800" y="6593900"/>
              <a:ext cx="359875" cy="359875"/>
            </a:xfrm>
            <a:custGeom>
              <a:avLst/>
              <a:gdLst/>
              <a:ahLst/>
              <a:cxnLst/>
              <a:rect l="l" t="t" r="r" b="b"/>
              <a:pathLst>
                <a:path w="14395" h="14395" extrusionOk="0">
                  <a:moveTo>
                    <a:pt x="10314" y="1"/>
                  </a:moveTo>
                  <a:lnTo>
                    <a:pt x="0" y="4082"/>
                  </a:lnTo>
                  <a:lnTo>
                    <a:pt x="4081" y="14395"/>
                  </a:lnTo>
                  <a:lnTo>
                    <a:pt x="14395" y="10336"/>
                  </a:lnTo>
                  <a:lnTo>
                    <a:pt x="10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6" name="Google Shape;826;p52"/>
            <p:cNvSpPr/>
            <p:nvPr/>
          </p:nvSpPr>
          <p:spPr>
            <a:xfrm>
              <a:off x="4956150" y="6582250"/>
              <a:ext cx="349900" cy="349900"/>
            </a:xfrm>
            <a:custGeom>
              <a:avLst/>
              <a:gdLst/>
              <a:ahLst/>
              <a:cxnLst/>
              <a:rect l="l" t="t" r="r" b="b"/>
              <a:pathLst>
                <a:path w="13996" h="13996" extrusionOk="0">
                  <a:moveTo>
                    <a:pt x="10558" y="1"/>
                  </a:moveTo>
                  <a:lnTo>
                    <a:pt x="1" y="3439"/>
                  </a:lnTo>
                  <a:lnTo>
                    <a:pt x="3461" y="13996"/>
                  </a:lnTo>
                  <a:lnTo>
                    <a:pt x="13996" y="10536"/>
                  </a:lnTo>
                  <a:lnTo>
                    <a:pt x="105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7" name="Google Shape;827;p52"/>
            <p:cNvSpPr/>
            <p:nvPr/>
          </p:nvSpPr>
          <p:spPr>
            <a:xfrm>
              <a:off x="5028225" y="6646575"/>
              <a:ext cx="167500" cy="72675"/>
            </a:xfrm>
            <a:custGeom>
              <a:avLst/>
              <a:gdLst/>
              <a:ahLst/>
              <a:cxnLst/>
              <a:rect l="l" t="t" r="r" b="b"/>
              <a:pathLst>
                <a:path w="6700" h="2907" extrusionOk="0">
                  <a:moveTo>
                    <a:pt x="6433" y="1"/>
                  </a:moveTo>
                  <a:lnTo>
                    <a:pt x="1" y="2108"/>
                  </a:lnTo>
                  <a:lnTo>
                    <a:pt x="267" y="2906"/>
                  </a:lnTo>
                  <a:lnTo>
                    <a:pt x="6699" y="799"/>
                  </a:lnTo>
                  <a:lnTo>
                    <a:pt x="64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8" name="Google Shape;828;p52"/>
            <p:cNvSpPr/>
            <p:nvPr/>
          </p:nvSpPr>
          <p:spPr>
            <a:xfrm>
              <a:off x="5028700" y="6716800"/>
              <a:ext cx="195025" cy="70650"/>
            </a:xfrm>
            <a:custGeom>
              <a:avLst/>
              <a:gdLst/>
              <a:ahLst/>
              <a:cxnLst/>
              <a:rect l="l" t="t" r="r" b="b"/>
              <a:pathLst>
                <a:path w="7801" h="2826" extrusionOk="0">
                  <a:moveTo>
                    <a:pt x="7600" y="1"/>
                  </a:moveTo>
                  <a:cubicBezTo>
                    <a:pt x="7556" y="1"/>
                    <a:pt x="7511" y="22"/>
                    <a:pt x="7479" y="75"/>
                  </a:cubicBezTo>
                  <a:cubicBezTo>
                    <a:pt x="7203" y="516"/>
                    <a:pt x="6714" y="774"/>
                    <a:pt x="6202" y="774"/>
                  </a:cubicBezTo>
                  <a:cubicBezTo>
                    <a:pt x="6095" y="774"/>
                    <a:pt x="5988" y="763"/>
                    <a:pt x="5882" y="740"/>
                  </a:cubicBezTo>
                  <a:cubicBezTo>
                    <a:pt x="5726" y="696"/>
                    <a:pt x="5593" y="652"/>
                    <a:pt x="5460" y="585"/>
                  </a:cubicBezTo>
                  <a:cubicBezTo>
                    <a:pt x="5231" y="470"/>
                    <a:pt x="4977" y="404"/>
                    <a:pt x="4726" y="404"/>
                  </a:cubicBezTo>
                  <a:cubicBezTo>
                    <a:pt x="4638" y="404"/>
                    <a:pt x="4549" y="412"/>
                    <a:pt x="4462" y="430"/>
                  </a:cubicBezTo>
                  <a:cubicBezTo>
                    <a:pt x="4019" y="541"/>
                    <a:pt x="3752" y="940"/>
                    <a:pt x="3553" y="1295"/>
                  </a:cubicBezTo>
                  <a:cubicBezTo>
                    <a:pt x="3331" y="1650"/>
                    <a:pt x="3109" y="1982"/>
                    <a:pt x="2777" y="2049"/>
                  </a:cubicBezTo>
                  <a:cubicBezTo>
                    <a:pt x="2488" y="2049"/>
                    <a:pt x="2200" y="1982"/>
                    <a:pt x="1978" y="1827"/>
                  </a:cubicBezTo>
                  <a:cubicBezTo>
                    <a:pt x="1712" y="1672"/>
                    <a:pt x="1401" y="1583"/>
                    <a:pt x="1091" y="1583"/>
                  </a:cubicBezTo>
                  <a:cubicBezTo>
                    <a:pt x="514" y="1605"/>
                    <a:pt x="115" y="2138"/>
                    <a:pt x="26" y="2648"/>
                  </a:cubicBezTo>
                  <a:cubicBezTo>
                    <a:pt x="1" y="2762"/>
                    <a:pt x="77" y="2825"/>
                    <a:pt x="156" y="2825"/>
                  </a:cubicBezTo>
                  <a:cubicBezTo>
                    <a:pt x="214" y="2825"/>
                    <a:pt x="274" y="2790"/>
                    <a:pt x="293" y="2714"/>
                  </a:cubicBezTo>
                  <a:cubicBezTo>
                    <a:pt x="381" y="2315"/>
                    <a:pt x="692" y="1871"/>
                    <a:pt x="1135" y="1849"/>
                  </a:cubicBezTo>
                  <a:cubicBezTo>
                    <a:pt x="1379" y="1871"/>
                    <a:pt x="1645" y="1938"/>
                    <a:pt x="1867" y="2071"/>
                  </a:cubicBezTo>
                  <a:cubicBezTo>
                    <a:pt x="2126" y="2231"/>
                    <a:pt x="2421" y="2318"/>
                    <a:pt x="2736" y="2318"/>
                  </a:cubicBezTo>
                  <a:cubicBezTo>
                    <a:pt x="2772" y="2318"/>
                    <a:pt x="2807" y="2317"/>
                    <a:pt x="2843" y="2315"/>
                  </a:cubicBezTo>
                  <a:cubicBezTo>
                    <a:pt x="3309" y="2226"/>
                    <a:pt x="3553" y="1827"/>
                    <a:pt x="3797" y="1450"/>
                  </a:cubicBezTo>
                  <a:cubicBezTo>
                    <a:pt x="4019" y="1095"/>
                    <a:pt x="4218" y="785"/>
                    <a:pt x="4551" y="696"/>
                  </a:cubicBezTo>
                  <a:cubicBezTo>
                    <a:pt x="4606" y="687"/>
                    <a:pt x="4663" y="682"/>
                    <a:pt x="4720" y="682"/>
                  </a:cubicBezTo>
                  <a:cubicBezTo>
                    <a:pt x="4936" y="682"/>
                    <a:pt x="5161" y="746"/>
                    <a:pt x="5372" y="851"/>
                  </a:cubicBezTo>
                  <a:cubicBezTo>
                    <a:pt x="5527" y="918"/>
                    <a:pt x="5660" y="962"/>
                    <a:pt x="5815" y="1006"/>
                  </a:cubicBezTo>
                  <a:cubicBezTo>
                    <a:pt x="5945" y="1029"/>
                    <a:pt x="6078" y="1042"/>
                    <a:pt x="6210" y="1042"/>
                  </a:cubicBezTo>
                  <a:cubicBezTo>
                    <a:pt x="6460" y="1042"/>
                    <a:pt x="6706" y="997"/>
                    <a:pt x="6924" y="896"/>
                  </a:cubicBezTo>
                  <a:cubicBezTo>
                    <a:pt x="7257" y="762"/>
                    <a:pt x="7523" y="519"/>
                    <a:pt x="7723" y="230"/>
                  </a:cubicBezTo>
                  <a:cubicBezTo>
                    <a:pt x="7801" y="121"/>
                    <a:pt x="7703" y="1"/>
                    <a:pt x="7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9" name="Google Shape;829;p52"/>
            <p:cNvSpPr/>
            <p:nvPr/>
          </p:nvSpPr>
          <p:spPr>
            <a:xfrm>
              <a:off x="5058400" y="6797000"/>
              <a:ext cx="151525" cy="60700"/>
            </a:xfrm>
            <a:custGeom>
              <a:avLst/>
              <a:gdLst/>
              <a:ahLst/>
              <a:cxnLst/>
              <a:rect l="l" t="t" r="r" b="b"/>
              <a:pathLst>
                <a:path w="6061" h="2428" extrusionOk="0">
                  <a:moveTo>
                    <a:pt x="4710" y="0"/>
                  </a:moveTo>
                  <a:cubicBezTo>
                    <a:pt x="4630" y="0"/>
                    <a:pt x="4550" y="6"/>
                    <a:pt x="4472" y="16"/>
                  </a:cubicBezTo>
                  <a:cubicBezTo>
                    <a:pt x="4028" y="127"/>
                    <a:pt x="3762" y="549"/>
                    <a:pt x="3540" y="881"/>
                  </a:cubicBezTo>
                  <a:cubicBezTo>
                    <a:pt x="3341" y="1236"/>
                    <a:pt x="3119" y="1569"/>
                    <a:pt x="2786" y="1635"/>
                  </a:cubicBezTo>
                  <a:cubicBezTo>
                    <a:pt x="2757" y="1638"/>
                    <a:pt x="2727" y="1639"/>
                    <a:pt x="2698" y="1639"/>
                  </a:cubicBezTo>
                  <a:cubicBezTo>
                    <a:pt x="2440" y="1639"/>
                    <a:pt x="2187" y="1553"/>
                    <a:pt x="1988" y="1414"/>
                  </a:cubicBezTo>
                  <a:cubicBezTo>
                    <a:pt x="1699" y="1258"/>
                    <a:pt x="1411" y="1170"/>
                    <a:pt x="1101" y="1170"/>
                  </a:cubicBezTo>
                  <a:cubicBezTo>
                    <a:pt x="524" y="1214"/>
                    <a:pt x="125" y="1746"/>
                    <a:pt x="14" y="2257"/>
                  </a:cubicBezTo>
                  <a:cubicBezTo>
                    <a:pt x="1" y="2361"/>
                    <a:pt x="88" y="2427"/>
                    <a:pt x="171" y="2427"/>
                  </a:cubicBezTo>
                  <a:cubicBezTo>
                    <a:pt x="229" y="2427"/>
                    <a:pt x="284" y="2396"/>
                    <a:pt x="302" y="2323"/>
                  </a:cubicBezTo>
                  <a:cubicBezTo>
                    <a:pt x="391" y="1902"/>
                    <a:pt x="701" y="1480"/>
                    <a:pt x="1123" y="1458"/>
                  </a:cubicBezTo>
                  <a:cubicBezTo>
                    <a:pt x="1389" y="1458"/>
                    <a:pt x="1655" y="1547"/>
                    <a:pt x="1877" y="1680"/>
                  </a:cubicBezTo>
                  <a:cubicBezTo>
                    <a:pt x="2116" y="1827"/>
                    <a:pt x="2385" y="1913"/>
                    <a:pt x="2672" y="1913"/>
                  </a:cubicBezTo>
                  <a:cubicBezTo>
                    <a:pt x="2732" y="1913"/>
                    <a:pt x="2792" y="1909"/>
                    <a:pt x="2853" y="1902"/>
                  </a:cubicBezTo>
                  <a:cubicBezTo>
                    <a:pt x="2919" y="1902"/>
                    <a:pt x="2986" y="1879"/>
                    <a:pt x="3052" y="1857"/>
                  </a:cubicBezTo>
                  <a:cubicBezTo>
                    <a:pt x="3363" y="1658"/>
                    <a:pt x="3629" y="1392"/>
                    <a:pt x="3784" y="1059"/>
                  </a:cubicBezTo>
                  <a:cubicBezTo>
                    <a:pt x="4006" y="704"/>
                    <a:pt x="4206" y="393"/>
                    <a:pt x="4538" y="305"/>
                  </a:cubicBezTo>
                  <a:cubicBezTo>
                    <a:pt x="4599" y="295"/>
                    <a:pt x="4659" y="291"/>
                    <a:pt x="4719" y="291"/>
                  </a:cubicBezTo>
                  <a:cubicBezTo>
                    <a:pt x="4945" y="291"/>
                    <a:pt x="5166" y="355"/>
                    <a:pt x="5359" y="460"/>
                  </a:cubicBezTo>
                  <a:cubicBezTo>
                    <a:pt x="5514" y="504"/>
                    <a:pt x="5647" y="571"/>
                    <a:pt x="5803" y="615"/>
                  </a:cubicBezTo>
                  <a:cubicBezTo>
                    <a:pt x="5811" y="616"/>
                    <a:pt x="5818" y="617"/>
                    <a:pt x="5826" y="617"/>
                  </a:cubicBezTo>
                  <a:cubicBezTo>
                    <a:pt x="6007" y="617"/>
                    <a:pt x="6061" y="369"/>
                    <a:pt x="5869" y="327"/>
                  </a:cubicBezTo>
                  <a:cubicBezTo>
                    <a:pt x="5736" y="283"/>
                    <a:pt x="5603" y="238"/>
                    <a:pt x="5470" y="194"/>
                  </a:cubicBezTo>
                  <a:cubicBezTo>
                    <a:pt x="5233" y="58"/>
                    <a:pt x="4970" y="0"/>
                    <a:pt x="4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30" name="Google Shape;830;p52"/>
          <p:cNvGrpSpPr/>
          <p:nvPr/>
        </p:nvGrpSpPr>
        <p:grpSpPr>
          <a:xfrm>
            <a:off x="5429310" y="1325824"/>
            <a:ext cx="2493431" cy="4924012"/>
            <a:chOff x="5429310" y="1325824"/>
            <a:chExt cx="2493431" cy="4924012"/>
          </a:xfrm>
        </p:grpSpPr>
        <p:grpSp>
          <p:nvGrpSpPr>
            <p:cNvPr id="831" name="Google Shape;831;p52"/>
            <p:cNvGrpSpPr/>
            <p:nvPr/>
          </p:nvGrpSpPr>
          <p:grpSpPr>
            <a:xfrm flipH="1">
              <a:off x="5429310" y="1325824"/>
              <a:ext cx="2493431" cy="4924012"/>
              <a:chOff x="4580938" y="2728438"/>
              <a:chExt cx="2000025" cy="3949637"/>
            </a:xfrm>
          </p:grpSpPr>
          <p:sp>
            <p:nvSpPr>
              <p:cNvPr id="832" name="Google Shape;832;p52"/>
              <p:cNvSpPr/>
              <p:nvPr/>
            </p:nvSpPr>
            <p:spPr>
              <a:xfrm>
                <a:off x="5566238" y="3175025"/>
                <a:ext cx="217925" cy="240125"/>
              </a:xfrm>
              <a:custGeom>
                <a:avLst/>
                <a:gdLst/>
                <a:ahLst/>
                <a:cxnLst/>
                <a:rect l="l" t="t" r="r" b="b"/>
                <a:pathLst>
                  <a:path w="8717" h="9605" extrusionOk="0">
                    <a:moveTo>
                      <a:pt x="2196" y="1"/>
                    </a:moveTo>
                    <a:lnTo>
                      <a:pt x="0" y="9604"/>
                    </a:lnTo>
                    <a:lnTo>
                      <a:pt x="8717" y="9604"/>
                    </a:lnTo>
                    <a:lnTo>
                      <a:pt x="8717" y="1265"/>
                    </a:lnTo>
                    <a:lnTo>
                      <a:pt x="21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52"/>
              <p:cNvSpPr/>
              <p:nvPr/>
            </p:nvSpPr>
            <p:spPr>
              <a:xfrm>
                <a:off x="5687663" y="3233250"/>
                <a:ext cx="96500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3483" extrusionOk="0">
                    <a:moveTo>
                      <a:pt x="1" y="0"/>
                    </a:moveTo>
                    <a:lnTo>
                      <a:pt x="3860" y="3483"/>
                    </a:lnTo>
                    <a:lnTo>
                      <a:pt x="3860" y="2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818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52"/>
              <p:cNvSpPr/>
              <p:nvPr/>
            </p:nvSpPr>
            <p:spPr>
              <a:xfrm>
                <a:off x="5522588" y="2816600"/>
                <a:ext cx="482275" cy="426775"/>
              </a:xfrm>
              <a:custGeom>
                <a:avLst/>
                <a:gdLst/>
                <a:ahLst/>
                <a:cxnLst/>
                <a:rect l="l" t="t" r="r" b="b"/>
                <a:pathLst>
                  <a:path w="19291" h="17071" extrusionOk="0">
                    <a:moveTo>
                      <a:pt x="9174" y="0"/>
                    </a:moveTo>
                    <a:cubicBezTo>
                      <a:pt x="8798" y="0"/>
                      <a:pt x="8420" y="26"/>
                      <a:pt x="8045" y="76"/>
                    </a:cubicBezTo>
                    <a:cubicBezTo>
                      <a:pt x="7247" y="165"/>
                      <a:pt x="6471" y="387"/>
                      <a:pt x="5739" y="719"/>
                    </a:cubicBezTo>
                    <a:lnTo>
                      <a:pt x="5650" y="742"/>
                    </a:lnTo>
                    <a:cubicBezTo>
                      <a:pt x="2922" y="1961"/>
                      <a:pt x="1037" y="4512"/>
                      <a:pt x="660" y="7462"/>
                    </a:cubicBezTo>
                    <a:cubicBezTo>
                      <a:pt x="1" y="12856"/>
                      <a:pt x="4306" y="17071"/>
                      <a:pt x="9132" y="17071"/>
                    </a:cubicBezTo>
                    <a:cubicBezTo>
                      <a:pt x="10477" y="17071"/>
                      <a:pt x="11862" y="16743"/>
                      <a:pt x="13191" y="16023"/>
                    </a:cubicBezTo>
                    <a:cubicBezTo>
                      <a:pt x="19290" y="12696"/>
                      <a:pt x="19113" y="3891"/>
                      <a:pt x="12858" y="853"/>
                    </a:cubicBezTo>
                    <a:cubicBezTo>
                      <a:pt x="11712" y="288"/>
                      <a:pt x="10446" y="0"/>
                      <a:pt x="91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52"/>
              <p:cNvSpPr/>
              <p:nvPr/>
            </p:nvSpPr>
            <p:spPr>
              <a:xfrm>
                <a:off x="5949938" y="2973200"/>
                <a:ext cx="4217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2773" extrusionOk="0">
                    <a:moveTo>
                      <a:pt x="1" y="0"/>
                    </a:moveTo>
                    <a:lnTo>
                      <a:pt x="400" y="2773"/>
                    </a:lnTo>
                    <a:lnTo>
                      <a:pt x="799" y="2418"/>
                    </a:lnTo>
                    <a:cubicBezTo>
                      <a:pt x="1686" y="1619"/>
                      <a:pt x="1198" y="133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52"/>
              <p:cNvSpPr/>
              <p:nvPr/>
            </p:nvSpPr>
            <p:spPr>
              <a:xfrm>
                <a:off x="5839038" y="2986250"/>
                <a:ext cx="3002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1481" extrusionOk="0">
                    <a:moveTo>
                      <a:pt x="431" y="1"/>
                    </a:moveTo>
                    <a:cubicBezTo>
                      <a:pt x="368" y="1"/>
                      <a:pt x="304" y="18"/>
                      <a:pt x="245" y="55"/>
                    </a:cubicBezTo>
                    <a:cubicBezTo>
                      <a:pt x="67" y="144"/>
                      <a:pt x="1" y="388"/>
                      <a:pt x="112" y="565"/>
                    </a:cubicBezTo>
                    <a:cubicBezTo>
                      <a:pt x="178" y="698"/>
                      <a:pt x="245" y="831"/>
                      <a:pt x="333" y="964"/>
                    </a:cubicBezTo>
                    <a:cubicBezTo>
                      <a:pt x="378" y="1053"/>
                      <a:pt x="422" y="1142"/>
                      <a:pt x="489" y="1230"/>
                    </a:cubicBezTo>
                    <a:cubicBezTo>
                      <a:pt x="533" y="1297"/>
                      <a:pt x="577" y="1341"/>
                      <a:pt x="644" y="1386"/>
                    </a:cubicBezTo>
                    <a:cubicBezTo>
                      <a:pt x="703" y="1452"/>
                      <a:pt x="779" y="1480"/>
                      <a:pt x="853" y="1480"/>
                    </a:cubicBezTo>
                    <a:cubicBezTo>
                      <a:pt x="1029" y="1480"/>
                      <a:pt x="1201" y="1322"/>
                      <a:pt x="1154" y="1120"/>
                    </a:cubicBezTo>
                    <a:cubicBezTo>
                      <a:pt x="1132" y="942"/>
                      <a:pt x="1065" y="765"/>
                      <a:pt x="977" y="609"/>
                    </a:cubicBezTo>
                    <a:lnTo>
                      <a:pt x="755" y="188"/>
                    </a:lnTo>
                    <a:cubicBezTo>
                      <a:pt x="681" y="70"/>
                      <a:pt x="558" y="1"/>
                      <a:pt x="431" y="1"/>
                    </a:cubicBezTo>
                    <a:close/>
                  </a:path>
                </a:pathLst>
              </a:custGeom>
              <a:solidFill>
                <a:srgbClr val="1D1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52"/>
              <p:cNvSpPr/>
              <p:nvPr/>
            </p:nvSpPr>
            <p:spPr>
              <a:xfrm>
                <a:off x="5876988" y="2951600"/>
                <a:ext cx="33600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797" extrusionOk="0">
                    <a:moveTo>
                      <a:pt x="448" y="0"/>
                    </a:moveTo>
                    <a:cubicBezTo>
                      <a:pt x="230" y="0"/>
                      <a:pt x="1" y="244"/>
                      <a:pt x="168" y="487"/>
                    </a:cubicBezTo>
                    <a:lnTo>
                      <a:pt x="190" y="487"/>
                    </a:lnTo>
                    <a:cubicBezTo>
                      <a:pt x="301" y="687"/>
                      <a:pt x="412" y="886"/>
                      <a:pt x="523" y="1086"/>
                    </a:cubicBezTo>
                    <a:cubicBezTo>
                      <a:pt x="568" y="1197"/>
                      <a:pt x="612" y="1308"/>
                      <a:pt x="656" y="1397"/>
                    </a:cubicBezTo>
                    <a:cubicBezTo>
                      <a:pt x="701" y="1463"/>
                      <a:pt x="723" y="1552"/>
                      <a:pt x="789" y="1596"/>
                    </a:cubicBezTo>
                    <a:cubicBezTo>
                      <a:pt x="811" y="1641"/>
                      <a:pt x="856" y="1685"/>
                      <a:pt x="900" y="1729"/>
                    </a:cubicBezTo>
                    <a:cubicBezTo>
                      <a:pt x="943" y="1772"/>
                      <a:pt x="1005" y="1797"/>
                      <a:pt x="1067" y="1797"/>
                    </a:cubicBezTo>
                    <a:cubicBezTo>
                      <a:pt x="1101" y="1797"/>
                      <a:pt x="1135" y="1789"/>
                      <a:pt x="1166" y="1774"/>
                    </a:cubicBezTo>
                    <a:cubicBezTo>
                      <a:pt x="1255" y="1729"/>
                      <a:pt x="1322" y="1641"/>
                      <a:pt x="1344" y="1552"/>
                    </a:cubicBezTo>
                    <a:cubicBezTo>
                      <a:pt x="1344" y="1463"/>
                      <a:pt x="1344" y="1397"/>
                      <a:pt x="1322" y="1330"/>
                    </a:cubicBezTo>
                    <a:cubicBezTo>
                      <a:pt x="1299" y="1241"/>
                      <a:pt x="1277" y="1175"/>
                      <a:pt x="1233" y="1108"/>
                    </a:cubicBezTo>
                    <a:cubicBezTo>
                      <a:pt x="1189" y="997"/>
                      <a:pt x="1122" y="886"/>
                      <a:pt x="1078" y="798"/>
                    </a:cubicBezTo>
                    <a:cubicBezTo>
                      <a:pt x="967" y="576"/>
                      <a:pt x="834" y="376"/>
                      <a:pt x="701" y="177"/>
                    </a:cubicBezTo>
                    <a:cubicBezTo>
                      <a:pt x="645" y="51"/>
                      <a:pt x="548" y="0"/>
                      <a:pt x="448" y="0"/>
                    </a:cubicBezTo>
                    <a:close/>
                  </a:path>
                </a:pathLst>
              </a:custGeom>
              <a:solidFill>
                <a:srgbClr val="1D1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52"/>
              <p:cNvSpPr/>
              <p:nvPr/>
            </p:nvSpPr>
            <p:spPr>
              <a:xfrm>
                <a:off x="5818738" y="3056675"/>
                <a:ext cx="9005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1834" extrusionOk="0">
                    <a:moveTo>
                      <a:pt x="244" y="0"/>
                    </a:moveTo>
                    <a:cubicBezTo>
                      <a:pt x="122" y="0"/>
                      <a:pt x="1" y="102"/>
                      <a:pt x="59" y="232"/>
                    </a:cubicBezTo>
                    <a:lnTo>
                      <a:pt x="36" y="254"/>
                    </a:lnTo>
                    <a:cubicBezTo>
                      <a:pt x="147" y="565"/>
                      <a:pt x="325" y="831"/>
                      <a:pt x="524" y="1075"/>
                    </a:cubicBezTo>
                    <a:cubicBezTo>
                      <a:pt x="768" y="1341"/>
                      <a:pt x="1034" y="1519"/>
                      <a:pt x="1367" y="1652"/>
                    </a:cubicBezTo>
                    <a:cubicBezTo>
                      <a:pt x="1638" y="1768"/>
                      <a:pt x="1943" y="1833"/>
                      <a:pt x="2252" y="1833"/>
                    </a:cubicBezTo>
                    <a:cubicBezTo>
                      <a:pt x="2297" y="1833"/>
                      <a:pt x="2342" y="1832"/>
                      <a:pt x="2387" y="1829"/>
                    </a:cubicBezTo>
                    <a:cubicBezTo>
                      <a:pt x="2742" y="1807"/>
                      <a:pt x="3097" y="1674"/>
                      <a:pt x="3408" y="1474"/>
                    </a:cubicBezTo>
                    <a:cubicBezTo>
                      <a:pt x="3602" y="1319"/>
                      <a:pt x="3473" y="1011"/>
                      <a:pt x="3259" y="1011"/>
                    </a:cubicBezTo>
                    <a:cubicBezTo>
                      <a:pt x="3229" y="1011"/>
                      <a:pt x="3197" y="1017"/>
                      <a:pt x="3164" y="1031"/>
                    </a:cubicBezTo>
                    <a:cubicBezTo>
                      <a:pt x="2898" y="1141"/>
                      <a:pt x="2631" y="1186"/>
                      <a:pt x="2365" y="1208"/>
                    </a:cubicBezTo>
                    <a:cubicBezTo>
                      <a:pt x="2316" y="1212"/>
                      <a:pt x="2267" y="1214"/>
                      <a:pt x="2219" y="1214"/>
                    </a:cubicBezTo>
                    <a:cubicBezTo>
                      <a:pt x="1986" y="1214"/>
                      <a:pt x="1765" y="1171"/>
                      <a:pt x="1545" y="1097"/>
                    </a:cubicBezTo>
                    <a:cubicBezTo>
                      <a:pt x="1034" y="942"/>
                      <a:pt x="635" y="565"/>
                      <a:pt x="413" y="99"/>
                    </a:cubicBezTo>
                    <a:cubicBezTo>
                      <a:pt x="375" y="29"/>
                      <a:pt x="309" y="0"/>
                      <a:pt x="244" y="0"/>
                    </a:cubicBezTo>
                    <a:close/>
                  </a:path>
                </a:pathLst>
              </a:custGeom>
              <a:solidFill>
                <a:srgbClr val="1D1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52"/>
              <p:cNvSpPr/>
              <p:nvPr/>
            </p:nvSpPr>
            <p:spPr>
              <a:xfrm>
                <a:off x="5801338" y="2942850"/>
                <a:ext cx="28300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936" extrusionOk="0">
                    <a:moveTo>
                      <a:pt x="896" y="0"/>
                    </a:moveTo>
                    <a:cubicBezTo>
                      <a:pt x="854" y="0"/>
                      <a:pt x="812" y="13"/>
                      <a:pt x="777" y="39"/>
                    </a:cubicBezTo>
                    <a:cubicBezTo>
                      <a:pt x="644" y="105"/>
                      <a:pt x="511" y="216"/>
                      <a:pt x="422" y="327"/>
                    </a:cubicBezTo>
                    <a:cubicBezTo>
                      <a:pt x="289" y="460"/>
                      <a:pt x="200" y="615"/>
                      <a:pt x="134" y="793"/>
                    </a:cubicBezTo>
                    <a:cubicBezTo>
                      <a:pt x="23" y="1081"/>
                      <a:pt x="0" y="1414"/>
                      <a:pt x="67" y="1724"/>
                    </a:cubicBezTo>
                    <a:cubicBezTo>
                      <a:pt x="85" y="1853"/>
                      <a:pt x="194" y="1935"/>
                      <a:pt x="319" y="1935"/>
                    </a:cubicBezTo>
                    <a:cubicBezTo>
                      <a:pt x="346" y="1935"/>
                      <a:pt x="373" y="1932"/>
                      <a:pt x="400" y="1924"/>
                    </a:cubicBezTo>
                    <a:cubicBezTo>
                      <a:pt x="533" y="1902"/>
                      <a:pt x="644" y="1747"/>
                      <a:pt x="599" y="1591"/>
                    </a:cubicBezTo>
                    <a:lnTo>
                      <a:pt x="599" y="1591"/>
                    </a:lnTo>
                    <a:lnTo>
                      <a:pt x="622" y="1613"/>
                    </a:lnTo>
                    <a:cubicBezTo>
                      <a:pt x="622" y="1601"/>
                      <a:pt x="622" y="1573"/>
                      <a:pt x="622" y="1569"/>
                    </a:cubicBezTo>
                    <a:lnTo>
                      <a:pt x="622" y="1458"/>
                    </a:lnTo>
                    <a:lnTo>
                      <a:pt x="622" y="1281"/>
                    </a:lnTo>
                    <a:cubicBezTo>
                      <a:pt x="622" y="1281"/>
                      <a:pt x="622" y="1270"/>
                      <a:pt x="622" y="1236"/>
                    </a:cubicBezTo>
                    <a:cubicBezTo>
                      <a:pt x="622" y="1214"/>
                      <a:pt x="622" y="1170"/>
                      <a:pt x="644" y="1148"/>
                    </a:cubicBezTo>
                    <a:cubicBezTo>
                      <a:pt x="644" y="1081"/>
                      <a:pt x="666" y="1015"/>
                      <a:pt x="688" y="970"/>
                    </a:cubicBezTo>
                    <a:lnTo>
                      <a:pt x="710" y="926"/>
                    </a:lnTo>
                    <a:lnTo>
                      <a:pt x="710" y="926"/>
                    </a:lnTo>
                    <a:cubicBezTo>
                      <a:pt x="701" y="945"/>
                      <a:pt x="699" y="952"/>
                      <a:pt x="701" y="952"/>
                    </a:cubicBezTo>
                    <a:cubicBezTo>
                      <a:pt x="703" y="952"/>
                      <a:pt x="710" y="939"/>
                      <a:pt x="710" y="926"/>
                    </a:cubicBezTo>
                    <a:lnTo>
                      <a:pt x="710" y="926"/>
                    </a:lnTo>
                    <a:lnTo>
                      <a:pt x="710" y="926"/>
                    </a:lnTo>
                    <a:lnTo>
                      <a:pt x="755" y="837"/>
                    </a:lnTo>
                    <a:cubicBezTo>
                      <a:pt x="799" y="793"/>
                      <a:pt x="821" y="726"/>
                      <a:pt x="843" y="660"/>
                    </a:cubicBezTo>
                    <a:cubicBezTo>
                      <a:pt x="888" y="615"/>
                      <a:pt x="910" y="571"/>
                      <a:pt x="954" y="505"/>
                    </a:cubicBezTo>
                    <a:cubicBezTo>
                      <a:pt x="954" y="505"/>
                      <a:pt x="954" y="494"/>
                      <a:pt x="962" y="480"/>
                    </a:cubicBezTo>
                    <a:lnTo>
                      <a:pt x="962" y="480"/>
                    </a:lnTo>
                    <a:cubicBezTo>
                      <a:pt x="964" y="480"/>
                      <a:pt x="969" y="475"/>
                      <a:pt x="976" y="460"/>
                    </a:cubicBezTo>
                    <a:lnTo>
                      <a:pt x="976" y="460"/>
                    </a:lnTo>
                    <a:cubicBezTo>
                      <a:pt x="976" y="460"/>
                      <a:pt x="976" y="460"/>
                      <a:pt x="976" y="460"/>
                    </a:cubicBezTo>
                    <a:lnTo>
                      <a:pt x="1043" y="394"/>
                    </a:lnTo>
                    <a:cubicBezTo>
                      <a:pt x="1132" y="305"/>
                      <a:pt x="1132" y="194"/>
                      <a:pt x="1065" y="83"/>
                    </a:cubicBezTo>
                    <a:cubicBezTo>
                      <a:pt x="1025" y="29"/>
                      <a:pt x="960" y="0"/>
                      <a:pt x="896" y="0"/>
                    </a:cubicBezTo>
                    <a:close/>
                  </a:path>
                </a:pathLst>
              </a:custGeom>
              <a:solidFill>
                <a:srgbClr val="1D1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52"/>
              <p:cNvSpPr/>
              <p:nvPr/>
            </p:nvSpPr>
            <p:spPr>
              <a:xfrm>
                <a:off x="5855688" y="2912650"/>
                <a:ext cx="59025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675" extrusionOk="0">
                    <a:moveTo>
                      <a:pt x="1302" y="1"/>
                    </a:moveTo>
                    <a:cubicBezTo>
                      <a:pt x="1260" y="1"/>
                      <a:pt x="1218" y="2"/>
                      <a:pt x="1176" y="5"/>
                    </a:cubicBezTo>
                    <a:cubicBezTo>
                      <a:pt x="799" y="27"/>
                      <a:pt x="466" y="93"/>
                      <a:pt x="133" y="249"/>
                    </a:cubicBezTo>
                    <a:cubicBezTo>
                      <a:pt x="44" y="293"/>
                      <a:pt x="0" y="426"/>
                      <a:pt x="44" y="515"/>
                    </a:cubicBezTo>
                    <a:cubicBezTo>
                      <a:pt x="64" y="611"/>
                      <a:pt x="167" y="674"/>
                      <a:pt x="267" y="674"/>
                    </a:cubicBezTo>
                    <a:cubicBezTo>
                      <a:pt x="282" y="674"/>
                      <a:pt x="296" y="673"/>
                      <a:pt x="311" y="670"/>
                    </a:cubicBezTo>
                    <a:cubicBezTo>
                      <a:pt x="577" y="581"/>
                      <a:pt x="865" y="515"/>
                      <a:pt x="1176" y="515"/>
                    </a:cubicBezTo>
                    <a:cubicBezTo>
                      <a:pt x="1295" y="506"/>
                      <a:pt x="1418" y="500"/>
                      <a:pt x="1542" y="500"/>
                    </a:cubicBezTo>
                    <a:cubicBezTo>
                      <a:pt x="1717" y="500"/>
                      <a:pt x="1894" y="511"/>
                      <a:pt x="2063" y="537"/>
                    </a:cubicBezTo>
                    <a:cubicBezTo>
                      <a:pt x="2077" y="540"/>
                      <a:pt x="2091" y="541"/>
                      <a:pt x="2105" y="541"/>
                    </a:cubicBezTo>
                    <a:cubicBezTo>
                      <a:pt x="2295" y="541"/>
                      <a:pt x="2360" y="265"/>
                      <a:pt x="2174" y="182"/>
                    </a:cubicBezTo>
                    <a:cubicBezTo>
                      <a:pt x="1883" y="66"/>
                      <a:pt x="1593" y="1"/>
                      <a:pt x="1302" y="1"/>
                    </a:cubicBezTo>
                    <a:close/>
                  </a:path>
                </a:pathLst>
              </a:custGeom>
              <a:solidFill>
                <a:srgbClr val="1D1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841" name="Google Shape;841;p52"/>
              <p:cNvGrpSpPr/>
              <p:nvPr/>
            </p:nvGrpSpPr>
            <p:grpSpPr>
              <a:xfrm flipH="1">
                <a:off x="5466717" y="2728438"/>
                <a:ext cx="450232" cy="452660"/>
                <a:chOff x="11229725" y="1318450"/>
                <a:chExt cx="375475" cy="347425"/>
              </a:xfrm>
            </p:grpSpPr>
            <p:sp>
              <p:nvSpPr>
                <p:cNvPr id="842" name="Google Shape;842;p52"/>
                <p:cNvSpPr/>
                <p:nvPr/>
              </p:nvSpPr>
              <p:spPr>
                <a:xfrm>
                  <a:off x="11229725" y="1332875"/>
                  <a:ext cx="370975" cy="3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39" h="13320" extrusionOk="0">
                      <a:moveTo>
                        <a:pt x="6003" y="1"/>
                      </a:moveTo>
                      <a:cubicBezTo>
                        <a:pt x="5412" y="1"/>
                        <a:pt x="4823" y="51"/>
                        <a:pt x="4245" y="133"/>
                      </a:cubicBezTo>
                      <a:lnTo>
                        <a:pt x="4227" y="133"/>
                      </a:lnTo>
                      <a:cubicBezTo>
                        <a:pt x="4018" y="168"/>
                        <a:pt x="3810" y="220"/>
                        <a:pt x="3601" y="272"/>
                      </a:cubicBezTo>
                      <a:cubicBezTo>
                        <a:pt x="3131" y="359"/>
                        <a:pt x="2679" y="498"/>
                        <a:pt x="2244" y="655"/>
                      </a:cubicBezTo>
                      <a:lnTo>
                        <a:pt x="2209" y="672"/>
                      </a:lnTo>
                      <a:cubicBezTo>
                        <a:pt x="1426" y="951"/>
                        <a:pt x="678" y="1316"/>
                        <a:pt x="0" y="1768"/>
                      </a:cubicBezTo>
                      <a:cubicBezTo>
                        <a:pt x="0" y="1768"/>
                        <a:pt x="70" y="3108"/>
                        <a:pt x="2175" y="4604"/>
                      </a:cubicBezTo>
                      <a:cubicBezTo>
                        <a:pt x="4098" y="5955"/>
                        <a:pt x="6516" y="6013"/>
                        <a:pt x="6918" y="6013"/>
                      </a:cubicBezTo>
                      <a:cubicBezTo>
                        <a:pt x="6956" y="6013"/>
                        <a:pt x="6976" y="6013"/>
                        <a:pt x="6976" y="6013"/>
                      </a:cubicBezTo>
                      <a:lnTo>
                        <a:pt x="10368" y="13319"/>
                      </a:lnTo>
                      <a:cubicBezTo>
                        <a:pt x="13238" y="11493"/>
                        <a:pt x="14839" y="8466"/>
                        <a:pt x="14178" y="5526"/>
                      </a:cubicBezTo>
                      <a:cubicBezTo>
                        <a:pt x="13447" y="2308"/>
                        <a:pt x="10246" y="151"/>
                        <a:pt x="6471" y="11"/>
                      </a:cubicBezTo>
                      <a:cubicBezTo>
                        <a:pt x="6315" y="4"/>
                        <a:pt x="6159" y="1"/>
                        <a:pt x="60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843" name="Google Shape;843;p52"/>
                <p:cNvSpPr/>
                <p:nvPr/>
              </p:nvSpPr>
              <p:spPr>
                <a:xfrm>
                  <a:off x="11523950" y="1318450"/>
                  <a:ext cx="2370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3360" extrusionOk="0">
                      <a:moveTo>
                        <a:pt x="531" y="0"/>
                      </a:moveTo>
                      <a:cubicBezTo>
                        <a:pt x="422" y="0"/>
                        <a:pt x="304" y="96"/>
                        <a:pt x="339" y="223"/>
                      </a:cubicBezTo>
                      <a:cubicBezTo>
                        <a:pt x="669" y="1197"/>
                        <a:pt x="356" y="2206"/>
                        <a:pt x="43" y="3146"/>
                      </a:cubicBezTo>
                      <a:cubicBezTo>
                        <a:pt x="1" y="3272"/>
                        <a:pt x="111" y="3360"/>
                        <a:pt x="220" y="3360"/>
                      </a:cubicBezTo>
                      <a:cubicBezTo>
                        <a:pt x="292" y="3360"/>
                        <a:pt x="363" y="3322"/>
                        <a:pt x="391" y="3233"/>
                      </a:cubicBezTo>
                      <a:cubicBezTo>
                        <a:pt x="599" y="2711"/>
                        <a:pt x="756" y="2171"/>
                        <a:pt x="860" y="1615"/>
                      </a:cubicBezTo>
                      <a:cubicBezTo>
                        <a:pt x="947" y="1093"/>
                        <a:pt x="878" y="571"/>
                        <a:pt x="669" y="84"/>
                      </a:cubicBezTo>
                      <a:cubicBezTo>
                        <a:pt x="640" y="25"/>
                        <a:pt x="586" y="0"/>
                        <a:pt x="5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844" name="Google Shape;844;p52"/>
                <p:cNvSpPr/>
                <p:nvPr/>
              </p:nvSpPr>
              <p:spPr>
                <a:xfrm>
                  <a:off x="11528025" y="1355200"/>
                  <a:ext cx="77175" cy="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7" h="1632" extrusionOk="0">
                      <a:moveTo>
                        <a:pt x="2360" y="0"/>
                      </a:moveTo>
                      <a:cubicBezTo>
                        <a:pt x="1475" y="0"/>
                        <a:pt x="733" y="718"/>
                        <a:pt x="123" y="1328"/>
                      </a:cubicBezTo>
                      <a:cubicBezTo>
                        <a:pt x="1" y="1464"/>
                        <a:pt x="123" y="1632"/>
                        <a:pt x="257" y="1632"/>
                      </a:cubicBezTo>
                      <a:cubicBezTo>
                        <a:pt x="295" y="1632"/>
                        <a:pt x="333" y="1619"/>
                        <a:pt x="367" y="1589"/>
                      </a:cubicBezTo>
                      <a:cubicBezTo>
                        <a:pt x="697" y="1223"/>
                        <a:pt x="1080" y="910"/>
                        <a:pt x="1480" y="667"/>
                      </a:cubicBezTo>
                      <a:cubicBezTo>
                        <a:pt x="1791" y="477"/>
                        <a:pt x="2155" y="383"/>
                        <a:pt x="2514" y="383"/>
                      </a:cubicBezTo>
                      <a:cubicBezTo>
                        <a:pt x="2617" y="383"/>
                        <a:pt x="2719" y="390"/>
                        <a:pt x="2820" y="406"/>
                      </a:cubicBezTo>
                      <a:cubicBezTo>
                        <a:pt x="2832" y="408"/>
                        <a:pt x="2844" y="409"/>
                        <a:pt x="2855" y="409"/>
                      </a:cubicBezTo>
                      <a:cubicBezTo>
                        <a:pt x="3036" y="409"/>
                        <a:pt x="3087" y="158"/>
                        <a:pt x="2907" y="93"/>
                      </a:cubicBezTo>
                      <a:cubicBezTo>
                        <a:pt x="2719" y="29"/>
                        <a:pt x="2537" y="0"/>
                        <a:pt x="2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5" name="Google Shape;845;p52"/>
              <p:cNvSpPr/>
              <p:nvPr/>
            </p:nvSpPr>
            <p:spPr>
              <a:xfrm>
                <a:off x="4580938" y="4287325"/>
                <a:ext cx="1483800" cy="2390750"/>
              </a:xfrm>
              <a:custGeom>
                <a:avLst/>
                <a:gdLst/>
                <a:ahLst/>
                <a:cxnLst/>
                <a:rect l="l" t="t" r="r" b="b"/>
                <a:pathLst>
                  <a:path w="59352" h="95630" extrusionOk="0">
                    <a:moveTo>
                      <a:pt x="26216" y="0"/>
                    </a:moveTo>
                    <a:lnTo>
                      <a:pt x="0" y="95016"/>
                    </a:lnTo>
                    <a:lnTo>
                      <a:pt x="23089" y="95016"/>
                    </a:lnTo>
                    <a:lnTo>
                      <a:pt x="37594" y="17056"/>
                    </a:lnTo>
                    <a:lnTo>
                      <a:pt x="38259" y="95482"/>
                    </a:lnTo>
                    <a:cubicBezTo>
                      <a:pt x="38259" y="95482"/>
                      <a:pt x="47732" y="95630"/>
                      <a:pt x="53949" y="95630"/>
                    </a:cubicBezTo>
                    <a:cubicBezTo>
                      <a:pt x="57057" y="95630"/>
                      <a:pt x="59352" y="95593"/>
                      <a:pt x="59241" y="95482"/>
                    </a:cubicBezTo>
                    <a:cubicBezTo>
                      <a:pt x="58908" y="95149"/>
                      <a:pt x="52676" y="0"/>
                      <a:pt x="526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52"/>
              <p:cNvSpPr/>
              <p:nvPr/>
            </p:nvSpPr>
            <p:spPr>
              <a:xfrm>
                <a:off x="5203063" y="4287325"/>
                <a:ext cx="694775" cy="120350"/>
              </a:xfrm>
              <a:custGeom>
                <a:avLst/>
                <a:gdLst/>
                <a:ahLst/>
                <a:cxnLst/>
                <a:rect l="l" t="t" r="r" b="b"/>
                <a:pathLst>
                  <a:path w="27791" h="4814" extrusionOk="0">
                    <a:moveTo>
                      <a:pt x="1331" y="0"/>
                    </a:moveTo>
                    <a:lnTo>
                      <a:pt x="0" y="4813"/>
                    </a:lnTo>
                    <a:lnTo>
                      <a:pt x="0" y="4813"/>
                    </a:lnTo>
                    <a:lnTo>
                      <a:pt x="277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52"/>
              <p:cNvSpPr/>
              <p:nvPr/>
            </p:nvSpPr>
            <p:spPr>
              <a:xfrm>
                <a:off x="5371313" y="4605225"/>
                <a:ext cx="145350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4400" extrusionOk="0">
                    <a:moveTo>
                      <a:pt x="49" y="0"/>
                    </a:moveTo>
                    <a:cubicBezTo>
                      <a:pt x="19" y="0"/>
                      <a:pt x="1" y="48"/>
                      <a:pt x="35" y="82"/>
                    </a:cubicBezTo>
                    <a:lnTo>
                      <a:pt x="57" y="82"/>
                    </a:lnTo>
                    <a:cubicBezTo>
                      <a:pt x="988" y="791"/>
                      <a:pt x="1942" y="1523"/>
                      <a:pt x="2874" y="2255"/>
                    </a:cubicBezTo>
                    <a:cubicBezTo>
                      <a:pt x="3339" y="2610"/>
                      <a:pt x="3805" y="2965"/>
                      <a:pt x="4271" y="3320"/>
                    </a:cubicBezTo>
                    <a:cubicBezTo>
                      <a:pt x="4759" y="3675"/>
                      <a:pt x="5225" y="4074"/>
                      <a:pt x="5713" y="4384"/>
                    </a:cubicBezTo>
                    <a:cubicBezTo>
                      <a:pt x="5728" y="4395"/>
                      <a:pt x="5742" y="4399"/>
                      <a:pt x="5755" y="4399"/>
                    </a:cubicBezTo>
                    <a:cubicBezTo>
                      <a:pt x="5795" y="4399"/>
                      <a:pt x="5813" y="4352"/>
                      <a:pt x="5779" y="4318"/>
                    </a:cubicBezTo>
                    <a:cubicBezTo>
                      <a:pt x="5336" y="3941"/>
                      <a:pt x="4870" y="3586"/>
                      <a:pt x="4404" y="3231"/>
                    </a:cubicBezTo>
                    <a:cubicBezTo>
                      <a:pt x="3916" y="2898"/>
                      <a:pt x="3450" y="2521"/>
                      <a:pt x="2962" y="2167"/>
                    </a:cubicBezTo>
                    <a:cubicBezTo>
                      <a:pt x="2009" y="1435"/>
                      <a:pt x="1055" y="725"/>
                      <a:pt x="79" y="15"/>
                    </a:cubicBezTo>
                    <a:cubicBezTo>
                      <a:pt x="69" y="5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rgbClr val="1818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52"/>
              <p:cNvSpPr/>
              <p:nvPr/>
            </p:nvSpPr>
            <p:spPr>
              <a:xfrm>
                <a:off x="5773063" y="4646625"/>
                <a:ext cx="75975" cy="1912150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76486" extrusionOk="0">
                    <a:moveTo>
                      <a:pt x="56" y="0"/>
                    </a:moveTo>
                    <a:cubicBezTo>
                      <a:pt x="28" y="0"/>
                      <a:pt x="0" y="23"/>
                      <a:pt x="0" y="67"/>
                    </a:cubicBezTo>
                    <a:cubicBezTo>
                      <a:pt x="865" y="10003"/>
                      <a:pt x="1509" y="19962"/>
                      <a:pt x="1974" y="29920"/>
                    </a:cubicBezTo>
                    <a:cubicBezTo>
                      <a:pt x="2440" y="39834"/>
                      <a:pt x="2706" y="49749"/>
                      <a:pt x="2773" y="59685"/>
                    </a:cubicBezTo>
                    <a:cubicBezTo>
                      <a:pt x="2817" y="65252"/>
                      <a:pt x="2751" y="70819"/>
                      <a:pt x="2706" y="76386"/>
                    </a:cubicBezTo>
                    <a:cubicBezTo>
                      <a:pt x="2706" y="76452"/>
                      <a:pt x="2756" y="76486"/>
                      <a:pt x="2806" y="76486"/>
                    </a:cubicBezTo>
                    <a:cubicBezTo>
                      <a:pt x="2856" y="76486"/>
                      <a:pt x="2906" y="76452"/>
                      <a:pt x="2906" y="76386"/>
                    </a:cubicBezTo>
                    <a:cubicBezTo>
                      <a:pt x="3039" y="71373"/>
                      <a:pt x="3017" y="66361"/>
                      <a:pt x="2995" y="61348"/>
                    </a:cubicBezTo>
                    <a:cubicBezTo>
                      <a:pt x="2972" y="56402"/>
                      <a:pt x="2906" y="51434"/>
                      <a:pt x="2795" y="46466"/>
                    </a:cubicBezTo>
                    <a:cubicBezTo>
                      <a:pt x="2529" y="36552"/>
                      <a:pt x="2085" y="26638"/>
                      <a:pt x="1442" y="16724"/>
                    </a:cubicBezTo>
                    <a:cubicBezTo>
                      <a:pt x="1065" y="11157"/>
                      <a:pt x="599" y="5612"/>
                      <a:pt x="111" y="67"/>
                    </a:cubicBezTo>
                    <a:cubicBezTo>
                      <a:pt x="111" y="23"/>
                      <a:pt x="84" y="0"/>
                      <a:pt x="56" y="0"/>
                    </a:cubicBezTo>
                    <a:close/>
                  </a:path>
                </a:pathLst>
              </a:custGeom>
              <a:solidFill>
                <a:srgbClr val="1818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52"/>
              <p:cNvSpPr/>
              <p:nvPr/>
            </p:nvSpPr>
            <p:spPr>
              <a:xfrm>
                <a:off x="4971513" y="4779250"/>
                <a:ext cx="404575" cy="1809550"/>
              </a:xfrm>
              <a:custGeom>
                <a:avLst/>
                <a:gdLst/>
                <a:ahLst/>
                <a:cxnLst/>
                <a:rect l="l" t="t" r="r" b="b"/>
                <a:pathLst>
                  <a:path w="16183" h="72382" extrusionOk="0">
                    <a:moveTo>
                      <a:pt x="16118" y="0"/>
                    </a:moveTo>
                    <a:cubicBezTo>
                      <a:pt x="16094" y="0"/>
                      <a:pt x="16068" y="13"/>
                      <a:pt x="16049" y="41"/>
                    </a:cubicBezTo>
                    <a:lnTo>
                      <a:pt x="16071" y="41"/>
                    </a:lnTo>
                    <a:cubicBezTo>
                      <a:pt x="14829" y="4698"/>
                      <a:pt x="13587" y="9356"/>
                      <a:pt x="12412" y="14036"/>
                    </a:cubicBezTo>
                    <a:cubicBezTo>
                      <a:pt x="11236" y="18693"/>
                      <a:pt x="10127" y="23351"/>
                      <a:pt x="9062" y="28009"/>
                    </a:cubicBezTo>
                    <a:cubicBezTo>
                      <a:pt x="7976" y="32689"/>
                      <a:pt x="6911" y="37413"/>
                      <a:pt x="5891" y="42137"/>
                    </a:cubicBezTo>
                    <a:cubicBezTo>
                      <a:pt x="4871" y="46839"/>
                      <a:pt x="3917" y="51563"/>
                      <a:pt x="2985" y="56287"/>
                    </a:cubicBezTo>
                    <a:cubicBezTo>
                      <a:pt x="2054" y="61034"/>
                      <a:pt x="1167" y="65758"/>
                      <a:pt x="324" y="70504"/>
                    </a:cubicBezTo>
                    <a:cubicBezTo>
                      <a:pt x="213" y="71081"/>
                      <a:pt x="124" y="71658"/>
                      <a:pt x="13" y="72256"/>
                    </a:cubicBezTo>
                    <a:cubicBezTo>
                      <a:pt x="0" y="72334"/>
                      <a:pt x="62" y="72381"/>
                      <a:pt x="125" y="72381"/>
                    </a:cubicBezTo>
                    <a:cubicBezTo>
                      <a:pt x="171" y="72381"/>
                      <a:pt x="217" y="72356"/>
                      <a:pt x="235" y="72301"/>
                    </a:cubicBezTo>
                    <a:cubicBezTo>
                      <a:pt x="1145" y="67577"/>
                      <a:pt x="1965" y="62830"/>
                      <a:pt x="2874" y="58106"/>
                    </a:cubicBezTo>
                    <a:cubicBezTo>
                      <a:pt x="3806" y="53360"/>
                      <a:pt x="4760" y="48680"/>
                      <a:pt x="5736" y="44000"/>
                    </a:cubicBezTo>
                    <a:cubicBezTo>
                      <a:pt x="6734" y="39298"/>
                      <a:pt x="7776" y="34574"/>
                      <a:pt x="8841" y="29872"/>
                    </a:cubicBezTo>
                    <a:cubicBezTo>
                      <a:pt x="9927" y="25170"/>
                      <a:pt x="11036" y="20490"/>
                      <a:pt x="12168" y="15810"/>
                    </a:cubicBezTo>
                    <a:cubicBezTo>
                      <a:pt x="13321" y="11130"/>
                      <a:pt x="14496" y="6450"/>
                      <a:pt x="15716" y="1793"/>
                    </a:cubicBezTo>
                    <a:cubicBezTo>
                      <a:pt x="15872" y="1216"/>
                      <a:pt x="16027" y="639"/>
                      <a:pt x="16182" y="63"/>
                    </a:cubicBezTo>
                    <a:cubicBezTo>
                      <a:pt x="16182" y="24"/>
                      <a:pt x="16152" y="0"/>
                      <a:pt x="16118" y="0"/>
                    </a:cubicBezTo>
                    <a:close/>
                  </a:path>
                </a:pathLst>
              </a:custGeom>
              <a:solidFill>
                <a:srgbClr val="1818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850" name="Google Shape;850;p52"/>
              <p:cNvGrpSpPr/>
              <p:nvPr/>
            </p:nvGrpSpPr>
            <p:grpSpPr>
              <a:xfrm>
                <a:off x="5595063" y="2973200"/>
                <a:ext cx="97375" cy="88150"/>
                <a:chOff x="-4074425" y="4926725"/>
                <a:chExt cx="97375" cy="88150"/>
              </a:xfrm>
            </p:grpSpPr>
            <p:sp>
              <p:nvSpPr>
                <p:cNvPr id="851" name="Google Shape;851;p52"/>
                <p:cNvSpPr/>
                <p:nvPr/>
              </p:nvSpPr>
              <p:spPr>
                <a:xfrm>
                  <a:off x="-4074425" y="4926725"/>
                  <a:ext cx="97375" cy="8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" h="3526" extrusionOk="0">
                      <a:moveTo>
                        <a:pt x="1766" y="0"/>
                      </a:moveTo>
                      <a:cubicBezTo>
                        <a:pt x="713" y="0"/>
                        <a:pt x="0" y="738"/>
                        <a:pt x="723" y="2155"/>
                      </a:cubicBezTo>
                      <a:cubicBezTo>
                        <a:pt x="1277" y="3243"/>
                        <a:pt x="2033" y="3526"/>
                        <a:pt x="2667" y="3526"/>
                      </a:cubicBezTo>
                      <a:cubicBezTo>
                        <a:pt x="3351" y="3526"/>
                        <a:pt x="3894" y="3197"/>
                        <a:pt x="3894" y="3197"/>
                      </a:cubicBezTo>
                      <a:lnTo>
                        <a:pt x="3783" y="802"/>
                      </a:lnTo>
                      <a:cubicBezTo>
                        <a:pt x="3145" y="263"/>
                        <a:pt x="2395" y="0"/>
                        <a:pt x="17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52"/>
                <p:cNvSpPr/>
                <p:nvPr/>
              </p:nvSpPr>
              <p:spPr>
                <a:xfrm>
                  <a:off x="-4037800" y="4942375"/>
                  <a:ext cx="50125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" h="1130" extrusionOk="0">
                      <a:moveTo>
                        <a:pt x="89" y="0"/>
                      </a:moveTo>
                      <a:cubicBezTo>
                        <a:pt x="23" y="0"/>
                        <a:pt x="1" y="89"/>
                        <a:pt x="67" y="111"/>
                      </a:cubicBezTo>
                      <a:cubicBezTo>
                        <a:pt x="732" y="266"/>
                        <a:pt x="1353" y="621"/>
                        <a:pt x="1841" y="1109"/>
                      </a:cubicBezTo>
                      <a:cubicBezTo>
                        <a:pt x="1856" y="1123"/>
                        <a:pt x="1872" y="1129"/>
                        <a:pt x="1889" y="1129"/>
                      </a:cubicBezTo>
                      <a:cubicBezTo>
                        <a:pt x="1948" y="1129"/>
                        <a:pt x="2004" y="1050"/>
                        <a:pt x="1952" y="998"/>
                      </a:cubicBezTo>
                      <a:cubicBezTo>
                        <a:pt x="1464" y="444"/>
                        <a:pt x="799" y="89"/>
                        <a:pt x="89" y="0"/>
                      </a:cubicBezTo>
                      <a:close/>
                    </a:path>
                  </a:pathLst>
                </a:custGeom>
                <a:solidFill>
                  <a:srgbClr val="18181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52"/>
                <p:cNvSpPr/>
                <p:nvPr/>
              </p:nvSpPr>
              <p:spPr>
                <a:xfrm>
                  <a:off x="-4020325" y="4950563"/>
                  <a:ext cx="15175" cy="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19" extrusionOk="0">
                      <a:moveTo>
                        <a:pt x="491" y="0"/>
                      </a:moveTo>
                      <a:cubicBezTo>
                        <a:pt x="475" y="0"/>
                        <a:pt x="458" y="6"/>
                        <a:pt x="444" y="21"/>
                      </a:cubicBezTo>
                      <a:cubicBezTo>
                        <a:pt x="45" y="442"/>
                        <a:pt x="0" y="1108"/>
                        <a:pt x="333" y="1596"/>
                      </a:cubicBezTo>
                      <a:cubicBezTo>
                        <a:pt x="349" y="1612"/>
                        <a:pt x="369" y="1619"/>
                        <a:pt x="390" y="1619"/>
                      </a:cubicBezTo>
                      <a:cubicBezTo>
                        <a:pt x="453" y="1619"/>
                        <a:pt x="516" y="1552"/>
                        <a:pt x="466" y="1485"/>
                      </a:cubicBezTo>
                      <a:cubicBezTo>
                        <a:pt x="200" y="1063"/>
                        <a:pt x="244" y="509"/>
                        <a:pt x="555" y="132"/>
                      </a:cubicBezTo>
                      <a:cubicBezTo>
                        <a:pt x="607" y="80"/>
                        <a:pt x="550" y="0"/>
                        <a:pt x="491" y="0"/>
                      </a:cubicBezTo>
                      <a:close/>
                    </a:path>
                  </a:pathLst>
                </a:custGeom>
                <a:solidFill>
                  <a:srgbClr val="18181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54" name="Google Shape;854;p52"/>
              <p:cNvSpPr/>
              <p:nvPr/>
            </p:nvSpPr>
            <p:spPr>
              <a:xfrm>
                <a:off x="5035588" y="3379075"/>
                <a:ext cx="914925" cy="908275"/>
              </a:xfrm>
              <a:custGeom>
                <a:avLst/>
                <a:gdLst/>
                <a:ahLst/>
                <a:cxnLst/>
                <a:rect l="l" t="t" r="r" b="b"/>
                <a:pathLst>
                  <a:path w="36597" h="36331" extrusionOk="0">
                    <a:moveTo>
                      <a:pt x="24821" y="0"/>
                    </a:moveTo>
                    <a:cubicBezTo>
                      <a:pt x="17819" y="0"/>
                      <a:pt x="12881" y="226"/>
                      <a:pt x="8252" y="12088"/>
                    </a:cubicBezTo>
                    <a:cubicBezTo>
                      <a:pt x="3439" y="24420"/>
                      <a:pt x="1" y="36330"/>
                      <a:pt x="1" y="36330"/>
                    </a:cubicBezTo>
                    <a:lnTo>
                      <a:pt x="36597" y="36330"/>
                    </a:lnTo>
                    <a:lnTo>
                      <a:pt x="34689" y="5878"/>
                    </a:lnTo>
                    <a:cubicBezTo>
                      <a:pt x="34467" y="2573"/>
                      <a:pt x="31717" y="1"/>
                      <a:pt x="28413" y="1"/>
                    </a:cubicBezTo>
                    <a:lnTo>
                      <a:pt x="25662" y="1"/>
                    </a:lnTo>
                    <a:cubicBezTo>
                      <a:pt x="25379" y="1"/>
                      <a:pt x="25098" y="0"/>
                      <a:pt x="24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52"/>
              <p:cNvSpPr/>
              <p:nvPr/>
            </p:nvSpPr>
            <p:spPr>
              <a:xfrm>
                <a:off x="5636663" y="4743100"/>
                <a:ext cx="944300" cy="819000"/>
              </a:xfrm>
              <a:custGeom>
                <a:avLst/>
                <a:gdLst/>
                <a:ahLst/>
                <a:cxnLst/>
                <a:rect l="l" t="t" r="r" b="b"/>
                <a:pathLst>
                  <a:path w="37772" h="32760" extrusionOk="0">
                    <a:moveTo>
                      <a:pt x="30341" y="1"/>
                    </a:moveTo>
                    <a:lnTo>
                      <a:pt x="0" y="9848"/>
                    </a:lnTo>
                    <a:lnTo>
                      <a:pt x="7452" y="32759"/>
                    </a:lnTo>
                    <a:lnTo>
                      <a:pt x="37771" y="22890"/>
                    </a:lnTo>
                    <a:lnTo>
                      <a:pt x="3034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52"/>
              <p:cNvSpPr/>
              <p:nvPr/>
            </p:nvSpPr>
            <p:spPr>
              <a:xfrm>
                <a:off x="5595063" y="3433575"/>
                <a:ext cx="522900" cy="1714325"/>
              </a:xfrm>
              <a:custGeom>
                <a:avLst/>
                <a:gdLst/>
                <a:ahLst/>
                <a:cxnLst/>
                <a:rect l="l" t="t" r="r" b="b"/>
                <a:pathLst>
                  <a:path w="20916" h="68573" extrusionOk="0">
                    <a:moveTo>
                      <a:pt x="6747" y="0"/>
                    </a:moveTo>
                    <a:cubicBezTo>
                      <a:pt x="6665" y="0"/>
                      <a:pt x="6582" y="5"/>
                      <a:pt x="6499" y="16"/>
                    </a:cubicBezTo>
                    <a:cubicBezTo>
                      <a:pt x="2529" y="504"/>
                      <a:pt x="1" y="2656"/>
                      <a:pt x="600" y="8001"/>
                    </a:cubicBezTo>
                    <a:cubicBezTo>
                      <a:pt x="600" y="8001"/>
                      <a:pt x="6588" y="37832"/>
                      <a:pt x="8850" y="51738"/>
                    </a:cubicBezTo>
                    <a:cubicBezTo>
                      <a:pt x="9360" y="54777"/>
                      <a:pt x="9871" y="57084"/>
                      <a:pt x="10070" y="58104"/>
                    </a:cubicBezTo>
                    <a:cubicBezTo>
                      <a:pt x="11113" y="63760"/>
                      <a:pt x="11379" y="67197"/>
                      <a:pt x="12754" y="67330"/>
                    </a:cubicBezTo>
                    <a:cubicBezTo>
                      <a:pt x="12772" y="67332"/>
                      <a:pt x="12790" y="67333"/>
                      <a:pt x="12807" y="67333"/>
                    </a:cubicBezTo>
                    <a:cubicBezTo>
                      <a:pt x="13921" y="67333"/>
                      <a:pt x="13657" y="63869"/>
                      <a:pt x="13242" y="62340"/>
                    </a:cubicBezTo>
                    <a:lnTo>
                      <a:pt x="13242" y="62340"/>
                    </a:lnTo>
                    <a:cubicBezTo>
                      <a:pt x="13730" y="64070"/>
                      <a:pt x="14129" y="68572"/>
                      <a:pt x="15260" y="68572"/>
                    </a:cubicBezTo>
                    <a:cubicBezTo>
                      <a:pt x="16391" y="68572"/>
                      <a:pt x="16147" y="63094"/>
                      <a:pt x="15748" y="61320"/>
                    </a:cubicBezTo>
                    <a:lnTo>
                      <a:pt x="15748" y="61320"/>
                    </a:lnTo>
                    <a:cubicBezTo>
                      <a:pt x="16153" y="62877"/>
                      <a:pt x="16723" y="68333"/>
                      <a:pt x="17930" y="68333"/>
                    </a:cubicBezTo>
                    <a:cubicBezTo>
                      <a:pt x="17978" y="68333"/>
                      <a:pt x="18027" y="68324"/>
                      <a:pt x="18077" y="68306"/>
                    </a:cubicBezTo>
                    <a:cubicBezTo>
                      <a:pt x="19297" y="67885"/>
                      <a:pt x="18898" y="62983"/>
                      <a:pt x="18188" y="60810"/>
                    </a:cubicBezTo>
                    <a:lnTo>
                      <a:pt x="18188" y="60810"/>
                    </a:lnTo>
                    <a:cubicBezTo>
                      <a:pt x="18792" y="62513"/>
                      <a:pt x="19249" y="65475"/>
                      <a:pt x="20130" y="65475"/>
                    </a:cubicBezTo>
                    <a:cubicBezTo>
                      <a:pt x="20155" y="65475"/>
                      <a:pt x="20180" y="65472"/>
                      <a:pt x="20206" y="65467"/>
                    </a:cubicBezTo>
                    <a:cubicBezTo>
                      <a:pt x="20916" y="65312"/>
                      <a:pt x="20472" y="58703"/>
                      <a:pt x="18898" y="49188"/>
                    </a:cubicBezTo>
                    <a:cubicBezTo>
                      <a:pt x="17811" y="42623"/>
                      <a:pt x="16635" y="35082"/>
                      <a:pt x="16081" y="28273"/>
                    </a:cubicBezTo>
                    <a:cubicBezTo>
                      <a:pt x="15770" y="24458"/>
                      <a:pt x="15304" y="20887"/>
                      <a:pt x="14750" y="17649"/>
                    </a:cubicBezTo>
                    <a:cubicBezTo>
                      <a:pt x="14240" y="14854"/>
                      <a:pt x="13597" y="12104"/>
                      <a:pt x="12798" y="9376"/>
                    </a:cubicBezTo>
                    <a:cubicBezTo>
                      <a:pt x="12798" y="9376"/>
                      <a:pt x="12798" y="9354"/>
                      <a:pt x="12798" y="9354"/>
                    </a:cubicBezTo>
                    <a:cubicBezTo>
                      <a:pt x="11048" y="3527"/>
                      <a:pt x="8866" y="0"/>
                      <a:pt x="6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52"/>
              <p:cNvSpPr/>
              <p:nvPr/>
            </p:nvSpPr>
            <p:spPr>
              <a:xfrm>
                <a:off x="5919988" y="4929925"/>
                <a:ext cx="19450" cy="13857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543" extrusionOk="0">
                    <a:moveTo>
                      <a:pt x="46" y="0"/>
                    </a:moveTo>
                    <a:cubicBezTo>
                      <a:pt x="26" y="0"/>
                      <a:pt x="1" y="19"/>
                      <a:pt x="1" y="46"/>
                    </a:cubicBezTo>
                    <a:cubicBezTo>
                      <a:pt x="267" y="1865"/>
                      <a:pt x="422" y="3684"/>
                      <a:pt x="666" y="5502"/>
                    </a:cubicBezTo>
                    <a:cubicBezTo>
                      <a:pt x="666" y="5530"/>
                      <a:pt x="686" y="5543"/>
                      <a:pt x="708" y="5543"/>
                    </a:cubicBezTo>
                    <a:cubicBezTo>
                      <a:pt x="740" y="5543"/>
                      <a:pt x="777" y="5519"/>
                      <a:pt x="777" y="5480"/>
                    </a:cubicBezTo>
                    <a:cubicBezTo>
                      <a:pt x="666" y="3639"/>
                      <a:pt x="422" y="1821"/>
                      <a:pt x="67" y="24"/>
                    </a:cubicBezTo>
                    <a:cubicBezTo>
                      <a:pt x="67" y="7"/>
                      <a:pt x="58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52"/>
              <p:cNvSpPr/>
              <p:nvPr/>
            </p:nvSpPr>
            <p:spPr>
              <a:xfrm>
                <a:off x="5979013" y="4898375"/>
                <a:ext cx="20575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5412" extrusionOk="0">
                    <a:moveTo>
                      <a:pt x="89" y="1"/>
                    </a:moveTo>
                    <a:cubicBezTo>
                      <a:pt x="47" y="1"/>
                      <a:pt x="0" y="37"/>
                      <a:pt x="13" y="88"/>
                    </a:cubicBezTo>
                    <a:cubicBezTo>
                      <a:pt x="279" y="1841"/>
                      <a:pt x="479" y="3593"/>
                      <a:pt x="678" y="5345"/>
                    </a:cubicBezTo>
                    <a:cubicBezTo>
                      <a:pt x="678" y="5389"/>
                      <a:pt x="717" y="5412"/>
                      <a:pt x="753" y="5412"/>
                    </a:cubicBezTo>
                    <a:cubicBezTo>
                      <a:pt x="789" y="5412"/>
                      <a:pt x="823" y="5389"/>
                      <a:pt x="811" y="5345"/>
                    </a:cubicBezTo>
                    <a:cubicBezTo>
                      <a:pt x="678" y="3571"/>
                      <a:pt x="457" y="1818"/>
                      <a:pt x="146" y="66"/>
                    </a:cubicBezTo>
                    <a:cubicBezTo>
                      <a:pt x="146" y="20"/>
                      <a:pt x="119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52"/>
              <p:cNvSpPr/>
              <p:nvPr/>
            </p:nvSpPr>
            <p:spPr>
              <a:xfrm>
                <a:off x="6080463" y="4782025"/>
                <a:ext cx="19200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4388" extrusionOk="0">
                    <a:moveTo>
                      <a:pt x="76" y="0"/>
                    </a:moveTo>
                    <a:cubicBezTo>
                      <a:pt x="40" y="0"/>
                      <a:pt x="1" y="24"/>
                      <a:pt x="14" y="63"/>
                    </a:cubicBezTo>
                    <a:cubicBezTo>
                      <a:pt x="103" y="772"/>
                      <a:pt x="236" y="1460"/>
                      <a:pt x="347" y="2170"/>
                    </a:cubicBezTo>
                    <a:cubicBezTo>
                      <a:pt x="457" y="2879"/>
                      <a:pt x="524" y="3611"/>
                      <a:pt x="546" y="4321"/>
                    </a:cubicBezTo>
                    <a:cubicBezTo>
                      <a:pt x="546" y="4365"/>
                      <a:pt x="579" y="4388"/>
                      <a:pt x="613" y="4388"/>
                    </a:cubicBezTo>
                    <a:cubicBezTo>
                      <a:pt x="646" y="4388"/>
                      <a:pt x="679" y="4365"/>
                      <a:pt x="679" y="4321"/>
                    </a:cubicBezTo>
                    <a:cubicBezTo>
                      <a:pt x="768" y="2879"/>
                      <a:pt x="347" y="1482"/>
                      <a:pt x="125" y="40"/>
                    </a:cubicBezTo>
                    <a:cubicBezTo>
                      <a:pt x="125" y="13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52"/>
              <p:cNvSpPr/>
              <p:nvPr/>
            </p:nvSpPr>
            <p:spPr>
              <a:xfrm>
                <a:off x="5566238" y="3412900"/>
                <a:ext cx="574475" cy="1319700"/>
              </a:xfrm>
              <a:custGeom>
                <a:avLst/>
                <a:gdLst/>
                <a:ahLst/>
                <a:cxnLst/>
                <a:rect l="l" t="t" r="r" b="b"/>
                <a:pathLst>
                  <a:path w="22979" h="52788" extrusionOk="0">
                    <a:moveTo>
                      <a:pt x="10669" y="0"/>
                    </a:moveTo>
                    <a:lnTo>
                      <a:pt x="0" y="1309"/>
                    </a:lnTo>
                    <a:cubicBezTo>
                      <a:pt x="0" y="1309"/>
                      <a:pt x="6432" y="38859"/>
                      <a:pt x="8695" y="52787"/>
                    </a:cubicBezTo>
                    <a:cubicBezTo>
                      <a:pt x="8695" y="52787"/>
                      <a:pt x="15859" y="51146"/>
                      <a:pt x="20028" y="50037"/>
                    </a:cubicBezTo>
                    <a:cubicBezTo>
                      <a:pt x="21758" y="49571"/>
                      <a:pt x="22978" y="49216"/>
                      <a:pt x="22978" y="49105"/>
                    </a:cubicBezTo>
                    <a:cubicBezTo>
                      <a:pt x="22978" y="48795"/>
                      <a:pt x="18542" y="29809"/>
                      <a:pt x="15881" y="18498"/>
                    </a:cubicBezTo>
                    <a:cubicBezTo>
                      <a:pt x="14816" y="13885"/>
                      <a:pt x="14018" y="10558"/>
                      <a:pt x="13951" y="10225"/>
                    </a:cubicBezTo>
                    <a:cubicBezTo>
                      <a:pt x="13951" y="10203"/>
                      <a:pt x="13951" y="10203"/>
                      <a:pt x="13951" y="10181"/>
                    </a:cubicBezTo>
                    <a:cubicBezTo>
                      <a:pt x="12110" y="4148"/>
                      <a:pt x="10669" y="0"/>
                      <a:pt x="10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52"/>
              <p:cNvSpPr/>
              <p:nvPr/>
            </p:nvSpPr>
            <p:spPr>
              <a:xfrm>
                <a:off x="5604713" y="3663425"/>
                <a:ext cx="105725" cy="563275"/>
              </a:xfrm>
              <a:custGeom>
                <a:avLst/>
                <a:gdLst/>
                <a:ahLst/>
                <a:cxnLst/>
                <a:rect l="l" t="t" r="r" b="b"/>
                <a:pathLst>
                  <a:path w="4229" h="22531" extrusionOk="0">
                    <a:moveTo>
                      <a:pt x="88" y="0"/>
                    </a:moveTo>
                    <a:cubicBezTo>
                      <a:pt x="46" y="0"/>
                      <a:pt x="0" y="38"/>
                      <a:pt x="14" y="93"/>
                    </a:cubicBezTo>
                    <a:cubicBezTo>
                      <a:pt x="524" y="2999"/>
                      <a:pt x="1034" y="5904"/>
                      <a:pt x="1567" y="8832"/>
                    </a:cubicBezTo>
                    <a:cubicBezTo>
                      <a:pt x="2099" y="11760"/>
                      <a:pt x="2609" y="14643"/>
                      <a:pt x="3141" y="17548"/>
                    </a:cubicBezTo>
                    <a:cubicBezTo>
                      <a:pt x="3452" y="19190"/>
                      <a:pt x="3740" y="20831"/>
                      <a:pt x="4051" y="22472"/>
                    </a:cubicBezTo>
                    <a:cubicBezTo>
                      <a:pt x="4059" y="22514"/>
                      <a:pt x="4086" y="22530"/>
                      <a:pt x="4116" y="22530"/>
                    </a:cubicBezTo>
                    <a:cubicBezTo>
                      <a:pt x="4167" y="22530"/>
                      <a:pt x="4228" y="22483"/>
                      <a:pt x="4228" y="22428"/>
                    </a:cubicBezTo>
                    <a:cubicBezTo>
                      <a:pt x="3740" y="19500"/>
                      <a:pt x="3186" y="16595"/>
                      <a:pt x="2653" y="13667"/>
                    </a:cubicBezTo>
                    <a:cubicBezTo>
                      <a:pt x="2121" y="10761"/>
                      <a:pt x="1589" y="7878"/>
                      <a:pt x="1056" y="4973"/>
                    </a:cubicBezTo>
                    <a:cubicBezTo>
                      <a:pt x="746" y="3331"/>
                      <a:pt x="435" y="1690"/>
                      <a:pt x="147" y="49"/>
                    </a:cubicBezTo>
                    <a:cubicBezTo>
                      <a:pt x="139" y="15"/>
                      <a:pt x="114" y="0"/>
                      <a:pt x="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52"/>
              <p:cNvSpPr/>
              <p:nvPr/>
            </p:nvSpPr>
            <p:spPr>
              <a:xfrm>
                <a:off x="5561013" y="3661725"/>
                <a:ext cx="6147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3526" extrusionOk="0">
                    <a:moveTo>
                      <a:pt x="85" y="1"/>
                    </a:moveTo>
                    <a:cubicBezTo>
                      <a:pt x="47" y="1"/>
                      <a:pt x="1" y="48"/>
                      <a:pt x="32" y="95"/>
                    </a:cubicBezTo>
                    <a:cubicBezTo>
                      <a:pt x="764" y="1226"/>
                      <a:pt x="1518" y="2357"/>
                      <a:pt x="2294" y="3488"/>
                    </a:cubicBezTo>
                    <a:cubicBezTo>
                      <a:pt x="2308" y="3515"/>
                      <a:pt x="2329" y="3525"/>
                      <a:pt x="2351" y="3525"/>
                    </a:cubicBezTo>
                    <a:cubicBezTo>
                      <a:pt x="2403" y="3525"/>
                      <a:pt x="2458" y="3468"/>
                      <a:pt x="2427" y="3422"/>
                    </a:cubicBezTo>
                    <a:cubicBezTo>
                      <a:pt x="1651" y="2290"/>
                      <a:pt x="919" y="1137"/>
                      <a:pt x="121" y="28"/>
                    </a:cubicBezTo>
                    <a:cubicBezTo>
                      <a:pt x="114" y="9"/>
                      <a:pt x="100" y="1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52"/>
              <p:cNvSpPr/>
              <p:nvPr/>
            </p:nvSpPr>
            <p:spPr>
              <a:xfrm>
                <a:off x="5801332" y="4955298"/>
                <a:ext cx="618741" cy="464492"/>
              </a:xfrm>
              <a:custGeom>
                <a:avLst/>
                <a:gdLst/>
                <a:ahLst/>
                <a:cxnLst/>
                <a:rect l="l" t="t" r="r" b="b"/>
                <a:pathLst>
                  <a:path w="40983" h="40567" extrusionOk="0">
                    <a:moveTo>
                      <a:pt x="13941" y="33586"/>
                    </a:moveTo>
                    <a:cubicBezTo>
                      <a:pt x="14631" y="35352"/>
                      <a:pt x="15199" y="37164"/>
                      <a:pt x="15642" y="39008"/>
                    </a:cubicBezTo>
                    <a:lnTo>
                      <a:pt x="15642" y="39008"/>
                    </a:lnTo>
                    <a:cubicBezTo>
                      <a:pt x="14603" y="37367"/>
                      <a:pt x="14098" y="35504"/>
                      <a:pt x="13941" y="33586"/>
                    </a:cubicBezTo>
                    <a:close/>
                    <a:moveTo>
                      <a:pt x="38948" y="0"/>
                    </a:moveTo>
                    <a:cubicBezTo>
                      <a:pt x="24080" y="0"/>
                      <a:pt x="14653" y="16886"/>
                      <a:pt x="13391" y="30102"/>
                    </a:cubicBezTo>
                    <a:cubicBezTo>
                      <a:pt x="13379" y="30219"/>
                      <a:pt x="13368" y="30336"/>
                      <a:pt x="13358" y="30453"/>
                    </a:cubicBezTo>
                    <a:lnTo>
                      <a:pt x="13358" y="30453"/>
                    </a:lnTo>
                    <a:cubicBezTo>
                      <a:pt x="12609" y="28848"/>
                      <a:pt x="11749" y="27296"/>
                      <a:pt x="10774" y="25821"/>
                    </a:cubicBezTo>
                    <a:cubicBezTo>
                      <a:pt x="8857" y="22899"/>
                      <a:pt x="5893" y="20258"/>
                      <a:pt x="2380" y="20258"/>
                    </a:cubicBezTo>
                    <a:cubicBezTo>
                      <a:pt x="1708" y="20258"/>
                      <a:pt x="1015" y="20355"/>
                      <a:pt x="305" y="20565"/>
                    </a:cubicBezTo>
                    <a:cubicBezTo>
                      <a:pt x="0" y="20646"/>
                      <a:pt x="87" y="21064"/>
                      <a:pt x="360" y="21064"/>
                    </a:cubicBezTo>
                    <a:cubicBezTo>
                      <a:pt x="385" y="21064"/>
                      <a:pt x="411" y="21060"/>
                      <a:pt x="438" y="21053"/>
                    </a:cubicBezTo>
                    <a:lnTo>
                      <a:pt x="438" y="21031"/>
                    </a:lnTo>
                    <a:cubicBezTo>
                      <a:pt x="1018" y="20889"/>
                      <a:pt x="1579" y="20822"/>
                      <a:pt x="2123" y="20822"/>
                    </a:cubicBezTo>
                    <a:cubicBezTo>
                      <a:pt x="6156" y="20822"/>
                      <a:pt x="9194" y="24470"/>
                      <a:pt x="11129" y="27773"/>
                    </a:cubicBezTo>
                    <a:cubicBezTo>
                      <a:pt x="11930" y="29142"/>
                      <a:pt x="12649" y="30554"/>
                      <a:pt x="13284" y="32001"/>
                    </a:cubicBezTo>
                    <a:lnTo>
                      <a:pt x="13284" y="32001"/>
                    </a:lnTo>
                    <a:cubicBezTo>
                      <a:pt x="13259" y="35058"/>
                      <a:pt x="13986" y="38033"/>
                      <a:pt x="16008" y="40460"/>
                    </a:cubicBezTo>
                    <a:cubicBezTo>
                      <a:pt x="16071" y="40535"/>
                      <a:pt x="16143" y="40566"/>
                      <a:pt x="16212" y="40566"/>
                    </a:cubicBezTo>
                    <a:cubicBezTo>
                      <a:pt x="16388" y="40566"/>
                      <a:pt x="16550" y="40368"/>
                      <a:pt x="16518" y="40194"/>
                    </a:cubicBezTo>
                    <a:cubicBezTo>
                      <a:pt x="15932" y="37286"/>
                      <a:pt x="15066" y="34400"/>
                      <a:pt x="13893" y="31650"/>
                    </a:cubicBezTo>
                    <a:lnTo>
                      <a:pt x="13893" y="31650"/>
                    </a:lnTo>
                    <a:cubicBezTo>
                      <a:pt x="13932" y="30241"/>
                      <a:pt x="14121" y="28832"/>
                      <a:pt x="14389" y="27485"/>
                    </a:cubicBezTo>
                    <a:cubicBezTo>
                      <a:pt x="15276" y="23027"/>
                      <a:pt x="16807" y="18746"/>
                      <a:pt x="18936" y="14754"/>
                    </a:cubicBezTo>
                    <a:cubicBezTo>
                      <a:pt x="23119" y="6948"/>
                      <a:pt x="30656" y="610"/>
                      <a:pt x="39836" y="610"/>
                    </a:cubicBezTo>
                    <a:cubicBezTo>
                      <a:pt x="40098" y="610"/>
                      <a:pt x="40362" y="615"/>
                      <a:pt x="40627" y="626"/>
                    </a:cubicBezTo>
                    <a:cubicBezTo>
                      <a:pt x="40982" y="626"/>
                      <a:pt x="40960" y="93"/>
                      <a:pt x="40627" y="71"/>
                    </a:cubicBezTo>
                    <a:cubicBezTo>
                      <a:pt x="40060" y="24"/>
                      <a:pt x="39500" y="0"/>
                      <a:pt x="38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64" name="Google Shape;864;p52"/>
            <p:cNvSpPr/>
            <p:nvPr/>
          </p:nvSpPr>
          <p:spPr>
            <a:xfrm flipH="1">
              <a:off x="6077910" y="3989888"/>
              <a:ext cx="25651" cy="168679"/>
            </a:xfrm>
            <a:custGeom>
              <a:avLst/>
              <a:gdLst/>
              <a:ahLst/>
              <a:cxnLst/>
              <a:rect l="l" t="t" r="r" b="b"/>
              <a:pathLst>
                <a:path w="823" h="5412" extrusionOk="0">
                  <a:moveTo>
                    <a:pt x="89" y="1"/>
                  </a:moveTo>
                  <a:cubicBezTo>
                    <a:pt x="47" y="1"/>
                    <a:pt x="0" y="37"/>
                    <a:pt x="13" y="88"/>
                  </a:cubicBezTo>
                  <a:cubicBezTo>
                    <a:pt x="279" y="1841"/>
                    <a:pt x="479" y="3593"/>
                    <a:pt x="678" y="5345"/>
                  </a:cubicBezTo>
                  <a:cubicBezTo>
                    <a:pt x="678" y="5389"/>
                    <a:pt x="717" y="5412"/>
                    <a:pt x="753" y="5412"/>
                  </a:cubicBezTo>
                  <a:cubicBezTo>
                    <a:pt x="789" y="5412"/>
                    <a:pt x="823" y="5389"/>
                    <a:pt x="811" y="5345"/>
                  </a:cubicBezTo>
                  <a:cubicBezTo>
                    <a:pt x="678" y="3571"/>
                    <a:pt x="457" y="1818"/>
                    <a:pt x="146" y="66"/>
                  </a:cubicBezTo>
                  <a:cubicBezTo>
                    <a:pt x="146" y="20"/>
                    <a:pt x="119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cxnSp>
        <p:nvCxnSpPr>
          <p:cNvPr id="865" name="Google Shape;865;p52"/>
          <p:cNvCxnSpPr/>
          <p:nvPr/>
        </p:nvCxnSpPr>
        <p:spPr>
          <a:xfrm rot="5400000">
            <a:off x="1715293" y="2570636"/>
            <a:ext cx="4067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6" name="Google Shape;866;p52"/>
          <p:cNvCxnSpPr/>
          <p:nvPr/>
        </p:nvCxnSpPr>
        <p:spPr>
          <a:xfrm rot="5400000">
            <a:off x="1807743" y="2571700"/>
            <a:ext cx="4073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id="{9CDD7446-9C48-47DD-B630-51FACE075C25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709900" y="1149781"/>
            <a:ext cx="2874300" cy="1058100"/>
          </a:xfrm>
        </p:spPr>
        <p:txBody>
          <a:bodyPr/>
          <a:lstStyle/>
          <a:p>
            <a:pPr marL="139700" indent="0" algn="l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5" name="Google Shape;804;p52">
            <a:extLst>
              <a:ext uri="{FF2B5EF4-FFF2-40B4-BE49-F238E27FC236}">
                <a16:creationId xmlns:a16="http://schemas.microsoft.com/office/drawing/2014/main" id="{4D16A354-9DB9-4A06-920B-8866A4FC921E}"/>
              </a:ext>
            </a:extLst>
          </p:cNvPr>
          <p:cNvSpPr txBox="1">
            <a:spLocks/>
          </p:cNvSpPr>
          <p:nvPr/>
        </p:nvSpPr>
        <p:spPr>
          <a:xfrm>
            <a:off x="709900" y="3284067"/>
            <a:ext cx="28743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5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1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góp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ý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sửa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đổi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: 1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điều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bạn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cần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khắc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phục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52"/>
          <p:cNvSpPr/>
          <p:nvPr/>
        </p:nvSpPr>
        <p:spPr>
          <a:xfrm>
            <a:off x="4519961" y="497344"/>
            <a:ext cx="3102815" cy="64730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Người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nói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04" name="Google Shape;804;p52"/>
          <p:cNvSpPr txBox="1">
            <a:spLocks noGrp="1"/>
          </p:cNvSpPr>
          <p:nvPr>
            <p:ph type="subTitle" idx="4294967295"/>
          </p:nvPr>
        </p:nvSpPr>
        <p:spPr>
          <a:xfrm>
            <a:off x="4519961" y="2379351"/>
            <a:ext cx="2874963" cy="1057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Tiếp nhận những ý kiến mà em thấy hợp lí.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DD7446-9C48-47DD-B630-51FACE075C2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519961" y="1501396"/>
            <a:ext cx="2874963" cy="1058863"/>
          </a:xfrm>
        </p:spPr>
        <p:txBody>
          <a:bodyPr/>
          <a:lstStyle/>
          <a:p>
            <a:pPr marL="139700" indent="0" algn="just"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dung.</a:t>
            </a:r>
          </a:p>
        </p:txBody>
      </p:sp>
      <p:sp>
        <p:nvSpPr>
          <p:cNvPr id="818" name="Google Shape;818;p52"/>
          <p:cNvSpPr/>
          <p:nvPr/>
        </p:nvSpPr>
        <p:spPr>
          <a:xfrm>
            <a:off x="7552675" y="3436626"/>
            <a:ext cx="586250" cy="579050"/>
          </a:xfrm>
          <a:custGeom>
            <a:avLst/>
            <a:gdLst/>
            <a:ahLst/>
            <a:cxnLst/>
            <a:rect l="l" t="t" r="r" b="b"/>
            <a:pathLst>
              <a:path w="23450" h="23162" extrusionOk="0">
                <a:moveTo>
                  <a:pt x="11707" y="5561"/>
                </a:moveTo>
                <a:cubicBezTo>
                  <a:pt x="12442" y="5561"/>
                  <a:pt x="13205" y="5701"/>
                  <a:pt x="13969" y="6007"/>
                </a:cubicBezTo>
                <a:cubicBezTo>
                  <a:pt x="17048" y="7242"/>
                  <a:pt x="18544" y="10721"/>
                  <a:pt x="17309" y="13800"/>
                </a:cubicBezTo>
                <a:cubicBezTo>
                  <a:pt x="16404" y="16062"/>
                  <a:pt x="14230" y="17540"/>
                  <a:pt x="11812" y="17575"/>
                </a:cubicBezTo>
                <a:cubicBezTo>
                  <a:pt x="11797" y="17575"/>
                  <a:pt x="11783" y="17575"/>
                  <a:pt x="11768" y="17575"/>
                </a:cubicBezTo>
                <a:cubicBezTo>
                  <a:pt x="9350" y="17575"/>
                  <a:pt x="7179" y="16153"/>
                  <a:pt x="6228" y="13939"/>
                </a:cubicBezTo>
                <a:cubicBezTo>
                  <a:pt x="4448" y="9775"/>
                  <a:pt x="7670" y="5561"/>
                  <a:pt x="11707" y="5561"/>
                </a:cubicBezTo>
                <a:close/>
                <a:moveTo>
                  <a:pt x="11759" y="5086"/>
                </a:moveTo>
                <a:cubicBezTo>
                  <a:pt x="10921" y="5086"/>
                  <a:pt x="10052" y="5255"/>
                  <a:pt x="9185" y="5624"/>
                </a:cubicBezTo>
                <a:cubicBezTo>
                  <a:pt x="6785" y="6650"/>
                  <a:pt x="5236" y="9016"/>
                  <a:pt x="5271" y="11643"/>
                </a:cubicBezTo>
                <a:cubicBezTo>
                  <a:pt x="5289" y="14252"/>
                  <a:pt x="6889" y="16601"/>
                  <a:pt x="9324" y="17575"/>
                </a:cubicBezTo>
                <a:cubicBezTo>
                  <a:pt x="10110" y="17889"/>
                  <a:pt x="10923" y="18039"/>
                  <a:pt x="11723" y="18039"/>
                </a:cubicBezTo>
                <a:cubicBezTo>
                  <a:pt x="14286" y="18039"/>
                  <a:pt x="16719" y="16507"/>
                  <a:pt x="17727" y="13974"/>
                </a:cubicBezTo>
                <a:cubicBezTo>
                  <a:pt x="19531" y="9506"/>
                  <a:pt x="16051" y="5086"/>
                  <a:pt x="11759" y="5086"/>
                </a:cubicBezTo>
                <a:close/>
                <a:moveTo>
                  <a:pt x="14489" y="448"/>
                </a:moveTo>
                <a:cubicBezTo>
                  <a:pt x="14560" y="448"/>
                  <a:pt x="14631" y="462"/>
                  <a:pt x="14700" y="492"/>
                </a:cubicBezTo>
                <a:lnTo>
                  <a:pt x="17257" y="1501"/>
                </a:lnTo>
                <a:cubicBezTo>
                  <a:pt x="17535" y="1606"/>
                  <a:pt x="17674" y="1936"/>
                  <a:pt x="17553" y="2215"/>
                </a:cubicBezTo>
                <a:lnTo>
                  <a:pt x="16631" y="4511"/>
                </a:lnTo>
                <a:lnTo>
                  <a:pt x="16787" y="4633"/>
                </a:lnTo>
                <a:cubicBezTo>
                  <a:pt x="17448" y="5120"/>
                  <a:pt x="18057" y="5711"/>
                  <a:pt x="18562" y="6372"/>
                </a:cubicBezTo>
                <a:lnTo>
                  <a:pt x="18666" y="6511"/>
                </a:lnTo>
                <a:lnTo>
                  <a:pt x="20945" y="5537"/>
                </a:lnTo>
                <a:cubicBezTo>
                  <a:pt x="21014" y="5507"/>
                  <a:pt x="21086" y="5493"/>
                  <a:pt x="21157" y="5493"/>
                </a:cubicBezTo>
                <a:cubicBezTo>
                  <a:pt x="21374" y="5493"/>
                  <a:pt x="21584" y="5623"/>
                  <a:pt x="21675" y="5833"/>
                </a:cubicBezTo>
                <a:lnTo>
                  <a:pt x="22754" y="8355"/>
                </a:lnTo>
                <a:cubicBezTo>
                  <a:pt x="22876" y="8634"/>
                  <a:pt x="22737" y="8982"/>
                  <a:pt x="22458" y="9103"/>
                </a:cubicBezTo>
                <a:lnTo>
                  <a:pt x="20179" y="10060"/>
                </a:lnTo>
                <a:lnTo>
                  <a:pt x="20197" y="10234"/>
                </a:lnTo>
                <a:cubicBezTo>
                  <a:pt x="20336" y="11069"/>
                  <a:pt x="20336" y="11904"/>
                  <a:pt x="20232" y="12722"/>
                </a:cubicBezTo>
                <a:lnTo>
                  <a:pt x="20214" y="12896"/>
                </a:lnTo>
                <a:lnTo>
                  <a:pt x="22510" y="13835"/>
                </a:lnTo>
                <a:cubicBezTo>
                  <a:pt x="22789" y="13939"/>
                  <a:pt x="22928" y="14270"/>
                  <a:pt x="22806" y="14548"/>
                </a:cubicBezTo>
                <a:lnTo>
                  <a:pt x="21797" y="17088"/>
                </a:lnTo>
                <a:cubicBezTo>
                  <a:pt x="21703" y="17304"/>
                  <a:pt x="21494" y="17436"/>
                  <a:pt x="21267" y="17436"/>
                </a:cubicBezTo>
                <a:cubicBezTo>
                  <a:pt x="21201" y="17436"/>
                  <a:pt x="21133" y="17425"/>
                  <a:pt x="21067" y="17401"/>
                </a:cubicBezTo>
                <a:lnTo>
                  <a:pt x="18770" y="16479"/>
                </a:lnTo>
                <a:lnTo>
                  <a:pt x="18666" y="16618"/>
                </a:lnTo>
                <a:cubicBezTo>
                  <a:pt x="18179" y="17297"/>
                  <a:pt x="17587" y="17888"/>
                  <a:pt x="16926" y="18393"/>
                </a:cubicBezTo>
                <a:lnTo>
                  <a:pt x="16787" y="18514"/>
                </a:lnTo>
                <a:lnTo>
                  <a:pt x="17761" y="20793"/>
                </a:lnTo>
                <a:cubicBezTo>
                  <a:pt x="17866" y="21072"/>
                  <a:pt x="17744" y="21402"/>
                  <a:pt x="17466" y="21524"/>
                </a:cubicBezTo>
                <a:lnTo>
                  <a:pt x="14943" y="22585"/>
                </a:lnTo>
                <a:cubicBezTo>
                  <a:pt x="14871" y="22617"/>
                  <a:pt x="14795" y="22632"/>
                  <a:pt x="14720" y="22632"/>
                </a:cubicBezTo>
                <a:cubicBezTo>
                  <a:pt x="14507" y="22632"/>
                  <a:pt x="14303" y="22508"/>
                  <a:pt x="14213" y="22289"/>
                </a:cubicBezTo>
                <a:lnTo>
                  <a:pt x="13238" y="20010"/>
                </a:lnTo>
                <a:lnTo>
                  <a:pt x="13065" y="20045"/>
                </a:lnTo>
                <a:cubicBezTo>
                  <a:pt x="12626" y="20120"/>
                  <a:pt x="12183" y="20154"/>
                  <a:pt x="11738" y="20154"/>
                </a:cubicBezTo>
                <a:cubicBezTo>
                  <a:pt x="11352" y="20154"/>
                  <a:pt x="10964" y="20128"/>
                  <a:pt x="10577" y="20080"/>
                </a:cubicBezTo>
                <a:lnTo>
                  <a:pt x="10403" y="20045"/>
                </a:lnTo>
                <a:lnTo>
                  <a:pt x="9481" y="22342"/>
                </a:lnTo>
                <a:cubicBezTo>
                  <a:pt x="9389" y="22565"/>
                  <a:pt x="9188" y="22699"/>
                  <a:pt x="8968" y="22699"/>
                </a:cubicBezTo>
                <a:cubicBezTo>
                  <a:pt x="8897" y="22699"/>
                  <a:pt x="8823" y="22685"/>
                  <a:pt x="8750" y="22655"/>
                </a:cubicBezTo>
                <a:lnTo>
                  <a:pt x="6211" y="21628"/>
                </a:lnTo>
                <a:cubicBezTo>
                  <a:pt x="5932" y="21524"/>
                  <a:pt x="5793" y="21193"/>
                  <a:pt x="5897" y="20915"/>
                </a:cubicBezTo>
                <a:lnTo>
                  <a:pt x="6819" y="18619"/>
                </a:lnTo>
                <a:lnTo>
                  <a:pt x="6680" y="18514"/>
                </a:lnTo>
                <a:cubicBezTo>
                  <a:pt x="6002" y="18010"/>
                  <a:pt x="5410" y="17436"/>
                  <a:pt x="4906" y="16775"/>
                </a:cubicBezTo>
                <a:lnTo>
                  <a:pt x="4801" y="16618"/>
                </a:lnTo>
                <a:lnTo>
                  <a:pt x="2505" y="17592"/>
                </a:lnTo>
                <a:cubicBezTo>
                  <a:pt x="2436" y="17623"/>
                  <a:pt x="2364" y="17637"/>
                  <a:pt x="2293" y="17637"/>
                </a:cubicBezTo>
                <a:cubicBezTo>
                  <a:pt x="2076" y="17637"/>
                  <a:pt x="1866" y="17506"/>
                  <a:pt x="1775" y="17297"/>
                </a:cubicBezTo>
                <a:lnTo>
                  <a:pt x="713" y="14792"/>
                </a:lnTo>
                <a:cubicBezTo>
                  <a:pt x="592" y="14496"/>
                  <a:pt x="713" y="14165"/>
                  <a:pt x="1009" y="14061"/>
                </a:cubicBezTo>
                <a:lnTo>
                  <a:pt x="3288" y="13087"/>
                </a:lnTo>
                <a:lnTo>
                  <a:pt x="3253" y="12896"/>
                </a:lnTo>
                <a:cubicBezTo>
                  <a:pt x="3131" y="12078"/>
                  <a:pt x="3114" y="11243"/>
                  <a:pt x="3236" y="10425"/>
                </a:cubicBezTo>
                <a:lnTo>
                  <a:pt x="3253" y="10234"/>
                </a:lnTo>
                <a:lnTo>
                  <a:pt x="957" y="9312"/>
                </a:lnTo>
                <a:cubicBezTo>
                  <a:pt x="679" y="9190"/>
                  <a:pt x="540" y="8877"/>
                  <a:pt x="644" y="8599"/>
                </a:cubicBezTo>
                <a:lnTo>
                  <a:pt x="1670" y="6059"/>
                </a:lnTo>
                <a:cubicBezTo>
                  <a:pt x="1762" y="5836"/>
                  <a:pt x="1963" y="5702"/>
                  <a:pt x="2183" y="5702"/>
                </a:cubicBezTo>
                <a:cubicBezTo>
                  <a:pt x="2255" y="5702"/>
                  <a:pt x="2328" y="5716"/>
                  <a:pt x="2401" y="5746"/>
                </a:cubicBezTo>
                <a:lnTo>
                  <a:pt x="4697" y="6668"/>
                </a:lnTo>
                <a:lnTo>
                  <a:pt x="4801" y="6529"/>
                </a:lnTo>
                <a:cubicBezTo>
                  <a:pt x="5289" y="5850"/>
                  <a:pt x="5880" y="5241"/>
                  <a:pt x="6541" y="4754"/>
                </a:cubicBezTo>
                <a:lnTo>
                  <a:pt x="6680" y="4633"/>
                </a:lnTo>
                <a:lnTo>
                  <a:pt x="5706" y="2354"/>
                </a:lnTo>
                <a:cubicBezTo>
                  <a:pt x="5584" y="2075"/>
                  <a:pt x="5723" y="1745"/>
                  <a:pt x="6002" y="1623"/>
                </a:cubicBezTo>
                <a:lnTo>
                  <a:pt x="8507" y="545"/>
                </a:lnTo>
                <a:cubicBezTo>
                  <a:pt x="8573" y="520"/>
                  <a:pt x="8643" y="508"/>
                  <a:pt x="8712" y="508"/>
                </a:cubicBezTo>
                <a:cubicBezTo>
                  <a:pt x="8932" y="508"/>
                  <a:pt x="9145" y="629"/>
                  <a:pt x="9237" y="840"/>
                </a:cubicBezTo>
                <a:lnTo>
                  <a:pt x="10212" y="3119"/>
                </a:lnTo>
                <a:lnTo>
                  <a:pt x="10386" y="3102"/>
                </a:lnTo>
                <a:cubicBezTo>
                  <a:pt x="10833" y="3027"/>
                  <a:pt x="11280" y="2993"/>
                  <a:pt x="11725" y="2993"/>
                </a:cubicBezTo>
                <a:cubicBezTo>
                  <a:pt x="12110" y="2993"/>
                  <a:pt x="12494" y="3019"/>
                  <a:pt x="12873" y="3067"/>
                </a:cubicBezTo>
                <a:lnTo>
                  <a:pt x="13047" y="3084"/>
                </a:lnTo>
                <a:lnTo>
                  <a:pt x="13969" y="805"/>
                </a:lnTo>
                <a:cubicBezTo>
                  <a:pt x="14061" y="582"/>
                  <a:pt x="14272" y="448"/>
                  <a:pt x="14489" y="448"/>
                </a:cubicBezTo>
                <a:close/>
                <a:moveTo>
                  <a:pt x="14489" y="0"/>
                </a:moveTo>
                <a:cubicBezTo>
                  <a:pt x="14088" y="0"/>
                  <a:pt x="13710" y="236"/>
                  <a:pt x="13552" y="632"/>
                </a:cubicBezTo>
                <a:lnTo>
                  <a:pt x="12769" y="2597"/>
                </a:lnTo>
                <a:cubicBezTo>
                  <a:pt x="12403" y="2556"/>
                  <a:pt x="12042" y="2534"/>
                  <a:pt x="11683" y="2534"/>
                </a:cubicBezTo>
                <a:cubicBezTo>
                  <a:pt x="11289" y="2534"/>
                  <a:pt x="10898" y="2560"/>
                  <a:pt x="10507" y="2615"/>
                </a:cubicBezTo>
                <a:lnTo>
                  <a:pt x="9672" y="666"/>
                </a:lnTo>
                <a:cubicBezTo>
                  <a:pt x="9504" y="277"/>
                  <a:pt x="9131" y="43"/>
                  <a:pt x="8737" y="43"/>
                </a:cubicBezTo>
                <a:cubicBezTo>
                  <a:pt x="8602" y="43"/>
                  <a:pt x="8465" y="70"/>
                  <a:pt x="8333" y="127"/>
                </a:cubicBezTo>
                <a:lnTo>
                  <a:pt x="5810" y="1206"/>
                </a:lnTo>
                <a:cubicBezTo>
                  <a:pt x="5289" y="1414"/>
                  <a:pt x="5062" y="2023"/>
                  <a:pt x="5271" y="2545"/>
                </a:cubicBezTo>
                <a:lnTo>
                  <a:pt x="6106" y="4493"/>
                </a:lnTo>
                <a:cubicBezTo>
                  <a:pt x="5515" y="4963"/>
                  <a:pt x="4975" y="5502"/>
                  <a:pt x="4523" y="6094"/>
                </a:cubicBezTo>
                <a:lnTo>
                  <a:pt x="2575" y="5311"/>
                </a:lnTo>
                <a:cubicBezTo>
                  <a:pt x="2448" y="5262"/>
                  <a:pt x="2319" y="5239"/>
                  <a:pt x="2193" y="5239"/>
                </a:cubicBezTo>
                <a:cubicBezTo>
                  <a:pt x="1779" y="5239"/>
                  <a:pt x="1395" y="5486"/>
                  <a:pt x="1235" y="5885"/>
                </a:cubicBezTo>
                <a:lnTo>
                  <a:pt x="209" y="8425"/>
                </a:lnTo>
                <a:cubicBezTo>
                  <a:pt x="0" y="8947"/>
                  <a:pt x="261" y="9538"/>
                  <a:pt x="783" y="9747"/>
                </a:cubicBezTo>
                <a:lnTo>
                  <a:pt x="2749" y="10530"/>
                </a:lnTo>
                <a:cubicBezTo>
                  <a:pt x="2662" y="11295"/>
                  <a:pt x="2662" y="12043"/>
                  <a:pt x="2766" y="12791"/>
                </a:cubicBezTo>
                <a:lnTo>
                  <a:pt x="818" y="13626"/>
                </a:lnTo>
                <a:cubicBezTo>
                  <a:pt x="313" y="13852"/>
                  <a:pt x="70" y="14444"/>
                  <a:pt x="279" y="14966"/>
                </a:cubicBezTo>
                <a:lnTo>
                  <a:pt x="1357" y="17488"/>
                </a:lnTo>
                <a:cubicBezTo>
                  <a:pt x="1526" y="17877"/>
                  <a:pt x="1898" y="18112"/>
                  <a:pt x="2293" y="18112"/>
                </a:cubicBezTo>
                <a:cubicBezTo>
                  <a:pt x="2427" y="18112"/>
                  <a:pt x="2564" y="18085"/>
                  <a:pt x="2697" y="18027"/>
                </a:cubicBezTo>
                <a:lnTo>
                  <a:pt x="4645" y="17192"/>
                </a:lnTo>
                <a:cubicBezTo>
                  <a:pt x="5115" y="17784"/>
                  <a:pt x="5654" y="18323"/>
                  <a:pt x="6263" y="18775"/>
                </a:cubicBezTo>
                <a:lnTo>
                  <a:pt x="5480" y="20741"/>
                </a:lnTo>
                <a:cubicBezTo>
                  <a:pt x="5271" y="21263"/>
                  <a:pt x="5515" y="21854"/>
                  <a:pt x="6037" y="22063"/>
                </a:cubicBezTo>
                <a:lnTo>
                  <a:pt x="8576" y="23090"/>
                </a:lnTo>
                <a:cubicBezTo>
                  <a:pt x="8699" y="23138"/>
                  <a:pt x="8826" y="23162"/>
                  <a:pt x="8951" y="23162"/>
                </a:cubicBezTo>
                <a:cubicBezTo>
                  <a:pt x="9362" y="23162"/>
                  <a:pt x="9756" y="22915"/>
                  <a:pt x="9916" y="22515"/>
                </a:cubicBezTo>
                <a:lnTo>
                  <a:pt x="10699" y="20550"/>
                </a:lnTo>
                <a:cubicBezTo>
                  <a:pt x="11056" y="20591"/>
                  <a:pt x="11417" y="20613"/>
                  <a:pt x="11778" y="20613"/>
                </a:cubicBezTo>
                <a:cubicBezTo>
                  <a:pt x="12173" y="20613"/>
                  <a:pt x="12569" y="20587"/>
                  <a:pt x="12960" y="20532"/>
                </a:cubicBezTo>
                <a:lnTo>
                  <a:pt x="13795" y="22481"/>
                </a:lnTo>
                <a:cubicBezTo>
                  <a:pt x="13966" y="22862"/>
                  <a:pt x="14347" y="23095"/>
                  <a:pt x="14748" y="23095"/>
                </a:cubicBezTo>
                <a:cubicBezTo>
                  <a:pt x="14877" y="23095"/>
                  <a:pt x="15008" y="23071"/>
                  <a:pt x="15135" y="23020"/>
                </a:cubicBezTo>
                <a:lnTo>
                  <a:pt x="17640" y="21959"/>
                </a:lnTo>
                <a:cubicBezTo>
                  <a:pt x="18161" y="21733"/>
                  <a:pt x="18388" y="21124"/>
                  <a:pt x="18179" y="20619"/>
                </a:cubicBezTo>
                <a:lnTo>
                  <a:pt x="17344" y="18654"/>
                </a:lnTo>
                <a:cubicBezTo>
                  <a:pt x="17935" y="18184"/>
                  <a:pt x="18475" y="17645"/>
                  <a:pt x="18927" y="17036"/>
                </a:cubicBezTo>
                <a:lnTo>
                  <a:pt x="20875" y="17836"/>
                </a:lnTo>
                <a:cubicBezTo>
                  <a:pt x="20998" y="17885"/>
                  <a:pt x="21125" y="17908"/>
                  <a:pt x="21250" y="17908"/>
                </a:cubicBezTo>
                <a:cubicBezTo>
                  <a:pt x="21661" y="17908"/>
                  <a:pt x="22055" y="17661"/>
                  <a:pt x="22215" y="17262"/>
                </a:cubicBezTo>
                <a:lnTo>
                  <a:pt x="23241" y="14722"/>
                </a:lnTo>
                <a:cubicBezTo>
                  <a:pt x="23450" y="14200"/>
                  <a:pt x="23189" y="13609"/>
                  <a:pt x="22667" y="13400"/>
                </a:cubicBezTo>
                <a:lnTo>
                  <a:pt x="20701" y="12600"/>
                </a:lnTo>
                <a:cubicBezTo>
                  <a:pt x="20788" y="11852"/>
                  <a:pt x="20788" y="11086"/>
                  <a:pt x="20684" y="10338"/>
                </a:cubicBezTo>
                <a:lnTo>
                  <a:pt x="22650" y="9521"/>
                </a:lnTo>
                <a:cubicBezTo>
                  <a:pt x="23154" y="9295"/>
                  <a:pt x="23398" y="8686"/>
                  <a:pt x="23189" y="8181"/>
                </a:cubicBezTo>
                <a:lnTo>
                  <a:pt x="22110" y="5659"/>
                </a:lnTo>
                <a:cubicBezTo>
                  <a:pt x="21939" y="5277"/>
                  <a:pt x="21559" y="5045"/>
                  <a:pt x="21158" y="5045"/>
                </a:cubicBezTo>
                <a:cubicBezTo>
                  <a:pt x="21029" y="5045"/>
                  <a:pt x="20898" y="5069"/>
                  <a:pt x="20771" y="5120"/>
                </a:cubicBezTo>
                <a:lnTo>
                  <a:pt x="18805" y="5955"/>
                </a:lnTo>
                <a:cubicBezTo>
                  <a:pt x="18335" y="5363"/>
                  <a:pt x="17796" y="4841"/>
                  <a:pt x="17205" y="4372"/>
                </a:cubicBezTo>
                <a:lnTo>
                  <a:pt x="17988" y="2423"/>
                </a:lnTo>
                <a:cubicBezTo>
                  <a:pt x="18196" y="1901"/>
                  <a:pt x="17935" y="1310"/>
                  <a:pt x="17413" y="1084"/>
                </a:cubicBezTo>
                <a:lnTo>
                  <a:pt x="14874" y="75"/>
                </a:lnTo>
                <a:cubicBezTo>
                  <a:pt x="14747" y="24"/>
                  <a:pt x="14617" y="0"/>
                  <a:pt x="144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cxnSp>
        <p:nvCxnSpPr>
          <p:cNvPr id="865" name="Google Shape;865;p52"/>
          <p:cNvCxnSpPr/>
          <p:nvPr/>
        </p:nvCxnSpPr>
        <p:spPr>
          <a:xfrm rot="5400000">
            <a:off x="1715293" y="2570636"/>
            <a:ext cx="4067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6" name="Google Shape;866;p52"/>
          <p:cNvCxnSpPr/>
          <p:nvPr/>
        </p:nvCxnSpPr>
        <p:spPr>
          <a:xfrm rot="5400000">
            <a:off x="1807743" y="2571700"/>
            <a:ext cx="4073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804;p52">
            <a:extLst>
              <a:ext uri="{FF2B5EF4-FFF2-40B4-BE49-F238E27FC236}">
                <a16:creationId xmlns:a16="http://schemas.microsoft.com/office/drawing/2014/main" id="{4D16A354-9DB9-4A06-920B-8866A4FC921E}"/>
              </a:ext>
            </a:extLst>
          </p:cNvPr>
          <p:cNvSpPr txBox="1">
            <a:spLocks/>
          </p:cNvSpPr>
          <p:nvPr/>
        </p:nvSpPr>
        <p:spPr>
          <a:xfrm>
            <a:off x="4519961" y="3617534"/>
            <a:ext cx="28743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5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Bổ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sung,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chỉnh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sửa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để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bảo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vệ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ý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kiến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của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mình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Karla"/>
              </a:rPr>
              <a:t>.</a:t>
            </a:r>
          </a:p>
        </p:txBody>
      </p:sp>
      <p:grpSp>
        <p:nvGrpSpPr>
          <p:cNvPr id="147" name="Google Shape;1519;p67">
            <a:extLst>
              <a:ext uri="{FF2B5EF4-FFF2-40B4-BE49-F238E27FC236}">
                <a16:creationId xmlns:a16="http://schemas.microsoft.com/office/drawing/2014/main" id="{69470997-02EB-4F79-BAD9-1D96B1E2D9AD}"/>
              </a:ext>
            </a:extLst>
          </p:cNvPr>
          <p:cNvGrpSpPr/>
          <p:nvPr/>
        </p:nvGrpSpPr>
        <p:grpSpPr>
          <a:xfrm>
            <a:off x="717473" y="972474"/>
            <a:ext cx="2808496" cy="3871028"/>
            <a:chOff x="5912895" y="754474"/>
            <a:chExt cx="2808496" cy="3871028"/>
          </a:xfrm>
        </p:grpSpPr>
        <p:grpSp>
          <p:nvGrpSpPr>
            <p:cNvPr id="148" name="Google Shape;1520;p67">
              <a:extLst>
                <a:ext uri="{FF2B5EF4-FFF2-40B4-BE49-F238E27FC236}">
                  <a16:creationId xmlns:a16="http://schemas.microsoft.com/office/drawing/2014/main" id="{F4656329-CC21-41E7-8359-76FBE9D6118B}"/>
                </a:ext>
              </a:extLst>
            </p:cNvPr>
            <p:cNvGrpSpPr/>
            <p:nvPr/>
          </p:nvGrpSpPr>
          <p:grpSpPr>
            <a:xfrm>
              <a:off x="5912895" y="754474"/>
              <a:ext cx="2808496" cy="3871028"/>
              <a:chOff x="238125" y="2729600"/>
              <a:chExt cx="1458050" cy="2009775"/>
            </a:xfrm>
          </p:grpSpPr>
          <p:sp>
            <p:nvSpPr>
              <p:cNvPr id="150" name="Google Shape;1521;p67">
                <a:extLst>
                  <a:ext uri="{FF2B5EF4-FFF2-40B4-BE49-F238E27FC236}">
                    <a16:creationId xmlns:a16="http://schemas.microsoft.com/office/drawing/2014/main" id="{158D0A63-798E-4751-B2C2-446B6AAEC682}"/>
                  </a:ext>
                </a:extLst>
              </p:cNvPr>
              <p:cNvSpPr/>
              <p:nvPr/>
            </p:nvSpPr>
            <p:spPr>
              <a:xfrm>
                <a:off x="1174325" y="3072825"/>
                <a:ext cx="214150" cy="17505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7002" extrusionOk="0">
                    <a:moveTo>
                      <a:pt x="3973" y="1"/>
                    </a:moveTo>
                    <a:cubicBezTo>
                      <a:pt x="2626" y="1"/>
                      <a:pt x="1446" y="482"/>
                      <a:pt x="1446" y="503"/>
                    </a:cubicBezTo>
                    <a:lnTo>
                      <a:pt x="1" y="2991"/>
                    </a:lnTo>
                    <a:cubicBezTo>
                      <a:pt x="436" y="5043"/>
                      <a:pt x="1721" y="7002"/>
                      <a:pt x="3986" y="7002"/>
                    </a:cubicBezTo>
                    <a:cubicBezTo>
                      <a:pt x="4013" y="7002"/>
                      <a:pt x="4040" y="7001"/>
                      <a:pt x="4068" y="7001"/>
                    </a:cubicBezTo>
                    <a:cubicBezTo>
                      <a:pt x="6671" y="6953"/>
                      <a:pt x="8566" y="4331"/>
                      <a:pt x="7245" y="1804"/>
                    </a:cubicBezTo>
                    <a:cubicBezTo>
                      <a:pt x="6498" y="381"/>
                      <a:pt x="5170" y="1"/>
                      <a:pt x="3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1522;p67">
                <a:extLst>
                  <a:ext uri="{FF2B5EF4-FFF2-40B4-BE49-F238E27FC236}">
                    <a16:creationId xmlns:a16="http://schemas.microsoft.com/office/drawing/2014/main" id="{D0DFFBE2-8EEA-41B0-8E82-533F16FD366A}"/>
                  </a:ext>
                </a:extLst>
              </p:cNvPr>
              <p:cNvSpPr/>
              <p:nvPr/>
            </p:nvSpPr>
            <p:spPr>
              <a:xfrm>
                <a:off x="1204225" y="3032775"/>
                <a:ext cx="116800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2139" extrusionOk="0">
                    <a:moveTo>
                      <a:pt x="2571" y="784"/>
                    </a:moveTo>
                    <a:cubicBezTo>
                      <a:pt x="2570" y="803"/>
                      <a:pt x="2569" y="822"/>
                      <a:pt x="2566" y="841"/>
                    </a:cubicBezTo>
                    <a:cubicBezTo>
                      <a:pt x="2556" y="975"/>
                      <a:pt x="2508" y="1167"/>
                      <a:pt x="2355" y="1205"/>
                    </a:cubicBezTo>
                    <a:cubicBezTo>
                      <a:pt x="2340" y="1209"/>
                      <a:pt x="2324" y="1211"/>
                      <a:pt x="2309" y="1211"/>
                    </a:cubicBezTo>
                    <a:cubicBezTo>
                      <a:pt x="2176" y="1211"/>
                      <a:pt x="2072" y="1068"/>
                      <a:pt x="2192" y="956"/>
                    </a:cubicBezTo>
                    <a:cubicBezTo>
                      <a:pt x="2278" y="861"/>
                      <a:pt x="2420" y="811"/>
                      <a:pt x="2571" y="784"/>
                    </a:cubicBezTo>
                    <a:close/>
                    <a:moveTo>
                      <a:pt x="2100" y="0"/>
                    </a:moveTo>
                    <a:cubicBezTo>
                      <a:pt x="1885" y="0"/>
                      <a:pt x="1670" y="74"/>
                      <a:pt x="1475" y="181"/>
                    </a:cubicBezTo>
                    <a:cubicBezTo>
                      <a:pt x="757" y="573"/>
                      <a:pt x="317" y="1272"/>
                      <a:pt x="30" y="2019"/>
                    </a:cubicBezTo>
                    <a:cubicBezTo>
                      <a:pt x="0" y="2090"/>
                      <a:pt x="65" y="2139"/>
                      <a:pt x="131" y="2139"/>
                    </a:cubicBezTo>
                    <a:cubicBezTo>
                      <a:pt x="172" y="2139"/>
                      <a:pt x="212" y="2120"/>
                      <a:pt x="231" y="2076"/>
                    </a:cubicBezTo>
                    <a:lnTo>
                      <a:pt x="240" y="2066"/>
                    </a:lnTo>
                    <a:cubicBezTo>
                      <a:pt x="441" y="1540"/>
                      <a:pt x="766" y="1071"/>
                      <a:pt x="1197" y="707"/>
                    </a:cubicBezTo>
                    <a:cubicBezTo>
                      <a:pt x="1417" y="516"/>
                      <a:pt x="1714" y="296"/>
                      <a:pt x="2020" y="277"/>
                    </a:cubicBezTo>
                    <a:cubicBezTo>
                      <a:pt x="2040" y="274"/>
                      <a:pt x="2059" y="273"/>
                      <a:pt x="2079" y="273"/>
                    </a:cubicBezTo>
                    <a:cubicBezTo>
                      <a:pt x="2258" y="273"/>
                      <a:pt x="2414" y="371"/>
                      <a:pt x="2500" y="514"/>
                    </a:cubicBezTo>
                    <a:lnTo>
                      <a:pt x="2500" y="514"/>
                    </a:lnTo>
                    <a:cubicBezTo>
                      <a:pt x="2455" y="523"/>
                      <a:pt x="2410" y="534"/>
                      <a:pt x="2365" y="545"/>
                    </a:cubicBezTo>
                    <a:cubicBezTo>
                      <a:pt x="2106" y="621"/>
                      <a:pt x="1743" y="813"/>
                      <a:pt x="1800" y="1138"/>
                    </a:cubicBezTo>
                    <a:cubicBezTo>
                      <a:pt x="1858" y="1385"/>
                      <a:pt x="2078" y="1554"/>
                      <a:pt x="2327" y="1554"/>
                    </a:cubicBezTo>
                    <a:cubicBezTo>
                      <a:pt x="2368" y="1554"/>
                      <a:pt x="2409" y="1549"/>
                      <a:pt x="2451" y="1540"/>
                    </a:cubicBezTo>
                    <a:cubicBezTo>
                      <a:pt x="2767" y="1454"/>
                      <a:pt x="2891" y="1119"/>
                      <a:pt x="2891" y="822"/>
                    </a:cubicBezTo>
                    <a:cubicBezTo>
                      <a:pt x="2892" y="799"/>
                      <a:pt x="2893" y="775"/>
                      <a:pt x="2892" y="752"/>
                    </a:cubicBezTo>
                    <a:lnTo>
                      <a:pt x="2892" y="752"/>
                    </a:lnTo>
                    <a:cubicBezTo>
                      <a:pt x="2951" y="749"/>
                      <a:pt x="3006" y="748"/>
                      <a:pt x="3054" y="746"/>
                    </a:cubicBezTo>
                    <a:cubicBezTo>
                      <a:pt x="3102" y="744"/>
                      <a:pt x="3152" y="743"/>
                      <a:pt x="3202" y="743"/>
                    </a:cubicBezTo>
                    <a:cubicBezTo>
                      <a:pt x="3472" y="743"/>
                      <a:pt x="3767" y="773"/>
                      <a:pt x="4001" y="918"/>
                    </a:cubicBezTo>
                    <a:cubicBezTo>
                      <a:pt x="4116" y="985"/>
                      <a:pt x="4202" y="1090"/>
                      <a:pt x="4260" y="1215"/>
                    </a:cubicBezTo>
                    <a:cubicBezTo>
                      <a:pt x="4308" y="1387"/>
                      <a:pt x="4241" y="1588"/>
                      <a:pt x="4212" y="1760"/>
                    </a:cubicBezTo>
                    <a:cubicBezTo>
                      <a:pt x="4169" y="1859"/>
                      <a:pt x="4248" y="1933"/>
                      <a:pt x="4326" y="1933"/>
                    </a:cubicBezTo>
                    <a:cubicBezTo>
                      <a:pt x="4369" y="1933"/>
                      <a:pt x="4411" y="1910"/>
                      <a:pt x="4432" y="1856"/>
                    </a:cubicBezTo>
                    <a:cubicBezTo>
                      <a:pt x="4642" y="1550"/>
                      <a:pt x="4671" y="1186"/>
                      <a:pt x="4441" y="889"/>
                    </a:cubicBezTo>
                    <a:cubicBezTo>
                      <a:pt x="4221" y="602"/>
                      <a:pt x="3877" y="497"/>
                      <a:pt x="3532" y="459"/>
                    </a:cubicBezTo>
                    <a:cubicBezTo>
                      <a:pt x="3420" y="448"/>
                      <a:pt x="3308" y="442"/>
                      <a:pt x="3196" y="442"/>
                    </a:cubicBezTo>
                    <a:cubicBezTo>
                      <a:pt x="3073" y="442"/>
                      <a:pt x="2949" y="449"/>
                      <a:pt x="2827" y="462"/>
                    </a:cubicBezTo>
                    <a:lnTo>
                      <a:pt x="2827" y="462"/>
                    </a:lnTo>
                    <a:cubicBezTo>
                      <a:pt x="2751" y="290"/>
                      <a:pt x="2613" y="148"/>
                      <a:pt x="2432" y="66"/>
                    </a:cubicBezTo>
                    <a:cubicBezTo>
                      <a:pt x="2324" y="20"/>
                      <a:pt x="2212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3;p67">
                <a:extLst>
                  <a:ext uri="{FF2B5EF4-FFF2-40B4-BE49-F238E27FC236}">
                    <a16:creationId xmlns:a16="http://schemas.microsoft.com/office/drawing/2014/main" id="{A02F5C06-5779-4855-9633-434E47C87502}"/>
                  </a:ext>
                </a:extLst>
              </p:cNvPr>
              <p:cNvSpPr/>
              <p:nvPr/>
            </p:nvSpPr>
            <p:spPr>
              <a:xfrm>
                <a:off x="865675" y="3196250"/>
                <a:ext cx="21942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77" h="9242" extrusionOk="0">
                    <a:moveTo>
                      <a:pt x="6204" y="1"/>
                    </a:moveTo>
                    <a:cubicBezTo>
                      <a:pt x="5378" y="1"/>
                      <a:pt x="4495" y="432"/>
                      <a:pt x="3561" y="1442"/>
                    </a:cubicBezTo>
                    <a:cubicBezTo>
                      <a:pt x="1580" y="3595"/>
                      <a:pt x="1" y="5461"/>
                      <a:pt x="1" y="5461"/>
                    </a:cubicBezTo>
                    <a:lnTo>
                      <a:pt x="4815" y="9242"/>
                    </a:lnTo>
                    <a:lnTo>
                      <a:pt x="8777" y="1442"/>
                    </a:lnTo>
                    <a:cubicBezTo>
                      <a:pt x="8000" y="553"/>
                      <a:pt x="7139" y="1"/>
                      <a:pt x="6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1524;p67">
                <a:extLst>
                  <a:ext uri="{FF2B5EF4-FFF2-40B4-BE49-F238E27FC236}">
                    <a16:creationId xmlns:a16="http://schemas.microsoft.com/office/drawing/2014/main" id="{8C6E1F30-8A99-4193-BDAD-3BDEB4B64738}"/>
                  </a:ext>
                </a:extLst>
              </p:cNvPr>
              <p:cNvSpPr/>
              <p:nvPr/>
            </p:nvSpPr>
            <p:spPr>
              <a:xfrm>
                <a:off x="693175" y="3232275"/>
                <a:ext cx="292875" cy="315200"/>
              </a:xfrm>
              <a:custGeom>
                <a:avLst/>
                <a:gdLst/>
                <a:ahLst/>
                <a:cxnLst/>
                <a:rect l="l" t="t" r="r" b="b"/>
                <a:pathLst>
                  <a:path w="11715" h="12608" extrusionOk="0">
                    <a:moveTo>
                      <a:pt x="1743" y="1"/>
                    </a:moveTo>
                    <a:lnTo>
                      <a:pt x="1" y="5427"/>
                    </a:lnTo>
                    <a:cubicBezTo>
                      <a:pt x="1" y="5427"/>
                      <a:pt x="5006" y="11897"/>
                      <a:pt x="6757" y="12509"/>
                    </a:cubicBezTo>
                    <a:cubicBezTo>
                      <a:pt x="6946" y="12575"/>
                      <a:pt x="7132" y="12607"/>
                      <a:pt x="7315" y="12607"/>
                    </a:cubicBezTo>
                    <a:cubicBezTo>
                      <a:pt x="8830" y="12607"/>
                      <a:pt x="10204" y="10455"/>
                      <a:pt x="11715" y="7801"/>
                    </a:cubicBezTo>
                    <a:lnTo>
                      <a:pt x="7274" y="4317"/>
                    </a:lnTo>
                    <a:lnTo>
                      <a:pt x="6413" y="5427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1525;p67">
                <a:extLst>
                  <a:ext uri="{FF2B5EF4-FFF2-40B4-BE49-F238E27FC236}">
                    <a16:creationId xmlns:a16="http://schemas.microsoft.com/office/drawing/2014/main" id="{7B3D1256-5F32-48E5-9FE3-6FB9EF8D4FEC}"/>
                  </a:ext>
                </a:extLst>
              </p:cNvPr>
              <p:cNvSpPr/>
              <p:nvPr/>
            </p:nvSpPr>
            <p:spPr>
              <a:xfrm>
                <a:off x="677875" y="3188775"/>
                <a:ext cx="64150" cy="104075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4163" extrusionOk="0">
                    <a:moveTo>
                      <a:pt x="480" y="1"/>
                    </a:moveTo>
                    <a:cubicBezTo>
                      <a:pt x="373" y="1"/>
                      <a:pt x="292" y="45"/>
                      <a:pt x="239" y="133"/>
                    </a:cubicBezTo>
                    <a:cubicBezTo>
                      <a:pt x="0" y="535"/>
                      <a:pt x="2565" y="4162"/>
                      <a:pt x="2565" y="4162"/>
                    </a:cubicBezTo>
                    <a:lnTo>
                      <a:pt x="2355" y="1741"/>
                    </a:lnTo>
                    <a:cubicBezTo>
                      <a:pt x="1555" y="567"/>
                      <a:pt x="860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1526;p67">
                <a:extLst>
                  <a:ext uri="{FF2B5EF4-FFF2-40B4-BE49-F238E27FC236}">
                    <a16:creationId xmlns:a16="http://schemas.microsoft.com/office/drawing/2014/main" id="{119CAA77-0194-4F27-9D98-E426DABC6AF5}"/>
                  </a:ext>
                </a:extLst>
              </p:cNvPr>
              <p:cNvSpPr/>
              <p:nvPr/>
            </p:nvSpPr>
            <p:spPr>
              <a:xfrm>
                <a:off x="939625" y="3232275"/>
                <a:ext cx="360100" cy="294325"/>
              </a:xfrm>
              <a:custGeom>
                <a:avLst/>
                <a:gdLst/>
                <a:ahLst/>
                <a:cxnLst/>
                <a:rect l="l" t="t" r="r" b="b"/>
                <a:pathLst>
                  <a:path w="14404" h="11773" extrusionOk="0">
                    <a:moveTo>
                      <a:pt x="5819" y="1"/>
                    </a:moveTo>
                    <a:lnTo>
                      <a:pt x="2804" y="1733"/>
                    </a:lnTo>
                    <a:cubicBezTo>
                      <a:pt x="2804" y="1733"/>
                      <a:pt x="0" y="4145"/>
                      <a:pt x="2374" y="6796"/>
                    </a:cubicBezTo>
                    <a:cubicBezTo>
                      <a:pt x="2374" y="6796"/>
                      <a:pt x="2153" y="9399"/>
                      <a:pt x="3618" y="11772"/>
                    </a:cubicBezTo>
                    <a:lnTo>
                      <a:pt x="11303" y="11772"/>
                    </a:lnTo>
                    <a:cubicBezTo>
                      <a:pt x="11303" y="11772"/>
                      <a:pt x="14403" y="6422"/>
                      <a:pt x="13408" y="1082"/>
                    </a:cubicBezTo>
                    <a:lnTo>
                      <a:pt x="10011" y="10"/>
                    </a:lnTo>
                    <a:lnTo>
                      <a:pt x="5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1527;p67">
                <a:extLst>
                  <a:ext uri="{FF2B5EF4-FFF2-40B4-BE49-F238E27FC236}">
                    <a16:creationId xmlns:a16="http://schemas.microsoft.com/office/drawing/2014/main" id="{F02B3EAC-B5CB-45DB-8763-9780F37FA61E}"/>
                  </a:ext>
                </a:extLst>
              </p:cNvPr>
              <p:cNvSpPr/>
              <p:nvPr/>
            </p:nvSpPr>
            <p:spPr>
              <a:xfrm>
                <a:off x="939625" y="3231671"/>
                <a:ext cx="350050" cy="239300"/>
              </a:xfrm>
              <a:custGeom>
                <a:avLst/>
                <a:gdLst/>
                <a:ahLst/>
                <a:cxnLst/>
                <a:rect l="l" t="t" r="r" b="b"/>
                <a:pathLst>
                  <a:path w="14002" h="9572" extrusionOk="0">
                    <a:moveTo>
                      <a:pt x="5819" y="1"/>
                    </a:moveTo>
                    <a:lnTo>
                      <a:pt x="2804" y="1733"/>
                    </a:lnTo>
                    <a:cubicBezTo>
                      <a:pt x="2804" y="1733"/>
                      <a:pt x="0" y="4145"/>
                      <a:pt x="2374" y="6796"/>
                    </a:cubicBezTo>
                    <a:lnTo>
                      <a:pt x="2374" y="6796"/>
                    </a:lnTo>
                    <a:cubicBezTo>
                      <a:pt x="2372" y="6804"/>
                      <a:pt x="2287" y="8070"/>
                      <a:pt x="2287" y="9571"/>
                    </a:cubicBezTo>
                    <a:lnTo>
                      <a:pt x="12308" y="9571"/>
                    </a:lnTo>
                    <a:cubicBezTo>
                      <a:pt x="13111" y="7514"/>
                      <a:pt x="14001" y="4307"/>
                      <a:pt x="13408" y="1073"/>
                    </a:cubicBezTo>
                    <a:lnTo>
                      <a:pt x="10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1528;p67">
                <a:extLst>
                  <a:ext uri="{FF2B5EF4-FFF2-40B4-BE49-F238E27FC236}">
                    <a16:creationId xmlns:a16="http://schemas.microsoft.com/office/drawing/2014/main" id="{42921A4E-62EC-4046-B579-BE3DF2D5E0B3}"/>
                  </a:ext>
                </a:extLst>
              </p:cNvPr>
              <p:cNvSpPr/>
              <p:nvPr/>
            </p:nvSpPr>
            <p:spPr>
              <a:xfrm>
                <a:off x="1048475" y="3129875"/>
                <a:ext cx="141200" cy="170400"/>
              </a:xfrm>
              <a:custGeom>
                <a:avLst/>
                <a:gdLst/>
                <a:ahLst/>
                <a:cxnLst/>
                <a:rect l="l" t="t" r="r" b="b"/>
                <a:pathLst>
                  <a:path w="5648" h="6816" extrusionOk="0">
                    <a:moveTo>
                      <a:pt x="3963" y="1"/>
                    </a:moveTo>
                    <a:lnTo>
                      <a:pt x="1120" y="738"/>
                    </a:lnTo>
                    <a:lnTo>
                      <a:pt x="1302" y="2508"/>
                    </a:lnTo>
                    <a:lnTo>
                      <a:pt x="1465" y="4097"/>
                    </a:lnTo>
                    <a:cubicBezTo>
                      <a:pt x="1465" y="4097"/>
                      <a:pt x="1" y="6767"/>
                      <a:pt x="1809" y="6815"/>
                    </a:cubicBezTo>
                    <a:cubicBezTo>
                      <a:pt x="1822" y="6815"/>
                      <a:pt x="1834" y="6815"/>
                      <a:pt x="1847" y="6815"/>
                    </a:cubicBezTo>
                    <a:cubicBezTo>
                      <a:pt x="3646" y="6815"/>
                      <a:pt x="5647" y="4097"/>
                      <a:pt x="5647" y="4097"/>
                    </a:cubicBezTo>
                    <a:lnTo>
                      <a:pt x="4422" y="1120"/>
                    </a:lnTo>
                    <a:lnTo>
                      <a:pt x="396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1529;p67">
                <a:extLst>
                  <a:ext uri="{FF2B5EF4-FFF2-40B4-BE49-F238E27FC236}">
                    <a16:creationId xmlns:a16="http://schemas.microsoft.com/office/drawing/2014/main" id="{3C6C726B-0A1F-4954-A7CD-7335775FC77D}"/>
                  </a:ext>
                </a:extLst>
              </p:cNvPr>
              <p:cNvSpPr/>
              <p:nvPr/>
            </p:nvSpPr>
            <p:spPr>
              <a:xfrm>
                <a:off x="1076475" y="3129875"/>
                <a:ext cx="82575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2509" extrusionOk="0">
                    <a:moveTo>
                      <a:pt x="2843" y="1"/>
                    </a:moveTo>
                    <a:lnTo>
                      <a:pt x="0" y="738"/>
                    </a:lnTo>
                    <a:lnTo>
                      <a:pt x="182" y="2508"/>
                    </a:lnTo>
                    <a:cubicBezTo>
                      <a:pt x="1120" y="2451"/>
                      <a:pt x="2020" y="2125"/>
                      <a:pt x="2776" y="1570"/>
                    </a:cubicBezTo>
                    <a:cubicBezTo>
                      <a:pt x="2967" y="1436"/>
                      <a:pt x="3139" y="1283"/>
                      <a:pt x="3302" y="1120"/>
                    </a:cubicBezTo>
                    <a:lnTo>
                      <a:pt x="28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1530;p67">
                <a:extLst>
                  <a:ext uri="{FF2B5EF4-FFF2-40B4-BE49-F238E27FC236}">
                    <a16:creationId xmlns:a16="http://schemas.microsoft.com/office/drawing/2014/main" id="{C3AC9920-059E-4963-B367-B1841A789CBE}"/>
                  </a:ext>
                </a:extLst>
              </p:cNvPr>
              <p:cNvSpPr/>
              <p:nvPr/>
            </p:nvSpPr>
            <p:spPr>
              <a:xfrm>
                <a:off x="973100" y="3274700"/>
                <a:ext cx="40675" cy="128575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5143" extrusionOk="0">
                    <a:moveTo>
                      <a:pt x="1469" y="0"/>
                    </a:moveTo>
                    <a:cubicBezTo>
                      <a:pt x="1445" y="0"/>
                      <a:pt x="1421" y="8"/>
                      <a:pt x="1398" y="26"/>
                    </a:cubicBezTo>
                    <a:lnTo>
                      <a:pt x="1398" y="36"/>
                    </a:lnTo>
                    <a:cubicBezTo>
                      <a:pt x="633" y="696"/>
                      <a:pt x="87" y="1625"/>
                      <a:pt x="30" y="2649"/>
                    </a:cubicBezTo>
                    <a:cubicBezTo>
                      <a:pt x="1" y="3137"/>
                      <a:pt x="87" y="3625"/>
                      <a:pt x="269" y="4065"/>
                    </a:cubicBezTo>
                    <a:cubicBezTo>
                      <a:pt x="432" y="4438"/>
                      <a:pt x="719" y="4993"/>
                      <a:pt x="1121" y="5137"/>
                    </a:cubicBezTo>
                    <a:cubicBezTo>
                      <a:pt x="1130" y="5141"/>
                      <a:pt x="1140" y="5142"/>
                      <a:pt x="1149" y="5142"/>
                    </a:cubicBezTo>
                    <a:cubicBezTo>
                      <a:pt x="1212" y="5142"/>
                      <a:pt x="1259" y="5062"/>
                      <a:pt x="1226" y="5003"/>
                    </a:cubicBezTo>
                    <a:cubicBezTo>
                      <a:pt x="1130" y="4821"/>
                      <a:pt x="948" y="4678"/>
                      <a:pt x="824" y="4505"/>
                    </a:cubicBezTo>
                    <a:cubicBezTo>
                      <a:pt x="690" y="4314"/>
                      <a:pt x="585" y="4113"/>
                      <a:pt x="499" y="3902"/>
                    </a:cubicBezTo>
                    <a:cubicBezTo>
                      <a:pt x="336" y="3491"/>
                      <a:pt x="269" y="3060"/>
                      <a:pt x="298" y="2620"/>
                    </a:cubicBezTo>
                    <a:cubicBezTo>
                      <a:pt x="355" y="1682"/>
                      <a:pt x="862" y="811"/>
                      <a:pt x="1551" y="180"/>
                    </a:cubicBezTo>
                    <a:cubicBezTo>
                      <a:pt x="1626" y="105"/>
                      <a:pt x="1554" y="0"/>
                      <a:pt x="1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1531;p67">
                <a:extLst>
                  <a:ext uri="{FF2B5EF4-FFF2-40B4-BE49-F238E27FC236}">
                    <a16:creationId xmlns:a16="http://schemas.microsoft.com/office/drawing/2014/main" id="{099330B6-0006-4449-B102-9EE3CD3275FC}"/>
                  </a:ext>
                </a:extLst>
              </p:cNvPr>
              <p:cNvSpPr/>
              <p:nvPr/>
            </p:nvSpPr>
            <p:spPr>
              <a:xfrm>
                <a:off x="975975" y="3270750"/>
                <a:ext cx="98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739" extrusionOk="0">
                    <a:moveTo>
                      <a:pt x="206" y="0"/>
                    </a:moveTo>
                    <a:cubicBezTo>
                      <a:pt x="165" y="0"/>
                      <a:pt x="123" y="23"/>
                      <a:pt x="106" y="70"/>
                    </a:cubicBezTo>
                    <a:cubicBezTo>
                      <a:pt x="1" y="596"/>
                      <a:pt x="20" y="1142"/>
                      <a:pt x="164" y="1658"/>
                    </a:cubicBezTo>
                    <a:cubicBezTo>
                      <a:pt x="175" y="1715"/>
                      <a:pt x="214" y="1739"/>
                      <a:pt x="256" y="1739"/>
                    </a:cubicBezTo>
                    <a:cubicBezTo>
                      <a:pt x="321" y="1739"/>
                      <a:pt x="391" y="1682"/>
                      <a:pt x="374" y="1601"/>
                    </a:cubicBezTo>
                    <a:cubicBezTo>
                      <a:pt x="288" y="1103"/>
                      <a:pt x="269" y="596"/>
                      <a:pt x="307" y="98"/>
                    </a:cubicBezTo>
                    <a:cubicBezTo>
                      <a:pt x="307" y="35"/>
                      <a:pt x="257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1532;p67">
                <a:extLst>
                  <a:ext uri="{FF2B5EF4-FFF2-40B4-BE49-F238E27FC236}">
                    <a16:creationId xmlns:a16="http://schemas.microsoft.com/office/drawing/2014/main" id="{AB23622F-A479-49EE-B343-354511456CF8}"/>
                  </a:ext>
                </a:extLst>
              </p:cNvPr>
              <p:cNvSpPr/>
              <p:nvPr/>
            </p:nvSpPr>
            <p:spPr>
              <a:xfrm>
                <a:off x="976950" y="2961925"/>
                <a:ext cx="2349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8576" extrusionOk="0">
                    <a:moveTo>
                      <a:pt x="4699" y="0"/>
                    </a:moveTo>
                    <a:cubicBezTo>
                      <a:pt x="4345" y="0"/>
                      <a:pt x="3991" y="39"/>
                      <a:pt x="3637" y="115"/>
                    </a:cubicBezTo>
                    <a:cubicBezTo>
                      <a:pt x="1550" y="546"/>
                      <a:pt x="0" y="2259"/>
                      <a:pt x="0" y="4288"/>
                    </a:cubicBezTo>
                    <a:cubicBezTo>
                      <a:pt x="0" y="6661"/>
                      <a:pt x="2106" y="8575"/>
                      <a:pt x="4699" y="8575"/>
                    </a:cubicBezTo>
                    <a:cubicBezTo>
                      <a:pt x="4714" y="8576"/>
                      <a:pt x="4728" y="8576"/>
                      <a:pt x="4743" y="8576"/>
                    </a:cubicBezTo>
                    <a:cubicBezTo>
                      <a:pt x="5781" y="8576"/>
                      <a:pt x="6797" y="8241"/>
                      <a:pt x="7647" y="7628"/>
                    </a:cubicBezTo>
                    <a:cubicBezTo>
                      <a:pt x="8709" y="6843"/>
                      <a:pt x="9398" y="5637"/>
                      <a:pt x="9398" y="4288"/>
                    </a:cubicBezTo>
                    <a:cubicBezTo>
                      <a:pt x="9379" y="4030"/>
                      <a:pt x="9350" y="3771"/>
                      <a:pt x="9312" y="3513"/>
                    </a:cubicBezTo>
                    <a:cubicBezTo>
                      <a:pt x="9293" y="3407"/>
                      <a:pt x="9283" y="3350"/>
                      <a:pt x="9283" y="3350"/>
                    </a:cubicBezTo>
                    <a:cubicBezTo>
                      <a:pt x="9283" y="3350"/>
                      <a:pt x="9264" y="3331"/>
                      <a:pt x="9245" y="3293"/>
                    </a:cubicBezTo>
                    <a:cubicBezTo>
                      <a:pt x="8939" y="2881"/>
                      <a:pt x="6776" y="0"/>
                      <a:pt x="46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1533;p67">
                <a:extLst>
                  <a:ext uri="{FF2B5EF4-FFF2-40B4-BE49-F238E27FC236}">
                    <a16:creationId xmlns:a16="http://schemas.microsoft.com/office/drawing/2014/main" id="{2550217D-6AE7-4D6F-85B4-6DB1AF9DFC40}"/>
                  </a:ext>
                </a:extLst>
              </p:cNvPr>
              <p:cNvSpPr/>
              <p:nvPr/>
            </p:nvSpPr>
            <p:spPr>
              <a:xfrm>
                <a:off x="1048000" y="2961675"/>
                <a:ext cx="163925" cy="190950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638" extrusionOk="0">
                    <a:moveTo>
                      <a:pt x="1857" y="1"/>
                    </a:moveTo>
                    <a:cubicBezTo>
                      <a:pt x="1503" y="1"/>
                      <a:pt x="1149" y="39"/>
                      <a:pt x="795" y="106"/>
                    </a:cubicBezTo>
                    <a:cubicBezTo>
                      <a:pt x="795" y="106"/>
                      <a:pt x="0" y="1905"/>
                      <a:pt x="795" y="2116"/>
                    </a:cubicBezTo>
                    <a:cubicBezTo>
                      <a:pt x="1599" y="2326"/>
                      <a:pt x="2383" y="2116"/>
                      <a:pt x="2460" y="2585"/>
                    </a:cubicBezTo>
                    <a:cubicBezTo>
                      <a:pt x="2532" y="3027"/>
                      <a:pt x="2264" y="4303"/>
                      <a:pt x="3043" y="4303"/>
                    </a:cubicBezTo>
                    <a:cubicBezTo>
                      <a:pt x="3091" y="4303"/>
                      <a:pt x="3142" y="4298"/>
                      <a:pt x="3197" y="4288"/>
                    </a:cubicBezTo>
                    <a:cubicBezTo>
                      <a:pt x="3436" y="4240"/>
                      <a:pt x="3742" y="4164"/>
                      <a:pt x="4077" y="4078"/>
                    </a:cubicBezTo>
                    <a:lnTo>
                      <a:pt x="4106" y="5714"/>
                    </a:lnTo>
                    <a:cubicBezTo>
                      <a:pt x="4106" y="5714"/>
                      <a:pt x="3943" y="7246"/>
                      <a:pt x="4776" y="7628"/>
                    </a:cubicBezTo>
                    <a:cubicBezTo>
                      <a:pt x="4786" y="7638"/>
                      <a:pt x="4795" y="7638"/>
                      <a:pt x="4805" y="7638"/>
                    </a:cubicBezTo>
                    <a:cubicBezTo>
                      <a:pt x="5867" y="6853"/>
                      <a:pt x="6556" y="5647"/>
                      <a:pt x="6556" y="4298"/>
                    </a:cubicBezTo>
                    <a:cubicBezTo>
                      <a:pt x="6537" y="4040"/>
                      <a:pt x="6508" y="3772"/>
                      <a:pt x="6470" y="3523"/>
                    </a:cubicBezTo>
                    <a:cubicBezTo>
                      <a:pt x="6460" y="3456"/>
                      <a:pt x="6451" y="3398"/>
                      <a:pt x="6441" y="3350"/>
                    </a:cubicBezTo>
                    <a:cubicBezTo>
                      <a:pt x="5972" y="1436"/>
                      <a:pt x="4097" y="1"/>
                      <a:pt x="18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1534;p67">
                <a:extLst>
                  <a:ext uri="{FF2B5EF4-FFF2-40B4-BE49-F238E27FC236}">
                    <a16:creationId xmlns:a16="http://schemas.microsoft.com/office/drawing/2014/main" id="{85F7ACF4-FB98-4BAF-8AD4-3094CF25A9F5}"/>
                  </a:ext>
                </a:extLst>
              </p:cNvPr>
              <p:cNvSpPr/>
              <p:nvPr/>
            </p:nvSpPr>
            <p:spPr>
              <a:xfrm>
                <a:off x="965450" y="2939400"/>
                <a:ext cx="108900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2181" extrusionOk="0">
                    <a:moveTo>
                      <a:pt x="1142" y="1182"/>
                    </a:moveTo>
                    <a:cubicBezTo>
                      <a:pt x="1268" y="1182"/>
                      <a:pt x="1394" y="1206"/>
                      <a:pt x="1513" y="1256"/>
                    </a:cubicBezTo>
                    <a:cubicBezTo>
                      <a:pt x="1656" y="1303"/>
                      <a:pt x="1829" y="1409"/>
                      <a:pt x="1666" y="1552"/>
                    </a:cubicBezTo>
                    <a:cubicBezTo>
                      <a:pt x="1606" y="1608"/>
                      <a:pt x="1533" y="1627"/>
                      <a:pt x="1457" y="1627"/>
                    </a:cubicBezTo>
                    <a:cubicBezTo>
                      <a:pt x="1364" y="1627"/>
                      <a:pt x="1267" y="1598"/>
                      <a:pt x="1187" y="1571"/>
                    </a:cubicBezTo>
                    <a:cubicBezTo>
                      <a:pt x="1063" y="1533"/>
                      <a:pt x="900" y="1476"/>
                      <a:pt x="862" y="1342"/>
                    </a:cubicBezTo>
                    <a:cubicBezTo>
                      <a:pt x="857" y="1302"/>
                      <a:pt x="855" y="1263"/>
                      <a:pt x="857" y="1224"/>
                    </a:cubicBezTo>
                    <a:lnTo>
                      <a:pt x="857" y="1224"/>
                    </a:lnTo>
                    <a:cubicBezTo>
                      <a:pt x="950" y="1196"/>
                      <a:pt x="1046" y="1182"/>
                      <a:pt x="1142" y="1182"/>
                    </a:cubicBezTo>
                    <a:close/>
                    <a:moveTo>
                      <a:pt x="2492" y="0"/>
                    </a:moveTo>
                    <a:cubicBezTo>
                      <a:pt x="1848" y="0"/>
                      <a:pt x="1074" y="193"/>
                      <a:pt x="718" y="767"/>
                    </a:cubicBezTo>
                    <a:cubicBezTo>
                      <a:pt x="675" y="840"/>
                      <a:pt x="636" y="922"/>
                      <a:pt x="608" y="1009"/>
                    </a:cubicBezTo>
                    <a:lnTo>
                      <a:pt x="608" y="1009"/>
                    </a:lnTo>
                    <a:cubicBezTo>
                      <a:pt x="529" y="1049"/>
                      <a:pt x="453" y="1099"/>
                      <a:pt x="384" y="1160"/>
                    </a:cubicBezTo>
                    <a:cubicBezTo>
                      <a:pt x="116" y="1390"/>
                      <a:pt x="1" y="1753"/>
                      <a:pt x="77" y="2107"/>
                    </a:cubicBezTo>
                    <a:cubicBezTo>
                      <a:pt x="86" y="2158"/>
                      <a:pt x="125" y="2180"/>
                      <a:pt x="166" y="2180"/>
                    </a:cubicBezTo>
                    <a:cubicBezTo>
                      <a:pt x="219" y="2180"/>
                      <a:pt x="274" y="2143"/>
                      <a:pt x="269" y="2079"/>
                    </a:cubicBezTo>
                    <a:cubicBezTo>
                      <a:pt x="260" y="1807"/>
                      <a:pt x="372" y="1550"/>
                      <a:pt x="572" y="1375"/>
                    </a:cubicBezTo>
                    <a:lnTo>
                      <a:pt x="572" y="1375"/>
                    </a:lnTo>
                    <a:cubicBezTo>
                      <a:pt x="585" y="1456"/>
                      <a:pt x="617" y="1533"/>
                      <a:pt x="671" y="1600"/>
                    </a:cubicBezTo>
                    <a:cubicBezTo>
                      <a:pt x="835" y="1817"/>
                      <a:pt x="1172" y="1939"/>
                      <a:pt x="1441" y="1939"/>
                    </a:cubicBezTo>
                    <a:cubicBezTo>
                      <a:pt x="1469" y="1939"/>
                      <a:pt x="1496" y="1938"/>
                      <a:pt x="1522" y="1935"/>
                    </a:cubicBezTo>
                    <a:cubicBezTo>
                      <a:pt x="1800" y="1925"/>
                      <a:pt x="2020" y="1696"/>
                      <a:pt x="2020" y="1409"/>
                    </a:cubicBezTo>
                    <a:cubicBezTo>
                      <a:pt x="2010" y="1102"/>
                      <a:pt x="1666" y="997"/>
                      <a:pt x="1417" y="930"/>
                    </a:cubicBezTo>
                    <a:cubicBezTo>
                      <a:pt x="1316" y="904"/>
                      <a:pt x="1214" y="890"/>
                      <a:pt x="1112" y="890"/>
                    </a:cubicBezTo>
                    <a:cubicBezTo>
                      <a:pt x="1063" y="890"/>
                      <a:pt x="1014" y="893"/>
                      <a:pt x="965" y="900"/>
                    </a:cubicBezTo>
                    <a:lnTo>
                      <a:pt x="965" y="900"/>
                    </a:lnTo>
                    <a:cubicBezTo>
                      <a:pt x="1254" y="395"/>
                      <a:pt x="1948" y="250"/>
                      <a:pt x="2494" y="250"/>
                    </a:cubicBezTo>
                    <a:cubicBezTo>
                      <a:pt x="2512" y="250"/>
                      <a:pt x="2529" y="250"/>
                      <a:pt x="2546" y="251"/>
                    </a:cubicBezTo>
                    <a:cubicBezTo>
                      <a:pt x="2557" y="250"/>
                      <a:pt x="2567" y="250"/>
                      <a:pt x="2577" y="250"/>
                    </a:cubicBezTo>
                    <a:cubicBezTo>
                      <a:pt x="3160" y="250"/>
                      <a:pt x="3720" y="517"/>
                      <a:pt x="4087" y="978"/>
                    </a:cubicBezTo>
                    <a:cubicBezTo>
                      <a:pt x="4113" y="1015"/>
                      <a:pt x="4149" y="1030"/>
                      <a:pt x="4185" y="1030"/>
                    </a:cubicBezTo>
                    <a:cubicBezTo>
                      <a:pt x="4271" y="1030"/>
                      <a:pt x="4356" y="944"/>
                      <a:pt x="4288" y="863"/>
                    </a:cubicBezTo>
                    <a:cubicBezTo>
                      <a:pt x="3886" y="337"/>
                      <a:pt x="3255" y="11"/>
                      <a:pt x="2585" y="2"/>
                    </a:cubicBezTo>
                    <a:cubicBezTo>
                      <a:pt x="2554" y="1"/>
                      <a:pt x="2523" y="0"/>
                      <a:pt x="24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1535;p67">
                <a:extLst>
                  <a:ext uri="{FF2B5EF4-FFF2-40B4-BE49-F238E27FC236}">
                    <a16:creationId xmlns:a16="http://schemas.microsoft.com/office/drawing/2014/main" id="{8C007920-E07F-4C47-BA1B-97A41C563759}"/>
                  </a:ext>
                </a:extLst>
              </p:cNvPr>
              <p:cNvSpPr/>
              <p:nvPr/>
            </p:nvSpPr>
            <p:spPr>
              <a:xfrm>
                <a:off x="1149925" y="3037225"/>
                <a:ext cx="6875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2750" extrusionOk="0">
                    <a:moveTo>
                      <a:pt x="1313" y="1"/>
                    </a:moveTo>
                    <a:cubicBezTo>
                      <a:pt x="463" y="1"/>
                      <a:pt x="0" y="1056"/>
                      <a:pt x="0" y="1056"/>
                    </a:cubicBezTo>
                    <a:lnTo>
                      <a:pt x="0" y="2702"/>
                    </a:lnTo>
                    <a:cubicBezTo>
                      <a:pt x="151" y="2734"/>
                      <a:pt x="294" y="2749"/>
                      <a:pt x="431" y="2749"/>
                    </a:cubicBezTo>
                    <a:cubicBezTo>
                      <a:pt x="2107" y="2749"/>
                      <a:pt x="2749" y="478"/>
                      <a:pt x="1723" y="80"/>
                    </a:cubicBezTo>
                    <a:cubicBezTo>
                      <a:pt x="1578" y="24"/>
                      <a:pt x="1441" y="1"/>
                      <a:pt x="13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1536;p67">
                <a:extLst>
                  <a:ext uri="{FF2B5EF4-FFF2-40B4-BE49-F238E27FC236}">
                    <a16:creationId xmlns:a16="http://schemas.microsoft.com/office/drawing/2014/main" id="{0F599F18-67C9-4E67-B26E-B1A5D16B3CFF}"/>
                  </a:ext>
                </a:extLst>
              </p:cNvPr>
              <p:cNvSpPr/>
              <p:nvPr/>
            </p:nvSpPr>
            <p:spPr>
              <a:xfrm>
                <a:off x="1159975" y="3044250"/>
                <a:ext cx="245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939" extrusionOk="0">
                    <a:moveTo>
                      <a:pt x="850" y="1"/>
                    </a:moveTo>
                    <a:cubicBezTo>
                      <a:pt x="827" y="1"/>
                      <a:pt x="804" y="9"/>
                      <a:pt x="785" y="28"/>
                    </a:cubicBezTo>
                    <a:cubicBezTo>
                      <a:pt x="565" y="277"/>
                      <a:pt x="383" y="564"/>
                      <a:pt x="268" y="880"/>
                    </a:cubicBezTo>
                    <a:cubicBezTo>
                      <a:pt x="125" y="1186"/>
                      <a:pt x="39" y="1512"/>
                      <a:pt x="0" y="1847"/>
                    </a:cubicBezTo>
                    <a:cubicBezTo>
                      <a:pt x="0" y="1905"/>
                      <a:pt x="46" y="1938"/>
                      <a:pt x="93" y="1938"/>
                    </a:cubicBezTo>
                    <a:cubicBezTo>
                      <a:pt x="123" y="1938"/>
                      <a:pt x="154" y="1924"/>
                      <a:pt x="173" y="1895"/>
                    </a:cubicBezTo>
                    <a:cubicBezTo>
                      <a:pt x="307" y="1598"/>
                      <a:pt x="421" y="1301"/>
                      <a:pt x="517" y="995"/>
                    </a:cubicBezTo>
                    <a:cubicBezTo>
                      <a:pt x="632" y="698"/>
                      <a:pt x="776" y="421"/>
                      <a:pt x="938" y="153"/>
                    </a:cubicBezTo>
                    <a:cubicBezTo>
                      <a:pt x="981" y="74"/>
                      <a:pt x="917" y="1"/>
                      <a:pt x="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1537;p67">
                <a:extLst>
                  <a:ext uri="{FF2B5EF4-FFF2-40B4-BE49-F238E27FC236}">
                    <a16:creationId xmlns:a16="http://schemas.microsoft.com/office/drawing/2014/main" id="{B291F6D6-1053-4371-911A-49C31C483D12}"/>
                  </a:ext>
                </a:extLst>
              </p:cNvPr>
              <p:cNvSpPr/>
              <p:nvPr/>
            </p:nvSpPr>
            <p:spPr>
              <a:xfrm>
                <a:off x="893200" y="3526325"/>
                <a:ext cx="459150" cy="506775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20271" extrusionOk="0">
                    <a:moveTo>
                      <a:pt x="5475" y="1"/>
                    </a:moveTo>
                    <a:cubicBezTo>
                      <a:pt x="1905" y="2671"/>
                      <a:pt x="77" y="14031"/>
                      <a:pt x="0" y="20271"/>
                    </a:cubicBezTo>
                    <a:lnTo>
                      <a:pt x="18366" y="17294"/>
                    </a:lnTo>
                    <a:cubicBezTo>
                      <a:pt x="18366" y="17294"/>
                      <a:pt x="17686" y="2594"/>
                      <a:pt x="13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1538;p67">
                <a:extLst>
                  <a:ext uri="{FF2B5EF4-FFF2-40B4-BE49-F238E27FC236}">
                    <a16:creationId xmlns:a16="http://schemas.microsoft.com/office/drawing/2014/main" id="{D76C0EDD-6BAC-44D9-980D-F772E232F448}"/>
                  </a:ext>
                </a:extLst>
              </p:cNvPr>
              <p:cNvSpPr/>
              <p:nvPr/>
            </p:nvSpPr>
            <p:spPr>
              <a:xfrm>
                <a:off x="1008775" y="3712650"/>
                <a:ext cx="168400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4738" extrusionOk="0">
                    <a:moveTo>
                      <a:pt x="150" y="0"/>
                    </a:moveTo>
                    <a:cubicBezTo>
                      <a:pt x="70" y="0"/>
                      <a:pt x="1" y="104"/>
                      <a:pt x="67" y="185"/>
                    </a:cubicBezTo>
                    <a:cubicBezTo>
                      <a:pt x="1847" y="2175"/>
                      <a:pt x="4058" y="3726"/>
                      <a:pt x="6536" y="4731"/>
                    </a:cubicBezTo>
                    <a:cubicBezTo>
                      <a:pt x="6549" y="4736"/>
                      <a:pt x="6561" y="4738"/>
                      <a:pt x="6573" y="4738"/>
                    </a:cubicBezTo>
                    <a:cubicBezTo>
                      <a:pt x="6676" y="4738"/>
                      <a:pt x="6735" y="4563"/>
                      <a:pt x="6632" y="4520"/>
                    </a:cubicBezTo>
                    <a:cubicBezTo>
                      <a:pt x="5436" y="3984"/>
                      <a:pt x="4287" y="3353"/>
                      <a:pt x="3216" y="2616"/>
                    </a:cubicBezTo>
                    <a:cubicBezTo>
                      <a:pt x="2134" y="1850"/>
                      <a:pt x="1129" y="989"/>
                      <a:pt x="220" y="32"/>
                    </a:cubicBezTo>
                    <a:cubicBezTo>
                      <a:pt x="198" y="10"/>
                      <a:pt x="173" y="0"/>
                      <a:pt x="1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1539;p67">
                <a:extLst>
                  <a:ext uri="{FF2B5EF4-FFF2-40B4-BE49-F238E27FC236}">
                    <a16:creationId xmlns:a16="http://schemas.microsoft.com/office/drawing/2014/main" id="{C45ECDEE-4D28-4BCB-8243-CC0DD797D927}"/>
                  </a:ext>
                </a:extLst>
              </p:cNvPr>
              <p:cNvSpPr/>
              <p:nvPr/>
            </p:nvSpPr>
            <p:spPr>
              <a:xfrm>
                <a:off x="1097775" y="3737000"/>
                <a:ext cx="1292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2111" extrusionOk="0">
                    <a:moveTo>
                      <a:pt x="131" y="0"/>
                    </a:moveTo>
                    <a:cubicBezTo>
                      <a:pt x="60" y="0"/>
                      <a:pt x="0" y="87"/>
                      <a:pt x="67" y="139"/>
                    </a:cubicBezTo>
                    <a:cubicBezTo>
                      <a:pt x="1483" y="1297"/>
                      <a:pt x="3206" y="2034"/>
                      <a:pt x="5034" y="2111"/>
                    </a:cubicBezTo>
                    <a:cubicBezTo>
                      <a:pt x="5168" y="2111"/>
                      <a:pt x="5168" y="1919"/>
                      <a:pt x="5034" y="1910"/>
                    </a:cubicBezTo>
                    <a:cubicBezTo>
                      <a:pt x="3292" y="1737"/>
                      <a:pt x="1570" y="1125"/>
                      <a:pt x="191" y="24"/>
                    </a:cubicBezTo>
                    <a:cubicBezTo>
                      <a:pt x="172" y="7"/>
                      <a:pt x="151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1540;p67">
                <a:extLst>
                  <a:ext uri="{FF2B5EF4-FFF2-40B4-BE49-F238E27FC236}">
                    <a16:creationId xmlns:a16="http://schemas.microsoft.com/office/drawing/2014/main" id="{055316AD-2990-448E-8372-B5056112E738}"/>
                  </a:ext>
                </a:extLst>
              </p:cNvPr>
              <p:cNvSpPr/>
              <p:nvPr/>
            </p:nvSpPr>
            <p:spPr>
              <a:xfrm>
                <a:off x="1165950" y="3957225"/>
                <a:ext cx="186400" cy="653450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26138" extrusionOk="0">
                    <a:moveTo>
                      <a:pt x="7437" y="1"/>
                    </a:moveTo>
                    <a:lnTo>
                      <a:pt x="1" y="1197"/>
                    </a:lnTo>
                    <a:lnTo>
                      <a:pt x="3274" y="26137"/>
                    </a:lnTo>
                    <a:lnTo>
                      <a:pt x="7456" y="26137"/>
                    </a:lnTo>
                    <a:lnTo>
                      <a:pt x="743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1541;p67">
                <a:extLst>
                  <a:ext uri="{FF2B5EF4-FFF2-40B4-BE49-F238E27FC236}">
                    <a16:creationId xmlns:a16="http://schemas.microsoft.com/office/drawing/2014/main" id="{24D867B1-C8E1-4C7C-9D1B-821191E53D67}"/>
                  </a:ext>
                </a:extLst>
              </p:cNvPr>
              <p:cNvSpPr/>
              <p:nvPr/>
            </p:nvSpPr>
            <p:spPr>
              <a:xfrm>
                <a:off x="1181750" y="4543350"/>
                <a:ext cx="352200" cy="196025"/>
              </a:xfrm>
              <a:custGeom>
                <a:avLst/>
                <a:gdLst/>
                <a:ahLst/>
                <a:cxnLst/>
                <a:rect l="l" t="t" r="r" b="b"/>
                <a:pathLst>
                  <a:path w="14088" h="7841" extrusionOk="0">
                    <a:moveTo>
                      <a:pt x="7248" y="0"/>
                    </a:moveTo>
                    <a:cubicBezTo>
                      <a:pt x="6159" y="0"/>
                      <a:pt x="4623" y="1592"/>
                      <a:pt x="4623" y="1592"/>
                    </a:cubicBezTo>
                    <a:lnTo>
                      <a:pt x="2814" y="2692"/>
                    </a:lnTo>
                    <a:lnTo>
                      <a:pt x="2469" y="1065"/>
                    </a:lnTo>
                    <a:cubicBezTo>
                      <a:pt x="1206" y="2721"/>
                      <a:pt x="393" y="4664"/>
                      <a:pt x="106" y="6721"/>
                    </a:cubicBezTo>
                    <a:cubicBezTo>
                      <a:pt x="48" y="7095"/>
                      <a:pt x="10" y="7468"/>
                      <a:pt x="0" y="7841"/>
                    </a:cubicBezTo>
                    <a:lnTo>
                      <a:pt x="14088" y="7841"/>
                    </a:lnTo>
                    <a:cubicBezTo>
                      <a:pt x="14088" y="7841"/>
                      <a:pt x="13829" y="7353"/>
                      <a:pt x="13456" y="6721"/>
                    </a:cubicBezTo>
                    <a:cubicBezTo>
                      <a:pt x="13045" y="6032"/>
                      <a:pt x="12490" y="5180"/>
                      <a:pt x="12001" y="4635"/>
                    </a:cubicBezTo>
                    <a:lnTo>
                      <a:pt x="6948" y="2262"/>
                    </a:lnTo>
                    <a:cubicBezTo>
                      <a:pt x="6948" y="2262"/>
                      <a:pt x="8336" y="1123"/>
                      <a:pt x="8087" y="587"/>
                    </a:cubicBezTo>
                    <a:cubicBezTo>
                      <a:pt x="7895" y="162"/>
                      <a:pt x="7594" y="0"/>
                      <a:pt x="7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1542;p67">
                <a:extLst>
                  <a:ext uri="{FF2B5EF4-FFF2-40B4-BE49-F238E27FC236}">
                    <a16:creationId xmlns:a16="http://schemas.microsoft.com/office/drawing/2014/main" id="{53B83717-F9C3-44F3-B5B2-14F070ACA41A}"/>
                  </a:ext>
                </a:extLst>
              </p:cNvPr>
              <p:cNvSpPr/>
              <p:nvPr/>
            </p:nvSpPr>
            <p:spPr>
              <a:xfrm>
                <a:off x="1181750" y="4711375"/>
                <a:ext cx="3522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4088" h="1120" extrusionOk="0">
                    <a:moveTo>
                      <a:pt x="96" y="0"/>
                    </a:moveTo>
                    <a:cubicBezTo>
                      <a:pt x="48" y="374"/>
                      <a:pt x="10" y="747"/>
                      <a:pt x="0" y="1120"/>
                    </a:cubicBezTo>
                    <a:lnTo>
                      <a:pt x="14088" y="1120"/>
                    </a:lnTo>
                    <a:cubicBezTo>
                      <a:pt x="14088" y="1120"/>
                      <a:pt x="13829" y="632"/>
                      <a:pt x="134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1543;p67">
                <a:extLst>
                  <a:ext uri="{FF2B5EF4-FFF2-40B4-BE49-F238E27FC236}">
                    <a16:creationId xmlns:a16="http://schemas.microsoft.com/office/drawing/2014/main" id="{C3707A3A-EB50-42CC-8075-793ED3C79128}"/>
                  </a:ext>
                </a:extLst>
              </p:cNvPr>
              <p:cNvSpPr/>
              <p:nvPr/>
            </p:nvSpPr>
            <p:spPr>
              <a:xfrm>
                <a:off x="1335975" y="4610925"/>
                <a:ext cx="9265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958" extrusionOk="0">
                    <a:moveTo>
                      <a:pt x="2449" y="1"/>
                    </a:moveTo>
                    <a:cubicBezTo>
                      <a:pt x="2220" y="1"/>
                      <a:pt x="1990" y="22"/>
                      <a:pt x="1765" y="66"/>
                    </a:cubicBezTo>
                    <a:cubicBezTo>
                      <a:pt x="1162" y="161"/>
                      <a:pt x="597" y="391"/>
                      <a:pt x="100" y="755"/>
                    </a:cubicBezTo>
                    <a:cubicBezTo>
                      <a:pt x="1" y="821"/>
                      <a:pt x="65" y="958"/>
                      <a:pt x="165" y="958"/>
                    </a:cubicBezTo>
                    <a:cubicBezTo>
                      <a:pt x="181" y="958"/>
                      <a:pt x="197" y="954"/>
                      <a:pt x="215" y="946"/>
                    </a:cubicBezTo>
                    <a:cubicBezTo>
                      <a:pt x="703" y="659"/>
                      <a:pt x="1239" y="468"/>
                      <a:pt x="1794" y="362"/>
                    </a:cubicBezTo>
                    <a:cubicBezTo>
                      <a:pt x="2020" y="332"/>
                      <a:pt x="2247" y="317"/>
                      <a:pt x="2474" y="317"/>
                    </a:cubicBezTo>
                    <a:cubicBezTo>
                      <a:pt x="2815" y="317"/>
                      <a:pt x="3155" y="351"/>
                      <a:pt x="3488" y="420"/>
                    </a:cubicBezTo>
                    <a:cubicBezTo>
                      <a:pt x="3499" y="423"/>
                      <a:pt x="3510" y="424"/>
                      <a:pt x="3521" y="424"/>
                    </a:cubicBezTo>
                    <a:cubicBezTo>
                      <a:pt x="3659" y="424"/>
                      <a:pt x="3706" y="207"/>
                      <a:pt x="3555" y="171"/>
                    </a:cubicBezTo>
                    <a:cubicBezTo>
                      <a:pt x="3198" y="58"/>
                      <a:pt x="2824" y="1"/>
                      <a:pt x="24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1544;p67">
                <a:extLst>
                  <a:ext uri="{FF2B5EF4-FFF2-40B4-BE49-F238E27FC236}">
                    <a16:creationId xmlns:a16="http://schemas.microsoft.com/office/drawing/2014/main" id="{54AAA1B2-969F-476E-885D-703C799CA9FA}"/>
                  </a:ext>
                </a:extLst>
              </p:cNvPr>
              <p:cNvSpPr/>
              <p:nvPr/>
            </p:nvSpPr>
            <p:spPr>
              <a:xfrm>
                <a:off x="1364425" y="4626700"/>
                <a:ext cx="8315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688" extrusionOk="0">
                    <a:moveTo>
                      <a:pt x="2156" y="0"/>
                    </a:moveTo>
                    <a:cubicBezTo>
                      <a:pt x="1451" y="0"/>
                      <a:pt x="728" y="213"/>
                      <a:pt x="110" y="497"/>
                    </a:cubicBezTo>
                    <a:cubicBezTo>
                      <a:pt x="1" y="548"/>
                      <a:pt x="69" y="687"/>
                      <a:pt x="172" y="687"/>
                    </a:cubicBezTo>
                    <a:cubicBezTo>
                      <a:pt x="186" y="687"/>
                      <a:pt x="201" y="685"/>
                      <a:pt x="216" y="679"/>
                    </a:cubicBezTo>
                    <a:cubicBezTo>
                      <a:pt x="684" y="468"/>
                      <a:pt x="1192" y="354"/>
                      <a:pt x="1708" y="334"/>
                    </a:cubicBezTo>
                    <a:cubicBezTo>
                      <a:pt x="1769" y="333"/>
                      <a:pt x="1831" y="333"/>
                      <a:pt x="1892" y="333"/>
                    </a:cubicBezTo>
                    <a:cubicBezTo>
                      <a:pt x="2321" y="333"/>
                      <a:pt x="2756" y="362"/>
                      <a:pt x="3192" y="421"/>
                    </a:cubicBezTo>
                    <a:cubicBezTo>
                      <a:pt x="3195" y="421"/>
                      <a:pt x="3198" y="421"/>
                      <a:pt x="3201" y="421"/>
                    </a:cubicBezTo>
                    <a:cubicBezTo>
                      <a:pt x="3326" y="421"/>
                      <a:pt x="3323" y="238"/>
                      <a:pt x="3221" y="191"/>
                    </a:cubicBezTo>
                    <a:cubicBezTo>
                      <a:pt x="2881" y="57"/>
                      <a:pt x="2521" y="0"/>
                      <a:pt x="2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1545;p67">
                <a:extLst>
                  <a:ext uri="{FF2B5EF4-FFF2-40B4-BE49-F238E27FC236}">
                    <a16:creationId xmlns:a16="http://schemas.microsoft.com/office/drawing/2014/main" id="{D8946588-F4A6-4407-BA7F-66D28733FDB5}"/>
                  </a:ext>
                </a:extLst>
              </p:cNvPr>
              <p:cNvSpPr/>
              <p:nvPr/>
            </p:nvSpPr>
            <p:spPr>
              <a:xfrm>
                <a:off x="847250" y="4003175"/>
                <a:ext cx="231650" cy="607500"/>
              </a:xfrm>
              <a:custGeom>
                <a:avLst/>
                <a:gdLst/>
                <a:ahLst/>
                <a:cxnLst/>
                <a:rect l="l" t="t" r="r" b="b"/>
                <a:pathLst>
                  <a:path w="9266" h="24300" extrusionOk="0">
                    <a:moveTo>
                      <a:pt x="9265" y="0"/>
                    </a:moveTo>
                    <a:lnTo>
                      <a:pt x="1838" y="1197"/>
                    </a:lnTo>
                    <a:cubicBezTo>
                      <a:pt x="1456" y="7972"/>
                      <a:pt x="1" y="24299"/>
                      <a:pt x="1" y="24299"/>
                    </a:cubicBezTo>
                    <a:lnTo>
                      <a:pt x="4183" y="24299"/>
                    </a:lnTo>
                    <a:lnTo>
                      <a:pt x="92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1546;p67">
                <a:extLst>
                  <a:ext uri="{FF2B5EF4-FFF2-40B4-BE49-F238E27FC236}">
                    <a16:creationId xmlns:a16="http://schemas.microsoft.com/office/drawing/2014/main" id="{D7A203C8-20E8-4F70-BBC1-457B238E40F2}"/>
                  </a:ext>
                </a:extLst>
              </p:cNvPr>
              <p:cNvSpPr/>
              <p:nvPr/>
            </p:nvSpPr>
            <p:spPr>
              <a:xfrm>
                <a:off x="669725" y="4551475"/>
                <a:ext cx="352225" cy="187900"/>
              </a:xfrm>
              <a:custGeom>
                <a:avLst/>
                <a:gdLst/>
                <a:ahLst/>
                <a:cxnLst/>
                <a:rect l="l" t="t" r="r" b="b"/>
                <a:pathLst>
                  <a:path w="14089" h="7516" extrusionOk="0">
                    <a:moveTo>
                      <a:pt x="6934" y="1"/>
                    </a:moveTo>
                    <a:cubicBezTo>
                      <a:pt x="6739" y="1"/>
                      <a:pt x="6545" y="30"/>
                      <a:pt x="6356" y="99"/>
                    </a:cubicBezTo>
                    <a:cubicBezTo>
                      <a:pt x="4537" y="750"/>
                      <a:pt x="7140" y="1937"/>
                      <a:pt x="7140" y="1937"/>
                    </a:cubicBezTo>
                    <a:lnTo>
                      <a:pt x="2087" y="4310"/>
                    </a:lnTo>
                    <a:cubicBezTo>
                      <a:pt x="1599" y="4855"/>
                      <a:pt x="1054" y="5707"/>
                      <a:pt x="632" y="6396"/>
                    </a:cubicBezTo>
                    <a:cubicBezTo>
                      <a:pt x="259" y="7028"/>
                      <a:pt x="1" y="7516"/>
                      <a:pt x="1" y="7516"/>
                    </a:cubicBezTo>
                    <a:lnTo>
                      <a:pt x="14088" y="7516"/>
                    </a:lnTo>
                    <a:cubicBezTo>
                      <a:pt x="14069" y="7143"/>
                      <a:pt x="14040" y="6770"/>
                      <a:pt x="13983" y="6396"/>
                    </a:cubicBezTo>
                    <a:cubicBezTo>
                      <a:pt x="13686" y="4339"/>
                      <a:pt x="12873" y="2396"/>
                      <a:pt x="11619" y="740"/>
                    </a:cubicBezTo>
                    <a:lnTo>
                      <a:pt x="11275" y="2367"/>
                    </a:lnTo>
                    <a:lnTo>
                      <a:pt x="9466" y="1267"/>
                    </a:lnTo>
                    <a:cubicBezTo>
                      <a:pt x="9466" y="1267"/>
                      <a:pt x="8200" y="1"/>
                      <a:pt x="6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1547;p67">
                <a:extLst>
                  <a:ext uri="{FF2B5EF4-FFF2-40B4-BE49-F238E27FC236}">
                    <a16:creationId xmlns:a16="http://schemas.microsoft.com/office/drawing/2014/main" id="{11B9D78F-6150-438F-A27A-9DA4ED959350}"/>
                  </a:ext>
                </a:extLst>
              </p:cNvPr>
              <p:cNvSpPr/>
              <p:nvPr/>
            </p:nvSpPr>
            <p:spPr>
              <a:xfrm>
                <a:off x="669725" y="4711375"/>
                <a:ext cx="352225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4089" h="1120" extrusionOk="0">
                    <a:moveTo>
                      <a:pt x="632" y="0"/>
                    </a:moveTo>
                    <a:cubicBezTo>
                      <a:pt x="259" y="632"/>
                      <a:pt x="1" y="1120"/>
                      <a:pt x="1" y="1120"/>
                    </a:cubicBezTo>
                    <a:lnTo>
                      <a:pt x="14088" y="1120"/>
                    </a:lnTo>
                    <a:cubicBezTo>
                      <a:pt x="14079" y="747"/>
                      <a:pt x="14040" y="374"/>
                      <a:pt x="13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1548;p67">
                <a:extLst>
                  <a:ext uri="{FF2B5EF4-FFF2-40B4-BE49-F238E27FC236}">
                    <a16:creationId xmlns:a16="http://schemas.microsoft.com/office/drawing/2014/main" id="{CBCDE465-521B-418D-90C7-42003DFC82E9}"/>
                  </a:ext>
                </a:extLst>
              </p:cNvPr>
              <p:cNvSpPr/>
              <p:nvPr/>
            </p:nvSpPr>
            <p:spPr>
              <a:xfrm>
                <a:off x="766300" y="4621750"/>
                <a:ext cx="7860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826" extrusionOk="0">
                    <a:moveTo>
                      <a:pt x="1161" y="1"/>
                    </a:moveTo>
                    <a:cubicBezTo>
                      <a:pt x="802" y="1"/>
                      <a:pt x="444" y="72"/>
                      <a:pt x="100" y="236"/>
                    </a:cubicBezTo>
                    <a:cubicBezTo>
                      <a:pt x="0" y="285"/>
                      <a:pt x="59" y="429"/>
                      <a:pt x="157" y="429"/>
                    </a:cubicBezTo>
                    <a:cubicBezTo>
                      <a:pt x="172" y="429"/>
                      <a:pt x="189" y="425"/>
                      <a:pt x="205" y="418"/>
                    </a:cubicBezTo>
                    <a:cubicBezTo>
                      <a:pt x="474" y="300"/>
                      <a:pt x="748" y="251"/>
                      <a:pt x="1022" y="251"/>
                    </a:cubicBezTo>
                    <a:cubicBezTo>
                      <a:pt x="1684" y="251"/>
                      <a:pt x="2347" y="535"/>
                      <a:pt x="2942" y="819"/>
                    </a:cubicBezTo>
                    <a:cubicBezTo>
                      <a:pt x="2956" y="824"/>
                      <a:pt x="2969" y="826"/>
                      <a:pt x="2981" y="826"/>
                    </a:cubicBezTo>
                    <a:cubicBezTo>
                      <a:pt x="3083" y="826"/>
                      <a:pt x="3144" y="695"/>
                      <a:pt x="3067" y="619"/>
                    </a:cubicBezTo>
                    <a:cubicBezTo>
                      <a:pt x="2499" y="251"/>
                      <a:pt x="1831" y="1"/>
                      <a:pt x="1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1549;p67">
                <a:extLst>
                  <a:ext uri="{FF2B5EF4-FFF2-40B4-BE49-F238E27FC236}">
                    <a16:creationId xmlns:a16="http://schemas.microsoft.com/office/drawing/2014/main" id="{2A1C4A18-42F9-49B7-9E3D-2A4F8D917CC7}"/>
                  </a:ext>
                </a:extLst>
              </p:cNvPr>
              <p:cNvSpPr/>
              <p:nvPr/>
            </p:nvSpPr>
            <p:spPr>
              <a:xfrm>
                <a:off x="799175" y="4607800"/>
                <a:ext cx="6657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971" extrusionOk="0">
                    <a:moveTo>
                      <a:pt x="426" y="1"/>
                    </a:moveTo>
                    <a:cubicBezTo>
                      <a:pt x="327" y="1"/>
                      <a:pt x="226" y="7"/>
                      <a:pt x="125" y="18"/>
                    </a:cubicBezTo>
                    <a:cubicBezTo>
                      <a:pt x="13" y="37"/>
                      <a:pt x="1" y="220"/>
                      <a:pt x="116" y="220"/>
                    </a:cubicBezTo>
                    <a:cubicBezTo>
                      <a:pt x="119" y="220"/>
                      <a:pt x="122" y="220"/>
                      <a:pt x="125" y="219"/>
                    </a:cubicBezTo>
                    <a:cubicBezTo>
                      <a:pt x="192" y="213"/>
                      <a:pt x="259" y="209"/>
                      <a:pt x="326" y="209"/>
                    </a:cubicBezTo>
                    <a:cubicBezTo>
                      <a:pt x="1090" y="209"/>
                      <a:pt x="1791" y="640"/>
                      <a:pt x="2460" y="956"/>
                    </a:cubicBezTo>
                    <a:cubicBezTo>
                      <a:pt x="2477" y="967"/>
                      <a:pt x="2495" y="971"/>
                      <a:pt x="2511" y="971"/>
                    </a:cubicBezTo>
                    <a:cubicBezTo>
                      <a:pt x="2602" y="971"/>
                      <a:pt x="2663" y="833"/>
                      <a:pt x="2565" y="784"/>
                    </a:cubicBezTo>
                    <a:cubicBezTo>
                      <a:pt x="1920" y="351"/>
                      <a:pt x="1207" y="1"/>
                      <a:pt x="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1550;p67">
                <a:extLst>
                  <a:ext uri="{FF2B5EF4-FFF2-40B4-BE49-F238E27FC236}">
                    <a16:creationId xmlns:a16="http://schemas.microsoft.com/office/drawing/2014/main" id="{225622D0-A74A-48F1-B136-FD1324E7E4B2}"/>
                  </a:ext>
                </a:extLst>
              </p:cNvPr>
              <p:cNvSpPr/>
              <p:nvPr/>
            </p:nvSpPr>
            <p:spPr>
              <a:xfrm>
                <a:off x="597725" y="2729600"/>
                <a:ext cx="378050" cy="1827950"/>
              </a:xfrm>
              <a:custGeom>
                <a:avLst/>
                <a:gdLst/>
                <a:ahLst/>
                <a:cxnLst/>
                <a:rect l="l" t="t" r="r" b="b"/>
                <a:pathLst>
                  <a:path w="15122" h="73118" extrusionOk="0">
                    <a:moveTo>
                      <a:pt x="1120" y="1"/>
                    </a:moveTo>
                    <a:lnTo>
                      <a:pt x="0" y="211"/>
                    </a:lnTo>
                    <a:lnTo>
                      <a:pt x="1407" y="7561"/>
                    </a:lnTo>
                    <a:lnTo>
                      <a:pt x="1474" y="7934"/>
                    </a:lnTo>
                    <a:lnTo>
                      <a:pt x="1627" y="8710"/>
                    </a:lnTo>
                    <a:lnTo>
                      <a:pt x="3378" y="17868"/>
                    </a:lnTo>
                    <a:lnTo>
                      <a:pt x="3503" y="18500"/>
                    </a:lnTo>
                    <a:lnTo>
                      <a:pt x="3599" y="19017"/>
                    </a:lnTo>
                    <a:lnTo>
                      <a:pt x="5350" y="28176"/>
                    </a:lnTo>
                    <a:lnTo>
                      <a:pt x="5570" y="29314"/>
                    </a:lnTo>
                    <a:lnTo>
                      <a:pt x="7321" y="38473"/>
                    </a:lnTo>
                    <a:lnTo>
                      <a:pt x="7436" y="39047"/>
                    </a:lnTo>
                    <a:lnTo>
                      <a:pt x="7542" y="39622"/>
                    </a:lnTo>
                    <a:lnTo>
                      <a:pt x="9302" y="48780"/>
                    </a:lnTo>
                    <a:lnTo>
                      <a:pt x="9369" y="49173"/>
                    </a:lnTo>
                    <a:lnTo>
                      <a:pt x="9398" y="49288"/>
                    </a:lnTo>
                    <a:lnTo>
                      <a:pt x="9513" y="49919"/>
                    </a:lnTo>
                    <a:lnTo>
                      <a:pt x="9523" y="49919"/>
                    </a:lnTo>
                    <a:lnTo>
                      <a:pt x="11274" y="59078"/>
                    </a:lnTo>
                    <a:lnTo>
                      <a:pt x="11379" y="59652"/>
                    </a:lnTo>
                    <a:lnTo>
                      <a:pt x="11494" y="60226"/>
                    </a:lnTo>
                    <a:lnTo>
                      <a:pt x="13963" y="73118"/>
                    </a:lnTo>
                    <a:lnTo>
                      <a:pt x="15121" y="73118"/>
                    </a:lnTo>
                    <a:lnTo>
                      <a:pt x="11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1551;p67">
                <a:extLst>
                  <a:ext uri="{FF2B5EF4-FFF2-40B4-BE49-F238E27FC236}">
                    <a16:creationId xmlns:a16="http://schemas.microsoft.com/office/drawing/2014/main" id="{3D492665-5367-45D4-B781-7FBAE486099C}"/>
                  </a:ext>
                </a:extLst>
              </p:cNvPr>
              <p:cNvSpPr/>
              <p:nvPr/>
            </p:nvSpPr>
            <p:spPr>
              <a:xfrm>
                <a:off x="238125" y="2729600"/>
                <a:ext cx="378275" cy="1827950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73118" extrusionOk="0">
                    <a:moveTo>
                      <a:pt x="1129" y="1"/>
                    </a:moveTo>
                    <a:lnTo>
                      <a:pt x="0" y="211"/>
                    </a:lnTo>
                    <a:lnTo>
                      <a:pt x="13963" y="73118"/>
                    </a:lnTo>
                    <a:lnTo>
                      <a:pt x="15131" y="73118"/>
                    </a:lnTo>
                    <a:lnTo>
                      <a:pt x="12662" y="60226"/>
                    </a:lnTo>
                    <a:lnTo>
                      <a:pt x="12441" y="59078"/>
                    </a:lnTo>
                    <a:lnTo>
                      <a:pt x="10690" y="49919"/>
                    </a:lnTo>
                    <a:lnTo>
                      <a:pt x="10470" y="48780"/>
                    </a:lnTo>
                    <a:lnTo>
                      <a:pt x="8709" y="39622"/>
                    </a:lnTo>
                    <a:lnTo>
                      <a:pt x="8489" y="38473"/>
                    </a:lnTo>
                    <a:lnTo>
                      <a:pt x="6737" y="29314"/>
                    </a:lnTo>
                    <a:lnTo>
                      <a:pt x="6517" y="28176"/>
                    </a:lnTo>
                    <a:lnTo>
                      <a:pt x="4766" y="19017"/>
                    </a:lnTo>
                    <a:lnTo>
                      <a:pt x="4546" y="17868"/>
                    </a:lnTo>
                    <a:lnTo>
                      <a:pt x="2795" y="8710"/>
                    </a:lnTo>
                    <a:lnTo>
                      <a:pt x="2574" y="756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1552;p67">
                <a:extLst>
                  <a:ext uri="{FF2B5EF4-FFF2-40B4-BE49-F238E27FC236}">
                    <a16:creationId xmlns:a16="http://schemas.microsoft.com/office/drawing/2014/main" id="{4FD9ACBB-F6A0-43A4-A63F-61437BE0F5CD}"/>
                  </a:ext>
                </a:extLst>
              </p:cNvPr>
              <p:cNvSpPr/>
              <p:nvPr/>
            </p:nvSpPr>
            <p:spPr>
              <a:xfrm>
                <a:off x="290750" y="2918625"/>
                <a:ext cx="359400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1149" extrusionOk="0">
                    <a:moveTo>
                      <a:pt x="0" y="0"/>
                    </a:moveTo>
                    <a:lnTo>
                      <a:pt x="0" y="1149"/>
                    </a:lnTo>
                    <a:lnTo>
                      <a:pt x="14375" y="1149"/>
                    </a:lnTo>
                    <a:lnTo>
                      <a:pt x="143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1553;p67">
                <a:extLst>
                  <a:ext uri="{FF2B5EF4-FFF2-40B4-BE49-F238E27FC236}">
                    <a16:creationId xmlns:a16="http://schemas.microsoft.com/office/drawing/2014/main" id="{57EBED23-00B2-4619-A6A2-F966DF7B858B}"/>
                  </a:ext>
                </a:extLst>
              </p:cNvPr>
              <p:cNvSpPr/>
              <p:nvPr/>
            </p:nvSpPr>
            <p:spPr>
              <a:xfrm>
                <a:off x="341700" y="3176300"/>
                <a:ext cx="359400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1149" extrusionOk="0">
                    <a:moveTo>
                      <a:pt x="1" y="0"/>
                    </a:moveTo>
                    <a:lnTo>
                      <a:pt x="1" y="1149"/>
                    </a:lnTo>
                    <a:lnTo>
                      <a:pt x="14376" y="1149"/>
                    </a:lnTo>
                    <a:lnTo>
                      <a:pt x="143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1554;p67">
                <a:extLst>
                  <a:ext uri="{FF2B5EF4-FFF2-40B4-BE49-F238E27FC236}">
                    <a16:creationId xmlns:a16="http://schemas.microsoft.com/office/drawing/2014/main" id="{2DD21A98-89D3-41AA-BA66-4D4E02A4628D}"/>
                  </a:ext>
                </a:extLst>
              </p:cNvPr>
              <p:cNvSpPr/>
              <p:nvPr/>
            </p:nvSpPr>
            <p:spPr>
              <a:xfrm>
                <a:off x="392675" y="3433975"/>
                <a:ext cx="3594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1140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4375" y="1139"/>
                    </a:lnTo>
                    <a:lnTo>
                      <a:pt x="143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1555;p67">
                <a:extLst>
                  <a:ext uri="{FF2B5EF4-FFF2-40B4-BE49-F238E27FC236}">
                    <a16:creationId xmlns:a16="http://schemas.microsoft.com/office/drawing/2014/main" id="{939AD3C7-554D-404E-8FEE-753DB463BE55}"/>
                  </a:ext>
                </a:extLst>
              </p:cNvPr>
              <p:cNvSpPr/>
              <p:nvPr/>
            </p:nvSpPr>
            <p:spPr>
              <a:xfrm>
                <a:off x="443625" y="3691425"/>
                <a:ext cx="359650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4386" h="1149" extrusionOk="0">
                    <a:moveTo>
                      <a:pt x="1" y="0"/>
                    </a:moveTo>
                    <a:lnTo>
                      <a:pt x="1" y="1149"/>
                    </a:lnTo>
                    <a:lnTo>
                      <a:pt x="14385" y="1149"/>
                    </a:lnTo>
                    <a:lnTo>
                      <a:pt x="14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1556;p67">
                <a:extLst>
                  <a:ext uri="{FF2B5EF4-FFF2-40B4-BE49-F238E27FC236}">
                    <a16:creationId xmlns:a16="http://schemas.microsoft.com/office/drawing/2014/main" id="{6AE701B2-29E5-43F2-BF08-FB2AA6A90149}"/>
                  </a:ext>
                </a:extLst>
              </p:cNvPr>
              <p:cNvSpPr/>
              <p:nvPr/>
            </p:nvSpPr>
            <p:spPr>
              <a:xfrm>
                <a:off x="494825" y="3949100"/>
                <a:ext cx="3594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1140" extrusionOk="0">
                    <a:moveTo>
                      <a:pt x="1" y="0"/>
                    </a:moveTo>
                    <a:lnTo>
                      <a:pt x="1" y="1139"/>
                    </a:lnTo>
                    <a:lnTo>
                      <a:pt x="14376" y="1139"/>
                    </a:lnTo>
                    <a:lnTo>
                      <a:pt x="143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1557;p67">
                <a:extLst>
                  <a:ext uri="{FF2B5EF4-FFF2-40B4-BE49-F238E27FC236}">
                    <a16:creationId xmlns:a16="http://schemas.microsoft.com/office/drawing/2014/main" id="{2B771057-EB6F-4849-BC8B-39B9DCE5AFDA}"/>
                  </a:ext>
                </a:extLst>
              </p:cNvPr>
              <p:cNvSpPr/>
              <p:nvPr/>
            </p:nvSpPr>
            <p:spPr>
              <a:xfrm>
                <a:off x="545800" y="4206550"/>
                <a:ext cx="359375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1149" extrusionOk="0">
                    <a:moveTo>
                      <a:pt x="0" y="0"/>
                    </a:moveTo>
                    <a:lnTo>
                      <a:pt x="0" y="1148"/>
                    </a:lnTo>
                    <a:lnTo>
                      <a:pt x="14375" y="1148"/>
                    </a:lnTo>
                    <a:lnTo>
                      <a:pt x="143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1558;p67">
                <a:extLst>
                  <a:ext uri="{FF2B5EF4-FFF2-40B4-BE49-F238E27FC236}">
                    <a16:creationId xmlns:a16="http://schemas.microsoft.com/office/drawing/2014/main" id="{53FD3A22-FBA9-4B05-9193-7E7BD390EB46}"/>
                  </a:ext>
                </a:extLst>
              </p:cNvPr>
              <p:cNvSpPr/>
              <p:nvPr/>
            </p:nvSpPr>
            <p:spPr>
              <a:xfrm>
                <a:off x="649350" y="3269600"/>
                <a:ext cx="115150" cy="83300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3332" extrusionOk="0">
                    <a:moveTo>
                      <a:pt x="931" y="1"/>
                    </a:moveTo>
                    <a:cubicBezTo>
                      <a:pt x="1" y="785"/>
                      <a:pt x="1850" y="3332"/>
                      <a:pt x="2755" y="3332"/>
                    </a:cubicBezTo>
                    <a:cubicBezTo>
                      <a:pt x="2800" y="3332"/>
                      <a:pt x="2843" y="3325"/>
                      <a:pt x="2883" y="3312"/>
                    </a:cubicBezTo>
                    <a:cubicBezTo>
                      <a:pt x="4606" y="2738"/>
                      <a:pt x="931" y="1"/>
                      <a:pt x="9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1559;p67">
                <a:extLst>
                  <a:ext uri="{FF2B5EF4-FFF2-40B4-BE49-F238E27FC236}">
                    <a16:creationId xmlns:a16="http://schemas.microsoft.com/office/drawing/2014/main" id="{EA562231-CA9F-4350-8F06-810C73E5D718}"/>
                  </a:ext>
                </a:extLst>
              </p:cNvPr>
              <p:cNvSpPr/>
              <p:nvPr/>
            </p:nvSpPr>
            <p:spPr>
              <a:xfrm>
                <a:off x="649550" y="3300225"/>
                <a:ext cx="102275" cy="74325"/>
              </a:xfrm>
              <a:custGeom>
                <a:avLst/>
                <a:gdLst/>
                <a:ahLst/>
                <a:cxnLst/>
                <a:rect l="l" t="t" r="r" b="b"/>
                <a:pathLst>
                  <a:path w="4091" h="2973" extrusionOk="0">
                    <a:moveTo>
                      <a:pt x="923" y="1"/>
                    </a:moveTo>
                    <a:cubicBezTo>
                      <a:pt x="1" y="778"/>
                      <a:pt x="1349" y="2972"/>
                      <a:pt x="2211" y="2972"/>
                    </a:cubicBezTo>
                    <a:cubicBezTo>
                      <a:pt x="2262" y="2972"/>
                      <a:pt x="2311" y="2964"/>
                      <a:pt x="2358" y="2948"/>
                    </a:cubicBezTo>
                    <a:cubicBezTo>
                      <a:pt x="4090" y="2384"/>
                      <a:pt x="923" y="1"/>
                      <a:pt x="9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1560;p67">
                <a:extLst>
                  <a:ext uri="{FF2B5EF4-FFF2-40B4-BE49-F238E27FC236}">
                    <a16:creationId xmlns:a16="http://schemas.microsoft.com/office/drawing/2014/main" id="{02C02539-4617-45FB-8597-9FB7E4639151}"/>
                  </a:ext>
                </a:extLst>
              </p:cNvPr>
              <p:cNvSpPr/>
              <p:nvPr/>
            </p:nvSpPr>
            <p:spPr>
              <a:xfrm>
                <a:off x="655050" y="3234575"/>
                <a:ext cx="97725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3664" extrusionOk="0">
                    <a:moveTo>
                      <a:pt x="1000" y="0"/>
                    </a:moveTo>
                    <a:cubicBezTo>
                      <a:pt x="893" y="0"/>
                      <a:pt x="800" y="36"/>
                      <a:pt x="722" y="110"/>
                    </a:cubicBezTo>
                    <a:cubicBezTo>
                      <a:pt x="1" y="777"/>
                      <a:pt x="1623" y="3664"/>
                      <a:pt x="2669" y="3664"/>
                    </a:cubicBezTo>
                    <a:cubicBezTo>
                      <a:pt x="2748" y="3664"/>
                      <a:pt x="2823" y="3647"/>
                      <a:pt x="2894" y="3613"/>
                    </a:cubicBezTo>
                    <a:cubicBezTo>
                      <a:pt x="3909" y="3124"/>
                      <a:pt x="2645" y="1995"/>
                      <a:pt x="2205" y="1517"/>
                    </a:cubicBezTo>
                    <a:cubicBezTo>
                      <a:pt x="1755" y="1038"/>
                      <a:pt x="1602" y="253"/>
                      <a:pt x="1602" y="253"/>
                    </a:cubicBezTo>
                    <a:cubicBezTo>
                      <a:pt x="1373" y="89"/>
                      <a:pt x="1170" y="0"/>
                      <a:pt x="10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1561;p67">
                <a:extLst>
                  <a:ext uri="{FF2B5EF4-FFF2-40B4-BE49-F238E27FC236}">
                    <a16:creationId xmlns:a16="http://schemas.microsoft.com/office/drawing/2014/main" id="{7044E416-18CE-483A-BFC1-73553C231A09}"/>
                  </a:ext>
                </a:extLst>
              </p:cNvPr>
              <p:cNvSpPr/>
              <p:nvPr/>
            </p:nvSpPr>
            <p:spPr>
              <a:xfrm>
                <a:off x="670625" y="3269350"/>
                <a:ext cx="5332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2224" extrusionOk="0">
                    <a:moveTo>
                      <a:pt x="113" y="1"/>
                    </a:moveTo>
                    <a:cubicBezTo>
                      <a:pt x="56" y="1"/>
                      <a:pt x="0" y="51"/>
                      <a:pt x="13" y="126"/>
                    </a:cubicBezTo>
                    <a:lnTo>
                      <a:pt x="22" y="126"/>
                    </a:lnTo>
                    <a:cubicBezTo>
                      <a:pt x="195" y="585"/>
                      <a:pt x="453" y="1006"/>
                      <a:pt x="797" y="1370"/>
                    </a:cubicBezTo>
                    <a:cubicBezTo>
                      <a:pt x="960" y="1542"/>
                      <a:pt x="1142" y="1705"/>
                      <a:pt x="1333" y="1858"/>
                    </a:cubicBezTo>
                    <a:cubicBezTo>
                      <a:pt x="1525" y="2011"/>
                      <a:pt x="1735" y="2174"/>
                      <a:pt x="1975" y="2222"/>
                    </a:cubicBezTo>
                    <a:cubicBezTo>
                      <a:pt x="1982" y="2223"/>
                      <a:pt x="1989" y="2224"/>
                      <a:pt x="1996" y="2224"/>
                    </a:cubicBezTo>
                    <a:cubicBezTo>
                      <a:pt x="2080" y="2224"/>
                      <a:pt x="2132" y="2121"/>
                      <a:pt x="2070" y="2059"/>
                    </a:cubicBezTo>
                    <a:cubicBezTo>
                      <a:pt x="1908" y="1896"/>
                      <a:pt x="1697" y="1791"/>
                      <a:pt x="1506" y="1657"/>
                    </a:cubicBezTo>
                    <a:cubicBezTo>
                      <a:pt x="1324" y="1513"/>
                      <a:pt x="1142" y="1360"/>
                      <a:pt x="989" y="1198"/>
                    </a:cubicBezTo>
                    <a:cubicBezTo>
                      <a:pt x="673" y="853"/>
                      <a:pt x="405" y="461"/>
                      <a:pt x="195" y="49"/>
                    </a:cubicBezTo>
                    <a:cubicBezTo>
                      <a:pt x="174" y="15"/>
                      <a:pt x="144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1562;p67">
                <a:extLst>
                  <a:ext uri="{FF2B5EF4-FFF2-40B4-BE49-F238E27FC236}">
                    <a16:creationId xmlns:a16="http://schemas.microsoft.com/office/drawing/2014/main" id="{4CE66FAC-4286-4A80-A803-B0AB5372D1E1}"/>
                  </a:ext>
                </a:extLst>
              </p:cNvPr>
              <p:cNvSpPr/>
              <p:nvPr/>
            </p:nvSpPr>
            <p:spPr>
              <a:xfrm>
                <a:off x="671025" y="3307775"/>
                <a:ext cx="5447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1992" extrusionOk="0">
                    <a:moveTo>
                      <a:pt x="53" y="0"/>
                    </a:moveTo>
                    <a:cubicBezTo>
                      <a:pt x="26" y="0"/>
                      <a:pt x="0" y="25"/>
                      <a:pt x="6" y="62"/>
                    </a:cubicBezTo>
                    <a:cubicBezTo>
                      <a:pt x="92" y="570"/>
                      <a:pt x="408" y="1048"/>
                      <a:pt x="753" y="1421"/>
                    </a:cubicBezTo>
                    <a:cubicBezTo>
                      <a:pt x="925" y="1613"/>
                      <a:pt x="1126" y="1766"/>
                      <a:pt x="1346" y="1871"/>
                    </a:cubicBezTo>
                    <a:cubicBezTo>
                      <a:pt x="1470" y="1929"/>
                      <a:pt x="1595" y="1967"/>
                      <a:pt x="1729" y="1986"/>
                    </a:cubicBezTo>
                    <a:cubicBezTo>
                      <a:pt x="1754" y="1990"/>
                      <a:pt x="1780" y="1992"/>
                      <a:pt x="1806" y="1992"/>
                    </a:cubicBezTo>
                    <a:cubicBezTo>
                      <a:pt x="1907" y="1992"/>
                      <a:pt x="2011" y="1963"/>
                      <a:pt x="2102" y="1910"/>
                    </a:cubicBezTo>
                    <a:cubicBezTo>
                      <a:pt x="2179" y="1862"/>
                      <a:pt x="2160" y="1747"/>
                      <a:pt x="2073" y="1718"/>
                    </a:cubicBezTo>
                    <a:cubicBezTo>
                      <a:pt x="1968" y="1699"/>
                      <a:pt x="1863" y="1680"/>
                      <a:pt x="1758" y="1670"/>
                    </a:cubicBezTo>
                    <a:cubicBezTo>
                      <a:pt x="1652" y="1651"/>
                      <a:pt x="1547" y="1622"/>
                      <a:pt x="1451" y="1575"/>
                    </a:cubicBezTo>
                    <a:cubicBezTo>
                      <a:pt x="1241" y="1469"/>
                      <a:pt x="1059" y="1335"/>
                      <a:pt x="896" y="1173"/>
                    </a:cubicBezTo>
                    <a:cubicBezTo>
                      <a:pt x="552" y="838"/>
                      <a:pt x="332" y="436"/>
                      <a:pt x="92" y="24"/>
                    </a:cubicBezTo>
                    <a:cubicBezTo>
                      <a:pt x="82" y="7"/>
                      <a:pt x="68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1563;p67">
                <a:extLst>
                  <a:ext uri="{FF2B5EF4-FFF2-40B4-BE49-F238E27FC236}">
                    <a16:creationId xmlns:a16="http://schemas.microsoft.com/office/drawing/2014/main" id="{DEC89F92-AB7E-4BD9-AA3B-955214B5E833}"/>
                  </a:ext>
                </a:extLst>
              </p:cNvPr>
              <p:cNvSpPr/>
              <p:nvPr/>
            </p:nvSpPr>
            <p:spPr>
              <a:xfrm>
                <a:off x="1275775" y="3585675"/>
                <a:ext cx="420400" cy="378525"/>
              </a:xfrm>
              <a:custGeom>
                <a:avLst/>
                <a:gdLst/>
                <a:ahLst/>
                <a:cxnLst/>
                <a:rect l="l" t="t" r="r" b="b"/>
                <a:pathLst>
                  <a:path w="16816" h="15141" extrusionOk="0">
                    <a:moveTo>
                      <a:pt x="13294" y="0"/>
                    </a:moveTo>
                    <a:lnTo>
                      <a:pt x="0" y="6135"/>
                    </a:lnTo>
                    <a:lnTo>
                      <a:pt x="4709" y="15140"/>
                    </a:lnTo>
                    <a:lnTo>
                      <a:pt x="16815" y="8738"/>
                    </a:lnTo>
                    <a:lnTo>
                      <a:pt x="132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1564;p67">
                <a:extLst>
                  <a:ext uri="{FF2B5EF4-FFF2-40B4-BE49-F238E27FC236}">
                    <a16:creationId xmlns:a16="http://schemas.microsoft.com/office/drawing/2014/main" id="{35D9F731-5FAA-4028-9E70-2A98118B6DF6}"/>
                  </a:ext>
                </a:extLst>
              </p:cNvPr>
              <p:cNvSpPr/>
              <p:nvPr/>
            </p:nvSpPr>
            <p:spPr>
              <a:xfrm>
                <a:off x="1189650" y="3192825"/>
                <a:ext cx="188300" cy="221325"/>
              </a:xfrm>
              <a:custGeom>
                <a:avLst/>
                <a:gdLst/>
                <a:ahLst/>
                <a:cxnLst/>
                <a:rect l="l" t="t" r="r" b="b"/>
                <a:pathLst>
                  <a:path w="7532" h="8853" extrusionOk="0">
                    <a:moveTo>
                      <a:pt x="2849" y="0"/>
                    </a:moveTo>
                    <a:cubicBezTo>
                      <a:pt x="1904" y="0"/>
                      <a:pt x="1008" y="695"/>
                      <a:pt x="0" y="1579"/>
                    </a:cubicBezTo>
                    <a:lnTo>
                      <a:pt x="1847" y="8852"/>
                    </a:lnTo>
                    <a:lnTo>
                      <a:pt x="7532" y="5417"/>
                    </a:lnTo>
                    <a:cubicBezTo>
                      <a:pt x="5582" y="1349"/>
                      <a:pt x="4167" y="0"/>
                      <a:pt x="2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1565;p67">
                <a:extLst>
                  <a:ext uri="{FF2B5EF4-FFF2-40B4-BE49-F238E27FC236}">
                    <a16:creationId xmlns:a16="http://schemas.microsoft.com/office/drawing/2014/main" id="{F08B9DC7-FC98-432C-B426-842EB08D9C3E}"/>
                  </a:ext>
                </a:extLst>
              </p:cNvPr>
              <p:cNvSpPr/>
              <p:nvPr/>
            </p:nvSpPr>
            <p:spPr>
              <a:xfrm>
                <a:off x="1201350" y="3330300"/>
                <a:ext cx="41975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3961" extrusionOk="0">
                    <a:moveTo>
                      <a:pt x="121" y="1"/>
                    </a:moveTo>
                    <a:cubicBezTo>
                      <a:pt x="59" y="1"/>
                      <a:pt x="1" y="49"/>
                      <a:pt x="30" y="119"/>
                    </a:cubicBezTo>
                    <a:lnTo>
                      <a:pt x="20" y="119"/>
                    </a:lnTo>
                    <a:cubicBezTo>
                      <a:pt x="145" y="444"/>
                      <a:pt x="221" y="779"/>
                      <a:pt x="326" y="1104"/>
                    </a:cubicBezTo>
                    <a:cubicBezTo>
                      <a:pt x="441" y="1430"/>
                      <a:pt x="556" y="1755"/>
                      <a:pt x="681" y="2071"/>
                    </a:cubicBezTo>
                    <a:cubicBezTo>
                      <a:pt x="795" y="2396"/>
                      <a:pt x="920" y="2693"/>
                      <a:pt x="1044" y="2999"/>
                    </a:cubicBezTo>
                    <a:cubicBezTo>
                      <a:pt x="1169" y="3305"/>
                      <a:pt x="1293" y="3660"/>
                      <a:pt x="1494" y="3918"/>
                    </a:cubicBezTo>
                    <a:cubicBezTo>
                      <a:pt x="1514" y="3947"/>
                      <a:pt x="1542" y="3960"/>
                      <a:pt x="1571" y="3960"/>
                    </a:cubicBezTo>
                    <a:cubicBezTo>
                      <a:pt x="1625" y="3960"/>
                      <a:pt x="1679" y="3914"/>
                      <a:pt x="1666" y="3851"/>
                    </a:cubicBezTo>
                    <a:cubicBezTo>
                      <a:pt x="1618" y="3516"/>
                      <a:pt x="1456" y="3191"/>
                      <a:pt x="1341" y="2875"/>
                    </a:cubicBezTo>
                    <a:cubicBezTo>
                      <a:pt x="1226" y="2568"/>
                      <a:pt x="1102" y="2262"/>
                      <a:pt x="977" y="1956"/>
                    </a:cubicBezTo>
                    <a:lnTo>
                      <a:pt x="614" y="1028"/>
                    </a:lnTo>
                    <a:cubicBezTo>
                      <a:pt x="489" y="712"/>
                      <a:pt x="336" y="396"/>
                      <a:pt x="221" y="71"/>
                    </a:cubicBezTo>
                    <a:cubicBezTo>
                      <a:pt x="202" y="21"/>
                      <a:pt x="16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5" name="Google Shape;1566;p67">
                <a:extLst>
                  <a:ext uri="{FF2B5EF4-FFF2-40B4-BE49-F238E27FC236}">
                    <a16:creationId xmlns:a16="http://schemas.microsoft.com/office/drawing/2014/main" id="{D7CE0E03-3C9F-447C-942F-956DF08574C1}"/>
                  </a:ext>
                </a:extLst>
              </p:cNvPr>
              <p:cNvSpPr/>
              <p:nvPr/>
            </p:nvSpPr>
            <p:spPr>
              <a:xfrm>
                <a:off x="1176475" y="3328750"/>
                <a:ext cx="40525" cy="41950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678" extrusionOk="0">
                    <a:moveTo>
                      <a:pt x="115" y="1"/>
                    </a:moveTo>
                    <a:cubicBezTo>
                      <a:pt x="103" y="1"/>
                      <a:pt x="90" y="3"/>
                      <a:pt x="77" y="8"/>
                    </a:cubicBezTo>
                    <a:cubicBezTo>
                      <a:pt x="29" y="27"/>
                      <a:pt x="1" y="75"/>
                      <a:pt x="20" y="133"/>
                    </a:cubicBezTo>
                    <a:cubicBezTo>
                      <a:pt x="154" y="458"/>
                      <a:pt x="345" y="755"/>
                      <a:pt x="594" y="1013"/>
                    </a:cubicBezTo>
                    <a:cubicBezTo>
                      <a:pt x="833" y="1272"/>
                      <a:pt x="1111" y="1492"/>
                      <a:pt x="1408" y="1664"/>
                    </a:cubicBezTo>
                    <a:cubicBezTo>
                      <a:pt x="1424" y="1673"/>
                      <a:pt x="1442" y="1677"/>
                      <a:pt x="1459" y="1677"/>
                    </a:cubicBezTo>
                    <a:cubicBezTo>
                      <a:pt x="1547" y="1677"/>
                      <a:pt x="1620" y="1566"/>
                      <a:pt x="1532" y="1501"/>
                    </a:cubicBezTo>
                    <a:cubicBezTo>
                      <a:pt x="1274" y="1300"/>
                      <a:pt x="1025" y="1080"/>
                      <a:pt x="805" y="831"/>
                    </a:cubicBezTo>
                    <a:cubicBezTo>
                      <a:pt x="594" y="582"/>
                      <a:pt x="393" y="324"/>
                      <a:pt x="202" y="56"/>
                    </a:cubicBezTo>
                    <a:cubicBezTo>
                      <a:pt x="187" y="21"/>
                      <a:pt x="15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6" name="Google Shape;1567;p67">
                <a:extLst>
                  <a:ext uri="{FF2B5EF4-FFF2-40B4-BE49-F238E27FC236}">
                    <a16:creationId xmlns:a16="http://schemas.microsoft.com/office/drawing/2014/main" id="{FE642DDD-3BE5-4125-99FA-D6D3420C182B}"/>
                  </a:ext>
                </a:extLst>
              </p:cNvPr>
              <p:cNvSpPr/>
              <p:nvPr/>
            </p:nvSpPr>
            <p:spPr>
              <a:xfrm>
                <a:off x="1236050" y="3339950"/>
                <a:ext cx="284275" cy="409975"/>
              </a:xfrm>
              <a:custGeom>
                <a:avLst/>
                <a:gdLst/>
                <a:ahLst/>
                <a:cxnLst/>
                <a:rect l="l" t="t" r="r" b="b"/>
                <a:pathLst>
                  <a:path w="11371" h="16399" extrusionOk="0">
                    <a:moveTo>
                      <a:pt x="4891" y="0"/>
                    </a:moveTo>
                    <a:lnTo>
                      <a:pt x="1" y="2967"/>
                    </a:lnTo>
                    <a:lnTo>
                      <a:pt x="2106" y="8193"/>
                    </a:lnTo>
                    <a:lnTo>
                      <a:pt x="5121" y="14327"/>
                    </a:lnTo>
                    <a:lnTo>
                      <a:pt x="6288" y="13830"/>
                    </a:lnTo>
                    <a:cubicBezTo>
                      <a:pt x="6288" y="13830"/>
                      <a:pt x="7883" y="16398"/>
                      <a:pt x="8594" y="16398"/>
                    </a:cubicBezTo>
                    <a:cubicBezTo>
                      <a:pt x="8632" y="16398"/>
                      <a:pt x="8667" y="16391"/>
                      <a:pt x="8700" y="16375"/>
                    </a:cubicBezTo>
                    <a:cubicBezTo>
                      <a:pt x="9279" y="16099"/>
                      <a:pt x="8571" y="15058"/>
                      <a:pt x="8428" y="14858"/>
                    </a:cubicBezTo>
                    <a:lnTo>
                      <a:pt x="8428" y="14858"/>
                    </a:lnTo>
                    <a:cubicBezTo>
                      <a:pt x="8572" y="15054"/>
                      <a:pt x="9326" y="16046"/>
                      <a:pt x="9778" y="16046"/>
                    </a:cubicBezTo>
                    <a:cubicBezTo>
                      <a:pt x="9810" y="16046"/>
                      <a:pt x="9840" y="16041"/>
                      <a:pt x="9868" y="16031"/>
                    </a:cubicBezTo>
                    <a:cubicBezTo>
                      <a:pt x="10337" y="15858"/>
                      <a:pt x="9868" y="14174"/>
                      <a:pt x="9868" y="14174"/>
                    </a:cubicBezTo>
                    <a:lnTo>
                      <a:pt x="9868" y="14174"/>
                    </a:lnTo>
                    <a:cubicBezTo>
                      <a:pt x="9868" y="14174"/>
                      <a:pt x="10211" y="14706"/>
                      <a:pt x="10590" y="14706"/>
                    </a:cubicBezTo>
                    <a:cubicBezTo>
                      <a:pt x="10693" y="14706"/>
                      <a:pt x="10799" y="14667"/>
                      <a:pt x="10901" y="14566"/>
                    </a:cubicBezTo>
                    <a:cubicBezTo>
                      <a:pt x="11370" y="14088"/>
                      <a:pt x="7207" y="5695"/>
                      <a:pt x="4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7" name="Google Shape;1568;p67">
                <a:extLst>
                  <a:ext uri="{FF2B5EF4-FFF2-40B4-BE49-F238E27FC236}">
                    <a16:creationId xmlns:a16="http://schemas.microsoft.com/office/drawing/2014/main" id="{3B99EF08-84DB-4BD9-85E2-125092793F71}"/>
                  </a:ext>
                </a:extLst>
              </p:cNvPr>
              <p:cNvSpPr/>
              <p:nvPr/>
            </p:nvSpPr>
            <p:spPr>
              <a:xfrm>
                <a:off x="1417275" y="3663400"/>
                <a:ext cx="310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929" extrusionOk="0">
                    <a:moveTo>
                      <a:pt x="156" y="0"/>
                    </a:moveTo>
                    <a:cubicBezTo>
                      <a:pt x="78" y="0"/>
                      <a:pt x="0" y="80"/>
                      <a:pt x="54" y="174"/>
                    </a:cubicBezTo>
                    <a:lnTo>
                      <a:pt x="54" y="164"/>
                    </a:lnTo>
                    <a:cubicBezTo>
                      <a:pt x="408" y="738"/>
                      <a:pt x="724" y="1322"/>
                      <a:pt x="1078" y="1896"/>
                    </a:cubicBezTo>
                    <a:cubicBezTo>
                      <a:pt x="1094" y="1919"/>
                      <a:pt x="1118" y="1928"/>
                      <a:pt x="1143" y="1928"/>
                    </a:cubicBezTo>
                    <a:cubicBezTo>
                      <a:pt x="1192" y="1928"/>
                      <a:pt x="1241" y="1890"/>
                      <a:pt x="1221" y="1839"/>
                    </a:cubicBezTo>
                    <a:cubicBezTo>
                      <a:pt x="1087" y="1523"/>
                      <a:pt x="944" y="1217"/>
                      <a:pt x="772" y="930"/>
                    </a:cubicBezTo>
                    <a:cubicBezTo>
                      <a:pt x="609" y="633"/>
                      <a:pt x="427" y="336"/>
                      <a:pt x="245" y="49"/>
                    </a:cubicBezTo>
                    <a:cubicBezTo>
                      <a:pt x="222" y="15"/>
                      <a:pt x="189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8" name="Google Shape;1569;p67">
                <a:extLst>
                  <a:ext uri="{FF2B5EF4-FFF2-40B4-BE49-F238E27FC236}">
                    <a16:creationId xmlns:a16="http://schemas.microsoft.com/office/drawing/2014/main" id="{77070580-9C57-4C18-A24A-1F5C55950617}"/>
                  </a:ext>
                </a:extLst>
              </p:cNvPr>
              <p:cNvSpPr/>
              <p:nvPr/>
            </p:nvSpPr>
            <p:spPr>
              <a:xfrm>
                <a:off x="1453800" y="3642800"/>
                <a:ext cx="359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2196" extrusionOk="0">
                    <a:moveTo>
                      <a:pt x="147" y="1"/>
                    </a:moveTo>
                    <a:cubicBezTo>
                      <a:pt x="75" y="1"/>
                      <a:pt x="1" y="78"/>
                      <a:pt x="48" y="165"/>
                    </a:cubicBezTo>
                    <a:lnTo>
                      <a:pt x="48" y="156"/>
                    </a:lnTo>
                    <a:cubicBezTo>
                      <a:pt x="220" y="510"/>
                      <a:pt x="402" y="854"/>
                      <a:pt x="603" y="1199"/>
                    </a:cubicBezTo>
                    <a:cubicBezTo>
                      <a:pt x="775" y="1534"/>
                      <a:pt x="995" y="1859"/>
                      <a:pt x="1244" y="2165"/>
                    </a:cubicBezTo>
                    <a:cubicBezTo>
                      <a:pt x="1263" y="2187"/>
                      <a:pt x="1285" y="2196"/>
                      <a:pt x="1306" y="2196"/>
                    </a:cubicBezTo>
                    <a:cubicBezTo>
                      <a:pt x="1372" y="2196"/>
                      <a:pt x="1435" y="2113"/>
                      <a:pt x="1407" y="2041"/>
                    </a:cubicBezTo>
                    <a:cubicBezTo>
                      <a:pt x="1225" y="1696"/>
                      <a:pt x="1033" y="1371"/>
                      <a:pt x="813" y="1046"/>
                    </a:cubicBezTo>
                    <a:cubicBezTo>
                      <a:pt x="612" y="720"/>
                      <a:pt x="421" y="395"/>
                      <a:pt x="229" y="50"/>
                    </a:cubicBezTo>
                    <a:cubicBezTo>
                      <a:pt x="209" y="16"/>
                      <a:pt x="178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9" name="Google Shape;1570;p67">
                <a:extLst>
                  <a:ext uri="{FF2B5EF4-FFF2-40B4-BE49-F238E27FC236}">
                    <a16:creationId xmlns:a16="http://schemas.microsoft.com/office/drawing/2014/main" id="{E330B1F4-39F8-4ABB-9D73-B7FFEDF99F71}"/>
                  </a:ext>
                </a:extLst>
              </p:cNvPr>
              <p:cNvSpPr/>
              <p:nvPr/>
            </p:nvSpPr>
            <p:spPr>
              <a:xfrm>
                <a:off x="1031500" y="3054825"/>
                <a:ext cx="11750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808" extrusionOk="0">
                    <a:moveTo>
                      <a:pt x="285" y="1"/>
                    </a:moveTo>
                    <a:cubicBezTo>
                      <a:pt x="204" y="1"/>
                      <a:pt x="123" y="50"/>
                      <a:pt x="96" y="141"/>
                    </a:cubicBezTo>
                    <a:lnTo>
                      <a:pt x="86" y="141"/>
                    </a:lnTo>
                    <a:lnTo>
                      <a:pt x="29" y="381"/>
                    </a:lnTo>
                    <a:cubicBezTo>
                      <a:pt x="10" y="428"/>
                      <a:pt x="0" y="486"/>
                      <a:pt x="0" y="534"/>
                    </a:cubicBezTo>
                    <a:cubicBezTo>
                      <a:pt x="0" y="572"/>
                      <a:pt x="0" y="620"/>
                      <a:pt x="0" y="658"/>
                    </a:cubicBezTo>
                    <a:cubicBezTo>
                      <a:pt x="0" y="687"/>
                      <a:pt x="10" y="725"/>
                      <a:pt x="29" y="754"/>
                    </a:cubicBezTo>
                    <a:cubicBezTo>
                      <a:pt x="58" y="773"/>
                      <a:pt x="86" y="792"/>
                      <a:pt x="115" y="802"/>
                    </a:cubicBezTo>
                    <a:cubicBezTo>
                      <a:pt x="129" y="806"/>
                      <a:pt x="143" y="808"/>
                      <a:pt x="157" y="808"/>
                    </a:cubicBezTo>
                    <a:cubicBezTo>
                      <a:pt x="209" y="808"/>
                      <a:pt x="257" y="780"/>
                      <a:pt x="287" y="735"/>
                    </a:cubicBezTo>
                    <a:cubicBezTo>
                      <a:pt x="306" y="706"/>
                      <a:pt x="326" y="668"/>
                      <a:pt x="345" y="639"/>
                    </a:cubicBezTo>
                    <a:cubicBezTo>
                      <a:pt x="364" y="601"/>
                      <a:pt x="373" y="572"/>
                      <a:pt x="383" y="534"/>
                    </a:cubicBezTo>
                    <a:cubicBezTo>
                      <a:pt x="383" y="514"/>
                      <a:pt x="392" y="495"/>
                      <a:pt x="392" y="476"/>
                    </a:cubicBezTo>
                    <a:lnTo>
                      <a:pt x="450" y="237"/>
                    </a:lnTo>
                    <a:cubicBezTo>
                      <a:pt x="469" y="189"/>
                      <a:pt x="469" y="141"/>
                      <a:pt x="450" y="93"/>
                    </a:cubicBezTo>
                    <a:cubicBezTo>
                      <a:pt x="412" y="31"/>
                      <a:pt x="349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0" name="Google Shape;1571;p67">
                <a:extLst>
                  <a:ext uri="{FF2B5EF4-FFF2-40B4-BE49-F238E27FC236}">
                    <a16:creationId xmlns:a16="http://schemas.microsoft.com/office/drawing/2014/main" id="{E85C2FA6-2C2B-4332-815E-60B123E570B1}"/>
                  </a:ext>
                </a:extLst>
              </p:cNvPr>
              <p:cNvSpPr/>
              <p:nvPr/>
            </p:nvSpPr>
            <p:spPr>
              <a:xfrm>
                <a:off x="1006600" y="3042450"/>
                <a:ext cx="12475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499" h="983" extrusionOk="0">
                    <a:moveTo>
                      <a:pt x="330" y="0"/>
                    </a:moveTo>
                    <a:cubicBezTo>
                      <a:pt x="264" y="0"/>
                      <a:pt x="198" y="46"/>
                      <a:pt x="173" y="119"/>
                    </a:cubicBezTo>
                    <a:lnTo>
                      <a:pt x="163" y="129"/>
                    </a:lnTo>
                    <a:cubicBezTo>
                      <a:pt x="125" y="244"/>
                      <a:pt x="87" y="359"/>
                      <a:pt x="58" y="474"/>
                    </a:cubicBezTo>
                    <a:cubicBezTo>
                      <a:pt x="49" y="531"/>
                      <a:pt x="30" y="598"/>
                      <a:pt x="20" y="655"/>
                    </a:cubicBezTo>
                    <a:cubicBezTo>
                      <a:pt x="10" y="694"/>
                      <a:pt x="1" y="732"/>
                      <a:pt x="1" y="770"/>
                    </a:cubicBezTo>
                    <a:cubicBezTo>
                      <a:pt x="10" y="809"/>
                      <a:pt x="10" y="847"/>
                      <a:pt x="20" y="885"/>
                    </a:cubicBezTo>
                    <a:cubicBezTo>
                      <a:pt x="39" y="933"/>
                      <a:pt x="87" y="971"/>
                      <a:pt x="144" y="981"/>
                    </a:cubicBezTo>
                    <a:cubicBezTo>
                      <a:pt x="152" y="982"/>
                      <a:pt x="159" y="983"/>
                      <a:pt x="166" y="983"/>
                    </a:cubicBezTo>
                    <a:cubicBezTo>
                      <a:pt x="214" y="983"/>
                      <a:pt x="253" y="955"/>
                      <a:pt x="278" y="914"/>
                    </a:cubicBezTo>
                    <a:cubicBezTo>
                      <a:pt x="297" y="895"/>
                      <a:pt x="307" y="866"/>
                      <a:pt x="326" y="847"/>
                    </a:cubicBezTo>
                    <a:cubicBezTo>
                      <a:pt x="336" y="809"/>
                      <a:pt x="345" y="761"/>
                      <a:pt x="355" y="722"/>
                    </a:cubicBezTo>
                    <a:cubicBezTo>
                      <a:pt x="364" y="665"/>
                      <a:pt x="374" y="608"/>
                      <a:pt x="393" y="550"/>
                    </a:cubicBezTo>
                    <a:cubicBezTo>
                      <a:pt x="412" y="435"/>
                      <a:pt x="441" y="320"/>
                      <a:pt x="479" y="206"/>
                    </a:cubicBezTo>
                    <a:cubicBezTo>
                      <a:pt x="498" y="119"/>
                      <a:pt x="451" y="33"/>
                      <a:pt x="364" y="5"/>
                    </a:cubicBezTo>
                    <a:cubicBezTo>
                      <a:pt x="353" y="2"/>
                      <a:pt x="342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1" name="Google Shape;1572;p67">
                <a:extLst>
                  <a:ext uri="{FF2B5EF4-FFF2-40B4-BE49-F238E27FC236}">
                    <a16:creationId xmlns:a16="http://schemas.microsoft.com/office/drawing/2014/main" id="{330661BB-DA7E-41E0-9090-77778ABEABF7}"/>
                  </a:ext>
                </a:extLst>
              </p:cNvPr>
              <p:cNvSpPr/>
              <p:nvPr/>
            </p:nvSpPr>
            <p:spPr>
              <a:xfrm>
                <a:off x="1020800" y="3087000"/>
                <a:ext cx="414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211" extrusionOk="0">
                    <a:moveTo>
                      <a:pt x="1547" y="1"/>
                    </a:moveTo>
                    <a:cubicBezTo>
                      <a:pt x="1503" y="1"/>
                      <a:pt x="1461" y="23"/>
                      <a:pt x="1452" y="70"/>
                    </a:cubicBezTo>
                    <a:lnTo>
                      <a:pt x="1452" y="79"/>
                    </a:lnTo>
                    <a:cubicBezTo>
                      <a:pt x="1366" y="491"/>
                      <a:pt x="1031" y="816"/>
                      <a:pt x="610" y="874"/>
                    </a:cubicBezTo>
                    <a:cubicBezTo>
                      <a:pt x="531" y="896"/>
                      <a:pt x="450" y="905"/>
                      <a:pt x="367" y="905"/>
                    </a:cubicBezTo>
                    <a:cubicBezTo>
                      <a:pt x="308" y="905"/>
                      <a:pt x="248" y="901"/>
                      <a:pt x="189" y="893"/>
                    </a:cubicBezTo>
                    <a:cubicBezTo>
                      <a:pt x="186" y="892"/>
                      <a:pt x="182" y="892"/>
                      <a:pt x="179" y="892"/>
                    </a:cubicBezTo>
                    <a:cubicBezTo>
                      <a:pt x="52" y="892"/>
                      <a:pt x="0" y="1076"/>
                      <a:pt x="122" y="1132"/>
                    </a:cubicBezTo>
                    <a:cubicBezTo>
                      <a:pt x="256" y="1181"/>
                      <a:pt x="396" y="1210"/>
                      <a:pt x="533" y="1210"/>
                    </a:cubicBezTo>
                    <a:cubicBezTo>
                      <a:pt x="581" y="1210"/>
                      <a:pt x="629" y="1206"/>
                      <a:pt x="677" y="1199"/>
                    </a:cubicBezTo>
                    <a:cubicBezTo>
                      <a:pt x="859" y="1161"/>
                      <a:pt x="1031" y="1084"/>
                      <a:pt x="1175" y="979"/>
                    </a:cubicBezTo>
                    <a:cubicBezTo>
                      <a:pt x="1309" y="874"/>
                      <a:pt x="1423" y="740"/>
                      <a:pt x="1510" y="586"/>
                    </a:cubicBezTo>
                    <a:cubicBezTo>
                      <a:pt x="1586" y="433"/>
                      <a:pt x="1634" y="271"/>
                      <a:pt x="1653" y="98"/>
                    </a:cubicBezTo>
                    <a:cubicBezTo>
                      <a:pt x="1658" y="35"/>
                      <a:pt x="1602" y="1"/>
                      <a:pt x="15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2" name="Google Shape;1573;p67">
                <a:extLst>
                  <a:ext uri="{FF2B5EF4-FFF2-40B4-BE49-F238E27FC236}">
                    <a16:creationId xmlns:a16="http://schemas.microsoft.com/office/drawing/2014/main" id="{1A5C98F8-42E5-4155-8DF7-1EC74CE1DD67}"/>
                  </a:ext>
                </a:extLst>
              </p:cNvPr>
              <p:cNvSpPr/>
              <p:nvPr/>
            </p:nvSpPr>
            <p:spPr>
              <a:xfrm>
                <a:off x="1037950" y="3028825"/>
                <a:ext cx="201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820" extrusionOk="0">
                    <a:moveTo>
                      <a:pt x="534" y="700"/>
                    </a:moveTo>
                    <a:cubicBezTo>
                      <a:pt x="535" y="702"/>
                      <a:pt x="536" y="704"/>
                      <a:pt x="536" y="704"/>
                    </a:cubicBezTo>
                    <a:cubicBezTo>
                      <a:pt x="536" y="704"/>
                      <a:pt x="536" y="704"/>
                      <a:pt x="536" y="703"/>
                    </a:cubicBezTo>
                    <a:cubicBezTo>
                      <a:pt x="536" y="702"/>
                      <a:pt x="535" y="701"/>
                      <a:pt x="534" y="700"/>
                    </a:cubicBezTo>
                    <a:close/>
                    <a:moveTo>
                      <a:pt x="158" y="0"/>
                    </a:moveTo>
                    <a:cubicBezTo>
                      <a:pt x="134" y="0"/>
                      <a:pt x="108" y="9"/>
                      <a:pt x="87" y="23"/>
                    </a:cubicBezTo>
                    <a:cubicBezTo>
                      <a:pt x="48" y="42"/>
                      <a:pt x="29" y="71"/>
                      <a:pt x="20" y="100"/>
                    </a:cubicBezTo>
                    <a:cubicBezTo>
                      <a:pt x="1" y="167"/>
                      <a:pt x="48" y="243"/>
                      <a:pt x="115" y="263"/>
                    </a:cubicBezTo>
                    <a:lnTo>
                      <a:pt x="115" y="253"/>
                    </a:lnTo>
                    <a:lnTo>
                      <a:pt x="154" y="272"/>
                    </a:lnTo>
                    <a:lnTo>
                      <a:pt x="182" y="282"/>
                    </a:lnTo>
                    <a:cubicBezTo>
                      <a:pt x="201" y="291"/>
                      <a:pt x="230" y="310"/>
                      <a:pt x="259" y="329"/>
                    </a:cubicBezTo>
                    <a:lnTo>
                      <a:pt x="278" y="339"/>
                    </a:lnTo>
                    <a:cubicBezTo>
                      <a:pt x="297" y="368"/>
                      <a:pt x="297" y="358"/>
                      <a:pt x="307" y="377"/>
                    </a:cubicBezTo>
                    <a:cubicBezTo>
                      <a:pt x="335" y="396"/>
                      <a:pt x="355" y="425"/>
                      <a:pt x="383" y="444"/>
                    </a:cubicBezTo>
                    <a:cubicBezTo>
                      <a:pt x="385" y="448"/>
                      <a:pt x="385" y="449"/>
                      <a:pt x="385" y="449"/>
                    </a:cubicBezTo>
                    <a:cubicBezTo>
                      <a:pt x="382" y="449"/>
                      <a:pt x="370" y="435"/>
                      <a:pt x="368" y="435"/>
                    </a:cubicBezTo>
                    <a:cubicBezTo>
                      <a:pt x="368" y="435"/>
                      <a:pt x="369" y="437"/>
                      <a:pt x="374" y="444"/>
                    </a:cubicBezTo>
                    <a:lnTo>
                      <a:pt x="383" y="463"/>
                    </a:lnTo>
                    <a:lnTo>
                      <a:pt x="412" y="492"/>
                    </a:lnTo>
                    <a:lnTo>
                      <a:pt x="431" y="521"/>
                    </a:lnTo>
                    <a:lnTo>
                      <a:pt x="412" y="502"/>
                    </a:lnTo>
                    <a:lnTo>
                      <a:pt x="412" y="502"/>
                    </a:lnTo>
                    <a:cubicBezTo>
                      <a:pt x="431" y="521"/>
                      <a:pt x="450" y="550"/>
                      <a:pt x="469" y="578"/>
                    </a:cubicBezTo>
                    <a:cubicBezTo>
                      <a:pt x="479" y="607"/>
                      <a:pt x="498" y="636"/>
                      <a:pt x="517" y="664"/>
                    </a:cubicBezTo>
                    <a:cubicBezTo>
                      <a:pt x="526" y="673"/>
                      <a:pt x="527" y="690"/>
                      <a:pt x="534" y="700"/>
                    </a:cubicBezTo>
                    <a:lnTo>
                      <a:pt x="534" y="700"/>
                    </a:lnTo>
                    <a:cubicBezTo>
                      <a:pt x="533" y="696"/>
                      <a:pt x="532" y="692"/>
                      <a:pt x="532" y="692"/>
                    </a:cubicBezTo>
                    <a:lnTo>
                      <a:pt x="532" y="692"/>
                    </a:lnTo>
                    <a:cubicBezTo>
                      <a:pt x="533" y="692"/>
                      <a:pt x="534" y="695"/>
                      <a:pt x="536" y="703"/>
                    </a:cubicBezTo>
                    <a:lnTo>
                      <a:pt x="546" y="731"/>
                    </a:lnTo>
                    <a:cubicBezTo>
                      <a:pt x="563" y="783"/>
                      <a:pt x="611" y="819"/>
                      <a:pt x="669" y="819"/>
                    </a:cubicBezTo>
                    <a:cubicBezTo>
                      <a:pt x="676" y="819"/>
                      <a:pt x="683" y="819"/>
                      <a:pt x="690" y="818"/>
                    </a:cubicBezTo>
                    <a:cubicBezTo>
                      <a:pt x="747" y="808"/>
                      <a:pt x="795" y="760"/>
                      <a:pt x="795" y="693"/>
                    </a:cubicBezTo>
                    <a:cubicBezTo>
                      <a:pt x="804" y="607"/>
                      <a:pt x="785" y="511"/>
                      <a:pt x="747" y="425"/>
                    </a:cubicBezTo>
                    <a:cubicBezTo>
                      <a:pt x="718" y="349"/>
                      <a:pt x="670" y="282"/>
                      <a:pt x="613" y="224"/>
                    </a:cubicBezTo>
                    <a:cubicBezTo>
                      <a:pt x="498" y="109"/>
                      <a:pt x="345" y="33"/>
                      <a:pt x="182" y="4"/>
                    </a:cubicBezTo>
                    <a:cubicBezTo>
                      <a:pt x="175" y="2"/>
                      <a:pt x="166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3" name="Google Shape;1574;p67">
                <a:extLst>
                  <a:ext uri="{FF2B5EF4-FFF2-40B4-BE49-F238E27FC236}">
                    <a16:creationId xmlns:a16="http://schemas.microsoft.com/office/drawing/2014/main" id="{0E585E07-36C4-4B9D-A1BC-16FBA20A5E5E}"/>
                  </a:ext>
                </a:extLst>
              </p:cNvPr>
              <p:cNvSpPr/>
              <p:nvPr/>
            </p:nvSpPr>
            <p:spPr>
              <a:xfrm>
                <a:off x="1003500" y="3019325"/>
                <a:ext cx="25375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468" extrusionOk="0">
                    <a:moveTo>
                      <a:pt x="644" y="1"/>
                    </a:moveTo>
                    <a:cubicBezTo>
                      <a:pt x="424" y="1"/>
                      <a:pt x="208" y="90"/>
                      <a:pt x="48" y="250"/>
                    </a:cubicBezTo>
                    <a:cubicBezTo>
                      <a:pt x="0" y="298"/>
                      <a:pt x="0" y="375"/>
                      <a:pt x="48" y="432"/>
                    </a:cubicBezTo>
                    <a:cubicBezTo>
                      <a:pt x="72" y="456"/>
                      <a:pt x="106" y="468"/>
                      <a:pt x="139" y="468"/>
                    </a:cubicBezTo>
                    <a:cubicBezTo>
                      <a:pt x="173" y="468"/>
                      <a:pt x="206" y="456"/>
                      <a:pt x="230" y="432"/>
                    </a:cubicBezTo>
                    <a:lnTo>
                      <a:pt x="240" y="442"/>
                    </a:lnTo>
                    <a:lnTo>
                      <a:pt x="259" y="422"/>
                    </a:lnTo>
                    <a:cubicBezTo>
                      <a:pt x="278" y="413"/>
                      <a:pt x="297" y="394"/>
                      <a:pt x="316" y="384"/>
                    </a:cubicBezTo>
                    <a:cubicBezTo>
                      <a:pt x="335" y="375"/>
                      <a:pt x="364" y="365"/>
                      <a:pt x="383" y="355"/>
                    </a:cubicBezTo>
                    <a:cubicBezTo>
                      <a:pt x="377" y="355"/>
                      <a:pt x="366" y="360"/>
                      <a:pt x="365" y="360"/>
                    </a:cubicBezTo>
                    <a:cubicBezTo>
                      <a:pt x="365" y="360"/>
                      <a:pt x="367" y="359"/>
                      <a:pt x="374" y="355"/>
                    </a:cubicBezTo>
                    <a:lnTo>
                      <a:pt x="393" y="346"/>
                    </a:lnTo>
                    <a:lnTo>
                      <a:pt x="441" y="327"/>
                    </a:lnTo>
                    <a:cubicBezTo>
                      <a:pt x="469" y="317"/>
                      <a:pt x="498" y="317"/>
                      <a:pt x="527" y="308"/>
                    </a:cubicBezTo>
                    <a:lnTo>
                      <a:pt x="737" y="308"/>
                    </a:lnTo>
                    <a:lnTo>
                      <a:pt x="804" y="327"/>
                    </a:lnTo>
                    <a:cubicBezTo>
                      <a:pt x="817" y="330"/>
                      <a:pt x="830" y="331"/>
                      <a:pt x="842" y="331"/>
                    </a:cubicBezTo>
                    <a:cubicBezTo>
                      <a:pt x="912" y="331"/>
                      <a:pt x="971" y="287"/>
                      <a:pt x="996" y="221"/>
                    </a:cubicBezTo>
                    <a:cubicBezTo>
                      <a:pt x="1015" y="145"/>
                      <a:pt x="967" y="59"/>
                      <a:pt x="890" y="40"/>
                    </a:cubicBezTo>
                    <a:cubicBezTo>
                      <a:pt x="809" y="13"/>
                      <a:pt x="726" y="1"/>
                      <a:pt x="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49" name="Google Shape;1575;p67">
              <a:extLst>
                <a:ext uri="{FF2B5EF4-FFF2-40B4-BE49-F238E27FC236}">
                  <a16:creationId xmlns:a16="http://schemas.microsoft.com/office/drawing/2014/main" id="{FB6A9B23-E048-4235-9616-DFC44E2A4A56}"/>
                </a:ext>
              </a:extLst>
            </p:cNvPr>
            <p:cNvSpPr/>
            <p:nvPr/>
          </p:nvSpPr>
          <p:spPr>
            <a:xfrm flipH="1">
              <a:off x="7311079" y="1386669"/>
              <a:ext cx="52580" cy="86427"/>
            </a:xfrm>
            <a:custGeom>
              <a:avLst/>
              <a:gdLst/>
              <a:ahLst/>
              <a:cxnLst/>
              <a:rect l="l" t="t" r="r" b="b"/>
              <a:pathLst>
                <a:path w="1687" h="2773" extrusionOk="0">
                  <a:moveTo>
                    <a:pt x="1" y="0"/>
                  </a:moveTo>
                  <a:lnTo>
                    <a:pt x="400" y="2773"/>
                  </a:lnTo>
                  <a:lnTo>
                    <a:pt x="799" y="2418"/>
                  </a:lnTo>
                  <a:cubicBezTo>
                    <a:pt x="1686" y="1619"/>
                    <a:pt x="1198" y="133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2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2"/>
          <p:cNvSpPr/>
          <p:nvPr/>
        </p:nvSpPr>
        <p:spPr>
          <a:xfrm flipH="1">
            <a:off x="716610" y="1619167"/>
            <a:ext cx="750581" cy="902649"/>
          </a:xfrm>
          <a:custGeom>
            <a:avLst/>
            <a:gdLst/>
            <a:ahLst/>
            <a:cxnLst/>
            <a:rect l="l" t="t" r="r" b="b"/>
            <a:pathLst>
              <a:path w="30904" h="37169" extrusionOk="0">
                <a:moveTo>
                  <a:pt x="6843" y="1"/>
                </a:moveTo>
                <a:cubicBezTo>
                  <a:pt x="3058" y="1"/>
                  <a:pt x="1" y="3108"/>
                  <a:pt x="76" y="6918"/>
                </a:cubicBezTo>
                <a:lnTo>
                  <a:pt x="402" y="22206"/>
                </a:lnTo>
                <a:cubicBezTo>
                  <a:pt x="477" y="25891"/>
                  <a:pt x="3484" y="28823"/>
                  <a:pt x="7169" y="28823"/>
                </a:cubicBezTo>
                <a:lnTo>
                  <a:pt x="10652" y="28823"/>
                </a:lnTo>
                <a:cubicBezTo>
                  <a:pt x="10778" y="30703"/>
                  <a:pt x="10076" y="33835"/>
                  <a:pt x="5640" y="37169"/>
                </a:cubicBezTo>
                <a:cubicBezTo>
                  <a:pt x="5640" y="37169"/>
                  <a:pt x="13835" y="35991"/>
                  <a:pt x="14988" y="28823"/>
                </a:cubicBezTo>
                <a:lnTo>
                  <a:pt x="23560" y="28823"/>
                </a:lnTo>
                <a:cubicBezTo>
                  <a:pt x="27219" y="28823"/>
                  <a:pt x="30226" y="25916"/>
                  <a:pt x="30327" y="22282"/>
                </a:cubicBezTo>
                <a:lnTo>
                  <a:pt x="30778" y="6968"/>
                </a:lnTo>
                <a:cubicBezTo>
                  <a:pt x="30903" y="3159"/>
                  <a:pt x="27845" y="1"/>
                  <a:pt x="240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8" name="Google Shape;498;p42"/>
          <p:cNvSpPr/>
          <p:nvPr/>
        </p:nvSpPr>
        <p:spPr>
          <a:xfrm flipH="1">
            <a:off x="7676810" y="1619167"/>
            <a:ext cx="750581" cy="902649"/>
          </a:xfrm>
          <a:custGeom>
            <a:avLst/>
            <a:gdLst/>
            <a:ahLst/>
            <a:cxnLst/>
            <a:rect l="l" t="t" r="r" b="b"/>
            <a:pathLst>
              <a:path w="30904" h="37169" extrusionOk="0">
                <a:moveTo>
                  <a:pt x="6843" y="1"/>
                </a:moveTo>
                <a:cubicBezTo>
                  <a:pt x="3058" y="1"/>
                  <a:pt x="1" y="3108"/>
                  <a:pt x="76" y="6918"/>
                </a:cubicBezTo>
                <a:lnTo>
                  <a:pt x="402" y="22206"/>
                </a:lnTo>
                <a:cubicBezTo>
                  <a:pt x="477" y="25891"/>
                  <a:pt x="3484" y="28823"/>
                  <a:pt x="7169" y="28823"/>
                </a:cubicBezTo>
                <a:lnTo>
                  <a:pt x="10652" y="28823"/>
                </a:lnTo>
                <a:cubicBezTo>
                  <a:pt x="10778" y="30703"/>
                  <a:pt x="10076" y="33835"/>
                  <a:pt x="5640" y="37169"/>
                </a:cubicBezTo>
                <a:cubicBezTo>
                  <a:pt x="5640" y="37169"/>
                  <a:pt x="13835" y="35991"/>
                  <a:pt x="14988" y="28823"/>
                </a:cubicBezTo>
                <a:lnTo>
                  <a:pt x="23560" y="28823"/>
                </a:lnTo>
                <a:cubicBezTo>
                  <a:pt x="27219" y="28823"/>
                  <a:pt x="30226" y="25916"/>
                  <a:pt x="30327" y="22282"/>
                </a:cubicBezTo>
                <a:lnTo>
                  <a:pt x="30778" y="6968"/>
                </a:lnTo>
                <a:cubicBezTo>
                  <a:pt x="30903" y="3159"/>
                  <a:pt x="27845" y="1"/>
                  <a:pt x="240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9" name="Google Shape;499;p42"/>
          <p:cNvSpPr/>
          <p:nvPr/>
        </p:nvSpPr>
        <p:spPr>
          <a:xfrm flipH="1">
            <a:off x="2718405" y="3430107"/>
            <a:ext cx="750581" cy="902649"/>
          </a:xfrm>
          <a:custGeom>
            <a:avLst/>
            <a:gdLst/>
            <a:ahLst/>
            <a:cxnLst/>
            <a:rect l="l" t="t" r="r" b="b"/>
            <a:pathLst>
              <a:path w="30904" h="37169" extrusionOk="0">
                <a:moveTo>
                  <a:pt x="6843" y="1"/>
                </a:moveTo>
                <a:cubicBezTo>
                  <a:pt x="3058" y="1"/>
                  <a:pt x="1" y="3108"/>
                  <a:pt x="76" y="6918"/>
                </a:cubicBezTo>
                <a:lnTo>
                  <a:pt x="402" y="22206"/>
                </a:lnTo>
                <a:cubicBezTo>
                  <a:pt x="477" y="25891"/>
                  <a:pt x="3484" y="28823"/>
                  <a:pt x="7169" y="28823"/>
                </a:cubicBezTo>
                <a:lnTo>
                  <a:pt x="10652" y="28823"/>
                </a:lnTo>
                <a:cubicBezTo>
                  <a:pt x="10778" y="30703"/>
                  <a:pt x="10076" y="33835"/>
                  <a:pt x="5640" y="37169"/>
                </a:cubicBezTo>
                <a:cubicBezTo>
                  <a:pt x="5640" y="37169"/>
                  <a:pt x="13835" y="35991"/>
                  <a:pt x="14988" y="28823"/>
                </a:cubicBezTo>
                <a:lnTo>
                  <a:pt x="23560" y="28823"/>
                </a:lnTo>
                <a:cubicBezTo>
                  <a:pt x="27219" y="28823"/>
                  <a:pt x="30226" y="25916"/>
                  <a:pt x="30327" y="22282"/>
                </a:cubicBezTo>
                <a:lnTo>
                  <a:pt x="30778" y="6968"/>
                </a:lnTo>
                <a:cubicBezTo>
                  <a:pt x="30903" y="3159"/>
                  <a:pt x="27845" y="1"/>
                  <a:pt x="240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0" name="Google Shape;500;p42"/>
          <p:cNvSpPr/>
          <p:nvPr/>
        </p:nvSpPr>
        <p:spPr>
          <a:xfrm>
            <a:off x="3560455" y="3430106"/>
            <a:ext cx="3903427" cy="1173391"/>
          </a:xfrm>
          <a:prstGeom prst="roundRect">
            <a:avLst>
              <a:gd name="adj" fmla="val 2470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hồi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tin.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2" name="Google Shape;502;p42"/>
          <p:cNvSpPr/>
          <p:nvPr/>
        </p:nvSpPr>
        <p:spPr>
          <a:xfrm>
            <a:off x="4674007" y="1619174"/>
            <a:ext cx="2926200" cy="952575"/>
          </a:xfrm>
          <a:prstGeom prst="roundRect">
            <a:avLst>
              <a:gd name="adj" fmla="val 2470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3" name="Google Shape;503;p42"/>
          <p:cNvSpPr/>
          <p:nvPr/>
        </p:nvSpPr>
        <p:spPr>
          <a:xfrm>
            <a:off x="713225" y="540000"/>
            <a:ext cx="7717500" cy="564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4" name="Google Shape;504;p42"/>
          <p:cNvSpPr/>
          <p:nvPr/>
        </p:nvSpPr>
        <p:spPr>
          <a:xfrm>
            <a:off x="1543793" y="1619174"/>
            <a:ext cx="2926200" cy="952575"/>
          </a:xfrm>
          <a:prstGeom prst="roundRect">
            <a:avLst>
              <a:gd name="adj" fmla="val 2470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9" name="Google Shape;509;p42"/>
          <p:cNvSpPr txBox="1">
            <a:spLocks noGrp="1"/>
          </p:cNvSpPr>
          <p:nvPr>
            <p:ph type="title" idx="8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ỤC TIÊU BÀI HỌC</a:t>
            </a:r>
            <a:endParaRPr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10" name="Google Shape;510;p42"/>
          <p:cNvCxnSpPr>
            <a:cxnSpLocks/>
            <a:stCxn id="504" idx="3"/>
            <a:endCxn id="502" idx="1"/>
          </p:cNvCxnSpPr>
          <p:nvPr/>
        </p:nvCxnSpPr>
        <p:spPr>
          <a:xfrm>
            <a:off x="4469993" y="2095462"/>
            <a:ext cx="204014" cy="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7" name="Google Shape;517;p42"/>
          <p:cNvSpPr txBox="1">
            <a:spLocks noGrp="1"/>
          </p:cNvSpPr>
          <p:nvPr>
            <p:ph type="title"/>
          </p:nvPr>
        </p:nvSpPr>
        <p:spPr>
          <a:xfrm rot="3202">
            <a:off x="2771798" y="3535254"/>
            <a:ext cx="644100" cy="4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8" name="Google Shape;518;p42"/>
          <p:cNvSpPr txBox="1">
            <a:spLocks noGrp="1"/>
          </p:cNvSpPr>
          <p:nvPr>
            <p:ph type="title" idx="2"/>
          </p:nvPr>
        </p:nvSpPr>
        <p:spPr>
          <a:xfrm>
            <a:off x="7730212" y="1724550"/>
            <a:ext cx="644100" cy="4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9" name="Google Shape;519;p42"/>
          <p:cNvSpPr txBox="1">
            <a:spLocks noGrp="1"/>
          </p:cNvSpPr>
          <p:nvPr>
            <p:ph type="title" idx="7"/>
          </p:nvPr>
        </p:nvSpPr>
        <p:spPr>
          <a:xfrm rot="1601">
            <a:off x="769839" y="1724539"/>
            <a:ext cx="644100" cy="4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" grpId="0" animBg="1"/>
      <p:bldP spid="498" grpId="0" animBg="1"/>
      <p:bldP spid="499" grpId="0" animBg="1"/>
      <p:bldP spid="500" grpId="0" animBg="1"/>
      <p:bldP spid="502" grpId="0" animBg="1"/>
      <p:bldP spid="503" grpId="0" animBg="1"/>
      <p:bldP spid="504" grpId="0" animBg="1"/>
      <p:bldP spid="509" grpId="0"/>
      <p:bldP spid="517" grpId="0"/>
      <p:bldP spid="518" grpId="0"/>
      <p:bldP spid="5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85694D1-8989-41F6-878B-D610DDB0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50" y="131122"/>
            <a:ext cx="6734700" cy="445083"/>
          </a:xfrm>
        </p:spPr>
        <p:txBody>
          <a:bodyPr/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PHIẾU ĐÁNH GIÁ BÀI NÓI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B18E7B92-CFFA-40A5-9F30-00625F235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871112"/>
              </p:ext>
            </p:extLst>
          </p:nvPr>
        </p:nvGraphicFramePr>
        <p:xfrm>
          <a:off x="245327" y="576205"/>
          <a:ext cx="8556701" cy="4436170"/>
        </p:xfrm>
        <a:graphic>
          <a:graphicData uri="http://schemas.openxmlformats.org/drawingml/2006/table">
            <a:tbl>
              <a:tblPr firstRow="1" bandRow="1">
                <a:tableStyleId>{550D1CDA-8A30-42F4-8EF4-7918F93D2B49}</a:tableStyleId>
              </a:tblPr>
              <a:tblGrid>
                <a:gridCol w="1740824">
                  <a:extLst>
                    <a:ext uri="{9D8B030D-6E8A-4147-A177-3AD203B41FA5}">
                      <a16:colId xmlns:a16="http://schemas.microsoft.com/office/drawing/2014/main" val="1813078293"/>
                    </a:ext>
                  </a:extLst>
                </a:gridCol>
                <a:gridCol w="4796834">
                  <a:extLst>
                    <a:ext uri="{9D8B030D-6E8A-4147-A177-3AD203B41FA5}">
                      <a16:colId xmlns:a16="http://schemas.microsoft.com/office/drawing/2014/main" val="186246471"/>
                    </a:ext>
                  </a:extLst>
                </a:gridCol>
                <a:gridCol w="964511">
                  <a:extLst>
                    <a:ext uri="{9D8B030D-6E8A-4147-A177-3AD203B41FA5}">
                      <a16:colId xmlns:a16="http://schemas.microsoft.com/office/drawing/2014/main" val="1266560152"/>
                    </a:ext>
                  </a:extLst>
                </a:gridCol>
                <a:gridCol w="1054532">
                  <a:extLst>
                    <a:ext uri="{9D8B030D-6E8A-4147-A177-3AD203B41FA5}">
                      <a16:colId xmlns:a16="http://schemas.microsoft.com/office/drawing/2014/main" val="4056969418"/>
                    </a:ext>
                  </a:extLst>
                </a:gridCol>
              </a:tblGrid>
              <a:tr h="34844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nhận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xét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Yêu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cầu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819228"/>
                  </a:ext>
                </a:extLst>
              </a:tr>
              <a:tr h="510966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thiệu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vấn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đề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659546"/>
                  </a:ext>
                </a:extLst>
              </a:tr>
              <a:tr h="5109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khía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cạnh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nhau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vấn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đề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835556"/>
                  </a:ext>
                </a:extLst>
              </a:tr>
              <a:tr h="5109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quát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vấn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đề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bày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415964"/>
                  </a:ext>
                </a:extLst>
              </a:tr>
              <a:tr h="510966">
                <a:tc rowSpan="5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thức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vừa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phải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548736"/>
                  </a:ext>
                </a:extLst>
              </a:tr>
              <a:tr h="5109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Âm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vừa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đủ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459906"/>
                  </a:ext>
                </a:extLst>
              </a:tr>
              <a:tr h="5109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Giọng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truyền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076916"/>
                  </a:ext>
                </a:extLst>
              </a:tr>
              <a:tr h="5109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Cử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đúng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mực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859752"/>
                  </a:ext>
                </a:extLst>
              </a:tr>
              <a:tr h="5109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66704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4"/>
          <p:cNvSpPr/>
          <p:nvPr/>
        </p:nvSpPr>
        <p:spPr>
          <a:xfrm>
            <a:off x="642392" y="2843347"/>
            <a:ext cx="3363174" cy="2107135"/>
          </a:xfrm>
          <a:prstGeom prst="roundRect">
            <a:avLst>
              <a:gd name="adj" fmla="val 1382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0" name="Google Shape;580;p44"/>
          <p:cNvSpPr/>
          <p:nvPr/>
        </p:nvSpPr>
        <p:spPr>
          <a:xfrm>
            <a:off x="1655713" y="236895"/>
            <a:ext cx="5764200" cy="1320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1" name="Google Shape;581;p44"/>
          <p:cNvSpPr txBox="1">
            <a:spLocks noGrp="1"/>
          </p:cNvSpPr>
          <p:nvPr>
            <p:ph type="title"/>
          </p:nvPr>
        </p:nvSpPr>
        <p:spPr>
          <a:xfrm>
            <a:off x="1794613" y="419820"/>
            <a:ext cx="5486400" cy="9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" sz="4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ối thoại</a:t>
            </a:r>
            <a:endParaRPr sz="4800"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90" name="Google Shape;590;p44"/>
          <p:cNvGrpSpPr/>
          <p:nvPr/>
        </p:nvGrpSpPr>
        <p:grpSpPr>
          <a:xfrm rot="7888823">
            <a:off x="7300832" y="531900"/>
            <a:ext cx="655746" cy="787975"/>
            <a:chOff x="742400" y="3818325"/>
            <a:chExt cx="555425" cy="667425"/>
          </a:xfrm>
        </p:grpSpPr>
        <p:sp>
          <p:nvSpPr>
            <p:cNvPr id="591" name="Google Shape;591;p44"/>
            <p:cNvSpPr/>
            <p:nvPr/>
          </p:nvSpPr>
          <p:spPr>
            <a:xfrm>
              <a:off x="742400" y="3818325"/>
              <a:ext cx="491100" cy="248675"/>
            </a:xfrm>
            <a:custGeom>
              <a:avLst/>
              <a:gdLst/>
              <a:ahLst/>
              <a:cxnLst/>
              <a:rect l="l" t="t" r="r" b="b"/>
              <a:pathLst>
                <a:path w="19644" h="9947" extrusionOk="0">
                  <a:moveTo>
                    <a:pt x="508" y="0"/>
                  </a:moveTo>
                  <a:cubicBezTo>
                    <a:pt x="187" y="0"/>
                    <a:pt x="0" y="483"/>
                    <a:pt x="351" y="658"/>
                  </a:cubicBezTo>
                  <a:cubicBezTo>
                    <a:pt x="6567" y="3741"/>
                    <a:pt x="12782" y="6824"/>
                    <a:pt x="18998" y="9907"/>
                  </a:cubicBezTo>
                  <a:cubicBezTo>
                    <a:pt x="19050" y="9935"/>
                    <a:pt x="19102" y="9947"/>
                    <a:pt x="19150" y="9947"/>
                  </a:cubicBezTo>
                  <a:cubicBezTo>
                    <a:pt x="19450" y="9947"/>
                    <a:pt x="19643" y="9478"/>
                    <a:pt x="19298" y="9305"/>
                  </a:cubicBezTo>
                  <a:cubicBezTo>
                    <a:pt x="13083" y="6222"/>
                    <a:pt x="6867" y="3140"/>
                    <a:pt x="652" y="32"/>
                  </a:cubicBezTo>
                  <a:cubicBezTo>
                    <a:pt x="602" y="10"/>
                    <a:pt x="553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2" name="Google Shape;592;p44"/>
            <p:cNvSpPr/>
            <p:nvPr/>
          </p:nvSpPr>
          <p:spPr>
            <a:xfrm>
              <a:off x="1071875" y="3855950"/>
              <a:ext cx="158725" cy="122450"/>
            </a:xfrm>
            <a:custGeom>
              <a:avLst/>
              <a:gdLst/>
              <a:ahLst/>
              <a:cxnLst/>
              <a:rect l="l" t="t" r="r" b="b"/>
              <a:pathLst>
                <a:path w="6349" h="4898" extrusionOk="0">
                  <a:moveTo>
                    <a:pt x="511" y="1"/>
                  </a:moveTo>
                  <a:cubicBezTo>
                    <a:pt x="229" y="1"/>
                    <a:pt x="1" y="363"/>
                    <a:pt x="280" y="582"/>
                  </a:cubicBezTo>
                  <a:cubicBezTo>
                    <a:pt x="2059" y="2011"/>
                    <a:pt x="3839" y="3414"/>
                    <a:pt x="5618" y="4818"/>
                  </a:cubicBezTo>
                  <a:cubicBezTo>
                    <a:pt x="5685" y="4874"/>
                    <a:pt x="5758" y="4898"/>
                    <a:pt x="5828" y="4898"/>
                  </a:cubicBezTo>
                  <a:cubicBezTo>
                    <a:pt x="6104" y="4898"/>
                    <a:pt x="6349" y="4536"/>
                    <a:pt x="6069" y="4316"/>
                  </a:cubicBezTo>
                  <a:cubicBezTo>
                    <a:pt x="4290" y="2913"/>
                    <a:pt x="2510" y="1484"/>
                    <a:pt x="731" y="81"/>
                  </a:cubicBezTo>
                  <a:cubicBezTo>
                    <a:pt x="659" y="24"/>
                    <a:pt x="583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3" name="Google Shape;593;p44"/>
            <p:cNvSpPr/>
            <p:nvPr/>
          </p:nvSpPr>
          <p:spPr>
            <a:xfrm>
              <a:off x="1039750" y="4079225"/>
              <a:ext cx="147800" cy="56250"/>
            </a:xfrm>
            <a:custGeom>
              <a:avLst/>
              <a:gdLst/>
              <a:ahLst/>
              <a:cxnLst/>
              <a:rect l="l" t="t" r="r" b="b"/>
              <a:pathLst>
                <a:path w="5912" h="2250" extrusionOk="0">
                  <a:moveTo>
                    <a:pt x="401" y="0"/>
                  </a:moveTo>
                  <a:cubicBezTo>
                    <a:pt x="87" y="0"/>
                    <a:pt x="1" y="561"/>
                    <a:pt x="362" y="674"/>
                  </a:cubicBezTo>
                  <a:lnTo>
                    <a:pt x="5399" y="2228"/>
                  </a:lnTo>
                  <a:cubicBezTo>
                    <a:pt x="5442" y="2242"/>
                    <a:pt x="5481" y="2249"/>
                    <a:pt x="5517" y="2249"/>
                  </a:cubicBezTo>
                  <a:cubicBezTo>
                    <a:pt x="5845" y="2249"/>
                    <a:pt x="5911" y="1689"/>
                    <a:pt x="5550" y="1576"/>
                  </a:cubicBezTo>
                  <a:lnTo>
                    <a:pt x="512" y="22"/>
                  </a:lnTo>
                  <a:cubicBezTo>
                    <a:pt x="472" y="7"/>
                    <a:pt x="435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4" name="Google Shape;594;p44"/>
            <p:cNvSpPr/>
            <p:nvPr/>
          </p:nvSpPr>
          <p:spPr>
            <a:xfrm>
              <a:off x="777050" y="4196300"/>
              <a:ext cx="423800" cy="32000"/>
            </a:xfrm>
            <a:custGeom>
              <a:avLst/>
              <a:gdLst/>
              <a:ahLst/>
              <a:cxnLst/>
              <a:rect l="l" t="t" r="r" b="b"/>
              <a:pathLst>
                <a:path w="16952" h="1280" extrusionOk="0">
                  <a:moveTo>
                    <a:pt x="16508" y="0"/>
                  </a:moveTo>
                  <a:cubicBezTo>
                    <a:pt x="16500" y="0"/>
                    <a:pt x="16492" y="0"/>
                    <a:pt x="16484" y="1"/>
                  </a:cubicBezTo>
                  <a:lnTo>
                    <a:pt x="419" y="602"/>
                  </a:lnTo>
                  <a:cubicBezTo>
                    <a:pt x="0" y="602"/>
                    <a:pt x="17" y="1280"/>
                    <a:pt x="422" y="1280"/>
                  </a:cubicBezTo>
                  <a:cubicBezTo>
                    <a:pt x="429" y="1280"/>
                    <a:pt x="436" y="1279"/>
                    <a:pt x="444" y="1279"/>
                  </a:cubicBezTo>
                  <a:cubicBezTo>
                    <a:pt x="5807" y="1078"/>
                    <a:pt x="11146" y="878"/>
                    <a:pt x="16509" y="677"/>
                  </a:cubicBezTo>
                  <a:cubicBezTo>
                    <a:pt x="16952" y="653"/>
                    <a:pt x="16936" y="0"/>
                    <a:pt x="16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5" name="Google Shape;595;p44"/>
            <p:cNvSpPr/>
            <p:nvPr/>
          </p:nvSpPr>
          <p:spPr>
            <a:xfrm>
              <a:off x="1028775" y="4269200"/>
              <a:ext cx="205300" cy="103400"/>
            </a:xfrm>
            <a:custGeom>
              <a:avLst/>
              <a:gdLst/>
              <a:ahLst/>
              <a:cxnLst/>
              <a:rect l="l" t="t" r="r" b="b"/>
              <a:pathLst>
                <a:path w="8212" h="4136" extrusionOk="0">
                  <a:moveTo>
                    <a:pt x="7663" y="0"/>
                  </a:moveTo>
                  <a:cubicBezTo>
                    <a:pt x="7608" y="0"/>
                    <a:pt x="7551" y="13"/>
                    <a:pt x="7493" y="42"/>
                  </a:cubicBezTo>
                  <a:cubicBezTo>
                    <a:pt x="5112" y="1195"/>
                    <a:pt x="2731" y="2348"/>
                    <a:pt x="350" y="3526"/>
                  </a:cubicBezTo>
                  <a:cubicBezTo>
                    <a:pt x="1" y="3679"/>
                    <a:pt x="240" y="4135"/>
                    <a:pt x="573" y="4135"/>
                  </a:cubicBezTo>
                  <a:cubicBezTo>
                    <a:pt x="622" y="4135"/>
                    <a:pt x="674" y="4125"/>
                    <a:pt x="726" y="4102"/>
                  </a:cubicBezTo>
                  <a:cubicBezTo>
                    <a:pt x="3107" y="2924"/>
                    <a:pt x="5488" y="1771"/>
                    <a:pt x="7869" y="593"/>
                  </a:cubicBezTo>
                  <a:cubicBezTo>
                    <a:pt x="8211" y="443"/>
                    <a:pt x="7986" y="0"/>
                    <a:pt x="7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6" name="Google Shape;596;p44"/>
            <p:cNvSpPr/>
            <p:nvPr/>
          </p:nvSpPr>
          <p:spPr>
            <a:xfrm>
              <a:off x="1082875" y="4308850"/>
              <a:ext cx="214950" cy="176900"/>
            </a:xfrm>
            <a:custGeom>
              <a:avLst/>
              <a:gdLst/>
              <a:ahLst/>
              <a:cxnLst/>
              <a:rect l="l" t="t" r="r" b="b"/>
              <a:pathLst>
                <a:path w="8598" h="7076" extrusionOk="0">
                  <a:moveTo>
                    <a:pt x="8153" y="1"/>
                  </a:moveTo>
                  <a:cubicBezTo>
                    <a:pt x="8091" y="1"/>
                    <a:pt x="8025" y="26"/>
                    <a:pt x="7960" y="85"/>
                  </a:cubicBezTo>
                  <a:cubicBezTo>
                    <a:pt x="5379" y="2190"/>
                    <a:pt x="2822" y="4321"/>
                    <a:pt x="266" y="6426"/>
                  </a:cubicBezTo>
                  <a:cubicBezTo>
                    <a:pt x="0" y="6651"/>
                    <a:pt x="184" y="7075"/>
                    <a:pt x="452" y="7075"/>
                  </a:cubicBezTo>
                  <a:cubicBezTo>
                    <a:pt x="512" y="7075"/>
                    <a:pt x="577" y="7053"/>
                    <a:pt x="642" y="7003"/>
                  </a:cubicBezTo>
                  <a:cubicBezTo>
                    <a:pt x="3198" y="4872"/>
                    <a:pt x="5755" y="2767"/>
                    <a:pt x="8336" y="637"/>
                  </a:cubicBezTo>
                  <a:cubicBezTo>
                    <a:pt x="8598" y="415"/>
                    <a:pt x="8407" y="1"/>
                    <a:pt x="8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97" name="Google Shape;597;p44"/>
          <p:cNvGrpSpPr/>
          <p:nvPr/>
        </p:nvGrpSpPr>
        <p:grpSpPr>
          <a:xfrm>
            <a:off x="788949" y="647468"/>
            <a:ext cx="966624" cy="871172"/>
            <a:chOff x="851649" y="509493"/>
            <a:chExt cx="966624" cy="871172"/>
          </a:xfrm>
        </p:grpSpPr>
        <p:sp>
          <p:nvSpPr>
            <p:cNvPr id="598" name="Google Shape;598;p44"/>
            <p:cNvSpPr/>
            <p:nvPr/>
          </p:nvSpPr>
          <p:spPr>
            <a:xfrm>
              <a:off x="851649" y="876196"/>
              <a:ext cx="523368" cy="504469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9" name="Google Shape;599;p44"/>
            <p:cNvSpPr/>
            <p:nvPr/>
          </p:nvSpPr>
          <p:spPr>
            <a:xfrm rot="-550913">
              <a:off x="1375012" y="539978"/>
              <a:ext cx="414094" cy="399185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00" name="Google Shape;600;p44"/>
          <p:cNvGrpSpPr/>
          <p:nvPr/>
        </p:nvGrpSpPr>
        <p:grpSpPr>
          <a:xfrm>
            <a:off x="7639837" y="2197042"/>
            <a:ext cx="652954" cy="1165198"/>
            <a:chOff x="7639837" y="2197042"/>
            <a:chExt cx="652954" cy="1165198"/>
          </a:xfrm>
        </p:grpSpPr>
        <p:sp>
          <p:nvSpPr>
            <p:cNvPr id="601" name="Google Shape;601;p44"/>
            <p:cNvSpPr/>
            <p:nvPr/>
          </p:nvSpPr>
          <p:spPr>
            <a:xfrm>
              <a:off x="7769424" y="2857771"/>
              <a:ext cx="523368" cy="504469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2" name="Google Shape;602;p44"/>
            <p:cNvSpPr/>
            <p:nvPr/>
          </p:nvSpPr>
          <p:spPr>
            <a:xfrm rot="1265151">
              <a:off x="7697796" y="2258157"/>
              <a:ext cx="414073" cy="399189"/>
            </a:xfrm>
            <a:custGeom>
              <a:avLst/>
              <a:gdLst/>
              <a:ahLst/>
              <a:cxnLst/>
              <a:rect l="l" t="t" r="r" b="b"/>
              <a:pathLst>
                <a:path w="21629" h="20848" extrusionOk="0">
                  <a:moveTo>
                    <a:pt x="6290" y="1"/>
                  </a:moveTo>
                  <a:lnTo>
                    <a:pt x="7318" y="8848"/>
                  </a:lnTo>
                  <a:cubicBezTo>
                    <a:pt x="7318" y="8848"/>
                    <a:pt x="4502" y="7275"/>
                    <a:pt x="2470" y="7275"/>
                  </a:cubicBezTo>
                  <a:cubicBezTo>
                    <a:pt x="1041" y="7275"/>
                    <a:pt x="1" y="8053"/>
                    <a:pt x="601" y="10702"/>
                  </a:cubicBezTo>
                  <a:cubicBezTo>
                    <a:pt x="1077" y="12808"/>
                    <a:pt x="2105" y="13860"/>
                    <a:pt x="3283" y="14311"/>
                  </a:cubicBezTo>
                  <a:cubicBezTo>
                    <a:pt x="3745" y="14500"/>
                    <a:pt x="4215" y="14587"/>
                    <a:pt x="4674" y="14587"/>
                  </a:cubicBezTo>
                  <a:cubicBezTo>
                    <a:pt x="6777" y="14587"/>
                    <a:pt x="8653" y="12756"/>
                    <a:pt x="8571" y="10452"/>
                  </a:cubicBezTo>
                  <a:lnTo>
                    <a:pt x="8396" y="5264"/>
                  </a:lnTo>
                  <a:lnTo>
                    <a:pt x="8396" y="5264"/>
                  </a:lnTo>
                  <a:lnTo>
                    <a:pt x="19047" y="5615"/>
                  </a:lnTo>
                  <a:lnTo>
                    <a:pt x="19624" y="15364"/>
                  </a:lnTo>
                  <a:cubicBezTo>
                    <a:pt x="19624" y="15364"/>
                    <a:pt x="17369" y="13342"/>
                    <a:pt x="15504" y="13342"/>
                  </a:cubicBezTo>
                  <a:cubicBezTo>
                    <a:pt x="14374" y="13342"/>
                    <a:pt x="13388" y="14084"/>
                    <a:pt x="13133" y="16467"/>
                  </a:cubicBezTo>
                  <a:cubicBezTo>
                    <a:pt x="12782" y="19625"/>
                    <a:pt x="14737" y="20627"/>
                    <a:pt x="16767" y="20828"/>
                  </a:cubicBezTo>
                  <a:cubicBezTo>
                    <a:pt x="16898" y="20841"/>
                    <a:pt x="17028" y="20847"/>
                    <a:pt x="17157" y="20847"/>
                  </a:cubicBezTo>
                  <a:cubicBezTo>
                    <a:pt x="19244" y="20847"/>
                    <a:pt x="20982" y="19168"/>
                    <a:pt x="21052" y="17043"/>
                  </a:cubicBezTo>
                  <a:lnTo>
                    <a:pt x="21629" y="1755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Google Shape;579;p44">
            <a:extLst>
              <a:ext uri="{FF2B5EF4-FFF2-40B4-BE49-F238E27FC236}">
                <a16:creationId xmlns:a16="http://schemas.microsoft.com/office/drawing/2014/main" id="{A30CF1EE-7553-4DF9-BF27-206548A43840}"/>
              </a:ext>
            </a:extLst>
          </p:cNvPr>
          <p:cNvSpPr/>
          <p:nvPr/>
        </p:nvSpPr>
        <p:spPr>
          <a:xfrm>
            <a:off x="4806640" y="2825276"/>
            <a:ext cx="3363174" cy="2107135"/>
          </a:xfrm>
          <a:prstGeom prst="roundRect">
            <a:avLst>
              <a:gd name="adj" fmla="val 1382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B4540D-0420-47FD-8C18-BFB19D3E7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6915" r="90957">
                        <a14:foregroundMark x1="7092" y1="39539" x2="9929" y2="45035"/>
                        <a14:foregroundMark x1="18794" y1="27837" x2="10106" y2="35638"/>
                        <a14:foregroundMark x1="79255" y1="44858" x2="82092" y2="48582"/>
                        <a14:foregroundMark x1="90248" y1="34220" x2="90957" y2="39894"/>
                        <a14:foregroundMark x1="81028" y1="41667" x2="82270" y2="46277"/>
                        <a14:foregroundMark x1="72872" y1="45035" x2="71277" y2="52837"/>
                        <a14:foregroundMark x1="34043" y1="46454" x2="33156" y2="54610"/>
                        <a14:foregroundMark x1="19326" y1="51241" x2="18794" y2="5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30" b="20668"/>
          <a:stretch/>
        </p:blipFill>
        <p:spPr bwMode="auto">
          <a:xfrm>
            <a:off x="546266" y="0"/>
            <a:ext cx="1896746" cy="318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A79A2A9-F463-4849-803A-1476A35AE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94" l="9929" r="91489">
                        <a14:foregroundMark x1="83333" y1="42908" x2="67730" y2="51241"/>
                        <a14:foregroundMark x1="67730" y1="51241" x2="67730" y2="51241"/>
                        <a14:foregroundMark x1="90248" y1="33865" x2="91489" y2="40426"/>
                        <a14:foregroundMark x1="59043" y1="26950" x2="57270" y2="28369"/>
                        <a14:backgroundMark x1="44858" y1="15248" x2="15603" y2="60638"/>
                        <a14:backgroundMark x1="43085" y1="36525" x2="23050" y2="67376"/>
                        <a14:backgroundMark x1="23050" y1="67376" x2="22872" y2="67553"/>
                        <a14:backgroundMark x1="36525" y1="67730" x2="21454" y2="71631"/>
                        <a14:backgroundMark x1="44858" y1="71454" x2="32801" y2="71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76" b="24317"/>
          <a:stretch/>
        </p:blipFill>
        <p:spPr bwMode="auto">
          <a:xfrm>
            <a:off x="5636741" y="98962"/>
            <a:ext cx="2451851" cy="288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479FC7C-2A9D-4322-9CC3-05AC621AF29D}"/>
              </a:ext>
            </a:extLst>
          </p:cNvPr>
          <p:cNvSpPr/>
          <p:nvPr/>
        </p:nvSpPr>
        <p:spPr>
          <a:xfrm>
            <a:off x="4207727" y="3362240"/>
            <a:ext cx="364273" cy="652199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" grpId="0" animBg="1"/>
      <p:bldP spid="580" grpId="0" animBg="1"/>
      <p:bldP spid="581" grpId="0"/>
      <p:bldP spid="2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60"/>
          <p:cNvSpPr/>
          <p:nvPr/>
        </p:nvSpPr>
        <p:spPr>
          <a:xfrm>
            <a:off x="4286253" y="1587250"/>
            <a:ext cx="4144200" cy="2909700"/>
          </a:xfrm>
          <a:prstGeom prst="roundRect">
            <a:avLst>
              <a:gd name="adj" fmla="val 689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Calisto MT" panose="02040603050505030304" pitchFamily="18" charset="0"/>
              <a:ea typeface="Cambria" panose="02040503050406030204" pitchFamily="18" charset="0"/>
            </a:endParaRPr>
          </a:p>
        </p:txBody>
      </p:sp>
      <p:sp>
        <p:nvSpPr>
          <p:cNvPr id="1539" name="Google Shape;1539;p60"/>
          <p:cNvSpPr/>
          <p:nvPr/>
        </p:nvSpPr>
        <p:spPr>
          <a:xfrm>
            <a:off x="713213" y="1587250"/>
            <a:ext cx="2860200" cy="2909700"/>
          </a:xfrm>
          <a:prstGeom prst="roundRect">
            <a:avLst>
              <a:gd name="adj" fmla="val 6893"/>
            </a:avLst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Calisto MT" panose="02040603050505030304" pitchFamily="18" charset="0"/>
              <a:ea typeface="Cambria" panose="02040503050406030204" pitchFamily="18" charset="0"/>
            </a:endParaRPr>
          </a:p>
        </p:txBody>
      </p:sp>
      <p:sp>
        <p:nvSpPr>
          <p:cNvPr id="1540" name="Google Shape;1540;p60"/>
          <p:cNvSpPr/>
          <p:nvPr/>
        </p:nvSpPr>
        <p:spPr>
          <a:xfrm>
            <a:off x="713225" y="540000"/>
            <a:ext cx="7717500" cy="564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sto MT" panose="02040603050505030304" pitchFamily="18" charset="0"/>
              <a:ea typeface="Cambria" panose="02040503050406030204" pitchFamily="18" charset="0"/>
            </a:endParaRPr>
          </a:p>
        </p:txBody>
      </p:sp>
      <p:sp>
        <p:nvSpPr>
          <p:cNvPr id="1541" name="Google Shape;1541;p60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Calisto MT" panose="02040603050505030304" pitchFamily="18" charset="0"/>
                <a:ea typeface="Cambria" panose="02040503050406030204" pitchFamily="18" charset="0"/>
              </a:rPr>
              <a:t>Ví dụ</a:t>
            </a:r>
            <a:endParaRPr b="1" dirty="0">
              <a:solidFill>
                <a:schemeClr val="accent3"/>
              </a:solidFill>
              <a:latin typeface="Calisto MT" panose="02040603050505030304" pitchFamily="18" charset="0"/>
              <a:ea typeface="Cambria" panose="02040503050406030204" pitchFamily="18" charset="0"/>
            </a:endParaRPr>
          </a:p>
        </p:txBody>
      </p:sp>
      <p:sp>
        <p:nvSpPr>
          <p:cNvPr id="1542" name="Google Shape;1542;p60"/>
          <p:cNvSpPr txBox="1">
            <a:spLocks noGrp="1"/>
          </p:cNvSpPr>
          <p:nvPr>
            <p:ph type="subTitle" idx="1"/>
          </p:nvPr>
        </p:nvSpPr>
        <p:spPr>
          <a:xfrm>
            <a:off x="4286253" y="1844350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listo MT" panose="02040603050505030304" pitchFamily="18" charset="0"/>
                <a:ea typeface="Cambria" panose="02040503050406030204" pitchFamily="18" charset="0"/>
              </a:rPr>
              <a:t>Văn bản: Bầy chim chìa vôi</a:t>
            </a:r>
            <a:endParaRPr sz="1800" b="1" dirty="0">
              <a:latin typeface="Calisto MT" panose="02040603050505030304" pitchFamily="18" charset="0"/>
              <a:ea typeface="Cambria" panose="02040503050406030204" pitchFamily="18" charset="0"/>
            </a:endParaRPr>
          </a:p>
        </p:txBody>
      </p:sp>
      <p:sp>
        <p:nvSpPr>
          <p:cNvPr id="1543" name="Google Shape;1543;p60"/>
          <p:cNvSpPr txBox="1">
            <a:spLocks noGrp="1"/>
          </p:cNvSpPr>
          <p:nvPr>
            <p:ph type="subTitle" idx="2"/>
          </p:nvPr>
        </p:nvSpPr>
        <p:spPr>
          <a:xfrm>
            <a:off x="4286450" y="3750950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sto MT" panose="02040603050505030304" pitchFamily="18" charset="0"/>
                <a:ea typeface="Cambria" panose="02040503050406030204" pitchFamily="18" charset="0"/>
              </a:rPr>
              <a:t>Lòng dũng cảm vượt qua khó khăn, thử thách.</a:t>
            </a:r>
            <a:endParaRPr dirty="0">
              <a:latin typeface="Calisto MT" panose="02040603050505030304" pitchFamily="18" charset="0"/>
              <a:ea typeface="Cambria" panose="02040503050406030204" pitchFamily="18" charset="0"/>
            </a:endParaRPr>
          </a:p>
        </p:txBody>
      </p:sp>
      <p:sp>
        <p:nvSpPr>
          <p:cNvPr id="1544" name="Google Shape;1544;p60"/>
          <p:cNvSpPr txBox="1">
            <a:spLocks noGrp="1"/>
          </p:cNvSpPr>
          <p:nvPr>
            <p:ph type="subTitle" idx="3"/>
          </p:nvPr>
        </p:nvSpPr>
        <p:spPr>
          <a:xfrm>
            <a:off x="4286453" y="3121803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sto MT" panose="02040603050505030304" pitchFamily="18" charset="0"/>
                <a:ea typeface="Cambria" panose="02040503050406030204" pitchFamily="18" charset="0"/>
              </a:rPr>
              <a:t>Tình cảm anh em, sự đoàn kết.</a:t>
            </a:r>
            <a:endParaRPr dirty="0">
              <a:latin typeface="Calisto MT" panose="02040603050505030304" pitchFamily="18" charset="0"/>
              <a:ea typeface="Cambria" panose="02040503050406030204" pitchFamily="18" charset="0"/>
            </a:endParaRPr>
          </a:p>
        </p:txBody>
      </p:sp>
      <p:sp>
        <p:nvSpPr>
          <p:cNvPr id="1545" name="Google Shape;1545;p60"/>
          <p:cNvSpPr txBox="1">
            <a:spLocks noGrp="1"/>
          </p:cNvSpPr>
          <p:nvPr>
            <p:ph type="subTitle" idx="4"/>
          </p:nvPr>
        </p:nvSpPr>
        <p:spPr>
          <a:xfrm>
            <a:off x="4286467" y="2483075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sto MT" panose="02040603050505030304" pitchFamily="18" charset="0"/>
                <a:ea typeface="Cambria" panose="02040503050406030204" pitchFamily="18" charset="0"/>
              </a:rPr>
              <a:t>Tình yêu thiên nhiên, yêu và bảo vệ các loài động vật.</a:t>
            </a:r>
            <a:endParaRPr dirty="0">
              <a:latin typeface="Calisto MT" panose="02040603050505030304" pitchFamily="18" charset="0"/>
              <a:ea typeface="Cambria" panose="02040503050406030204" pitchFamily="18" charset="0"/>
            </a:endParaRPr>
          </a:p>
        </p:txBody>
      </p:sp>
      <p:cxnSp>
        <p:nvCxnSpPr>
          <p:cNvPr id="1610" name="Google Shape;1610;p60"/>
          <p:cNvCxnSpPr>
            <a:cxnSpLocks/>
            <a:endCxn id="1542" idx="1"/>
          </p:cNvCxnSpPr>
          <p:nvPr/>
        </p:nvCxnSpPr>
        <p:spPr>
          <a:xfrm rot="10800000" flipH="1">
            <a:off x="3573370" y="2089125"/>
            <a:ext cx="712800" cy="18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1" name="Google Shape;1611;p60"/>
          <p:cNvCxnSpPr>
            <a:cxnSpLocks/>
            <a:endCxn id="1545" idx="1"/>
          </p:cNvCxnSpPr>
          <p:nvPr/>
        </p:nvCxnSpPr>
        <p:spPr>
          <a:xfrm rot="10800000" flipH="1">
            <a:off x="3573370" y="2727650"/>
            <a:ext cx="713100" cy="21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2" name="Google Shape;1612;p60"/>
          <p:cNvCxnSpPr>
            <a:cxnSpLocks/>
            <a:endCxn id="1544" idx="1"/>
          </p:cNvCxnSpPr>
          <p:nvPr/>
        </p:nvCxnSpPr>
        <p:spPr>
          <a:xfrm rot="10800000" flipH="1">
            <a:off x="3573370" y="3366475"/>
            <a:ext cx="713100" cy="21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3" name="Google Shape;1613;p60"/>
          <p:cNvCxnSpPr>
            <a:cxnSpLocks/>
            <a:endCxn id="1543" idx="1"/>
          </p:cNvCxnSpPr>
          <p:nvPr/>
        </p:nvCxnSpPr>
        <p:spPr>
          <a:xfrm rot="10800000" flipH="1">
            <a:off x="3573370" y="3995725"/>
            <a:ext cx="713100" cy="117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Chìa vôi trắng – Wikipedia tiếng Việt">
            <a:extLst>
              <a:ext uri="{FF2B5EF4-FFF2-40B4-BE49-F238E27FC236}">
                <a16:creationId xmlns:a16="http://schemas.microsoft.com/office/drawing/2014/main" id="{42053C67-6F24-492D-9B29-A221403D4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6" b="97475" l="0" r="96850">
                        <a14:foregroundMark x1="4724" y1="94444" x2="90551" y2="97475"/>
                        <a14:foregroundMark x1="51181" y1="91919" x2="97244" y2="91919"/>
                        <a14:foregroundMark x1="51575" y1="75758" x2="53937" y2="92929"/>
                        <a14:foregroundMark x1="61811" y1="71717" x2="70472" y2="95960"/>
                        <a14:foregroundMark x1="51575" y1="67677" x2="51181" y2="79293"/>
                        <a14:foregroundMark x1="89764" y1="26768" x2="84252" y2="28283"/>
                        <a14:foregroundMark x1="7480" y1="83838" x2="0" y2="93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13" y="2137795"/>
            <a:ext cx="2697089" cy="21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" grpId="0" animBg="1"/>
      <p:bldP spid="1539" grpId="0" animBg="1"/>
      <p:bldP spid="1540" grpId="0" animBg="1"/>
      <p:bldP spid="1541" grpId="0"/>
      <p:bldP spid="1542" grpId="0" build="p"/>
      <p:bldP spid="1543" grpId="0" build="p"/>
      <p:bldP spid="1544" grpId="0" build="p"/>
      <p:bldP spid="154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60"/>
          <p:cNvSpPr/>
          <p:nvPr/>
        </p:nvSpPr>
        <p:spPr>
          <a:xfrm>
            <a:off x="4286253" y="1587250"/>
            <a:ext cx="4144200" cy="2909700"/>
          </a:xfrm>
          <a:prstGeom prst="roundRect">
            <a:avLst>
              <a:gd name="adj" fmla="val 689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9" name="Google Shape;1539;p60"/>
          <p:cNvSpPr/>
          <p:nvPr/>
        </p:nvSpPr>
        <p:spPr>
          <a:xfrm>
            <a:off x="713213" y="1587250"/>
            <a:ext cx="2860200" cy="2909700"/>
          </a:xfrm>
          <a:prstGeom prst="roundRect">
            <a:avLst>
              <a:gd name="adj" fmla="val 6893"/>
            </a:avLst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0" name="Google Shape;1540;p60"/>
          <p:cNvSpPr/>
          <p:nvPr/>
        </p:nvSpPr>
        <p:spPr>
          <a:xfrm>
            <a:off x="713225" y="540000"/>
            <a:ext cx="7717500" cy="564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1" name="Google Shape;1541;p60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</a:t>
            </a:r>
            <a:endParaRPr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2" name="Google Shape;1542;p60"/>
          <p:cNvSpPr txBox="1">
            <a:spLocks noGrp="1"/>
          </p:cNvSpPr>
          <p:nvPr>
            <p:ph type="subTitle" idx="1"/>
          </p:nvPr>
        </p:nvSpPr>
        <p:spPr>
          <a:xfrm>
            <a:off x="4286253" y="1844350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Cambria" panose="02040503050406030204" pitchFamily="18" charset="0"/>
                <a:ea typeface="Cambria" panose="02040503050406030204" pitchFamily="18" charset="0"/>
              </a:rPr>
              <a:t>Văn bản: Đồng dao mùa xuân</a:t>
            </a:r>
            <a:endParaRPr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3" name="Google Shape;1543;p60"/>
          <p:cNvSpPr txBox="1">
            <a:spLocks noGrp="1"/>
          </p:cNvSpPr>
          <p:nvPr>
            <p:ph type="subTitle" idx="2"/>
          </p:nvPr>
        </p:nvSpPr>
        <p:spPr>
          <a:xfrm>
            <a:off x="4286450" y="3750950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Sự cống hiến, hi sinh.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4" name="Google Shape;1544;p60"/>
          <p:cNvSpPr txBox="1">
            <a:spLocks noGrp="1"/>
          </p:cNvSpPr>
          <p:nvPr>
            <p:ph type="subTitle" idx="3"/>
          </p:nvPr>
        </p:nvSpPr>
        <p:spPr>
          <a:xfrm>
            <a:off x="4286453" y="3121803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Tình yêu quê hương, tình yêu đất nước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5" name="Google Shape;1545;p60"/>
          <p:cNvSpPr txBox="1">
            <a:spLocks noGrp="1"/>
          </p:cNvSpPr>
          <p:nvPr>
            <p:ph type="subTitle" idx="4"/>
          </p:nvPr>
        </p:nvSpPr>
        <p:spPr>
          <a:xfrm>
            <a:off x="4286467" y="2483075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Hình ảnh người lính.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10" name="Google Shape;1610;p60"/>
          <p:cNvCxnSpPr>
            <a:cxnSpLocks/>
            <a:endCxn id="1542" idx="1"/>
          </p:cNvCxnSpPr>
          <p:nvPr/>
        </p:nvCxnSpPr>
        <p:spPr>
          <a:xfrm rot="10800000" flipH="1">
            <a:off x="3573370" y="2089125"/>
            <a:ext cx="712800" cy="18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1" name="Google Shape;1611;p60"/>
          <p:cNvCxnSpPr>
            <a:cxnSpLocks/>
            <a:endCxn id="1545" idx="1"/>
          </p:cNvCxnSpPr>
          <p:nvPr/>
        </p:nvCxnSpPr>
        <p:spPr>
          <a:xfrm rot="10800000" flipH="1">
            <a:off x="3573370" y="2727650"/>
            <a:ext cx="713100" cy="21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2" name="Google Shape;1612;p60"/>
          <p:cNvCxnSpPr>
            <a:cxnSpLocks/>
            <a:endCxn id="1544" idx="1"/>
          </p:cNvCxnSpPr>
          <p:nvPr/>
        </p:nvCxnSpPr>
        <p:spPr>
          <a:xfrm rot="10800000" flipH="1">
            <a:off x="3573370" y="3366475"/>
            <a:ext cx="713100" cy="21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3" name="Google Shape;1613;p60"/>
          <p:cNvCxnSpPr>
            <a:cxnSpLocks/>
            <a:endCxn id="1543" idx="1"/>
          </p:cNvCxnSpPr>
          <p:nvPr/>
        </p:nvCxnSpPr>
        <p:spPr>
          <a:xfrm rot="10800000" flipH="1">
            <a:off x="3573370" y="3995725"/>
            <a:ext cx="713100" cy="117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Tải mẫu bộ đội vector, file AI, EPS, PNG, SVG, PSD, JPG/JPEG miễn phí">
            <a:extLst>
              <a:ext uri="{FF2B5EF4-FFF2-40B4-BE49-F238E27FC236}">
                <a16:creationId xmlns:a16="http://schemas.microsoft.com/office/drawing/2014/main" id="{49291FFF-C993-4F2A-81C1-ECA4BC54D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000" r="65500">
                        <a14:foregroundMark x1="5750" y1="87667" x2="3000" y2="88167"/>
                        <a14:foregroundMark x1="63500" y1="44333" x2="60875" y2="44333"/>
                        <a14:foregroundMark x1="65500" y1="43833" x2="65500" y2="4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764"/>
          <a:stretch/>
        </p:blipFill>
        <p:spPr bwMode="auto">
          <a:xfrm>
            <a:off x="782864" y="1498482"/>
            <a:ext cx="2720897" cy="30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4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" grpId="0" animBg="1"/>
      <p:bldP spid="1539" grpId="0" animBg="1"/>
      <p:bldP spid="1542" grpId="0" build="p"/>
      <p:bldP spid="1543" grpId="0" build="p"/>
      <p:bldP spid="1544" grpId="0" build="p"/>
      <p:bldP spid="154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60"/>
          <p:cNvSpPr/>
          <p:nvPr/>
        </p:nvSpPr>
        <p:spPr>
          <a:xfrm>
            <a:off x="4286253" y="1587250"/>
            <a:ext cx="4144200" cy="2909700"/>
          </a:xfrm>
          <a:prstGeom prst="roundRect">
            <a:avLst>
              <a:gd name="adj" fmla="val 689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9" name="Google Shape;1539;p60"/>
          <p:cNvSpPr/>
          <p:nvPr/>
        </p:nvSpPr>
        <p:spPr>
          <a:xfrm>
            <a:off x="713213" y="1587250"/>
            <a:ext cx="2860200" cy="2909700"/>
          </a:xfrm>
          <a:prstGeom prst="roundRect">
            <a:avLst>
              <a:gd name="adj" fmla="val 6893"/>
            </a:avLst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0" name="Google Shape;1540;p60"/>
          <p:cNvSpPr/>
          <p:nvPr/>
        </p:nvSpPr>
        <p:spPr>
          <a:xfrm>
            <a:off x="713225" y="540000"/>
            <a:ext cx="7717500" cy="564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1" name="Google Shape;1541;p60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</a:t>
            </a:r>
            <a:endParaRPr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2" name="Google Shape;1542;p60"/>
          <p:cNvSpPr txBox="1">
            <a:spLocks noGrp="1"/>
          </p:cNvSpPr>
          <p:nvPr>
            <p:ph type="subTitle" idx="1"/>
          </p:nvPr>
        </p:nvSpPr>
        <p:spPr>
          <a:xfrm>
            <a:off x="4286253" y="1844350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Văn bản: Gặp lá cơm nếp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3" name="Google Shape;1543;p60"/>
          <p:cNvSpPr txBox="1">
            <a:spLocks noGrp="1"/>
          </p:cNvSpPr>
          <p:nvPr>
            <p:ph type="subTitle" idx="2"/>
          </p:nvPr>
        </p:nvSpPr>
        <p:spPr>
          <a:xfrm>
            <a:off x="4286450" y="3750950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Tình yêu gia đình và quê hương đất nước.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4" name="Google Shape;1544;p60"/>
          <p:cNvSpPr txBox="1">
            <a:spLocks noGrp="1"/>
          </p:cNvSpPr>
          <p:nvPr>
            <p:ph type="subTitle" idx="3"/>
          </p:nvPr>
        </p:nvSpPr>
        <p:spPr>
          <a:xfrm>
            <a:off x="4286453" y="3121803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Tình yêu quê hương, tình yêu đất nước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5" name="Google Shape;1545;p60"/>
          <p:cNvSpPr txBox="1">
            <a:spLocks noGrp="1"/>
          </p:cNvSpPr>
          <p:nvPr>
            <p:ph type="subTitle" idx="4"/>
          </p:nvPr>
        </p:nvSpPr>
        <p:spPr>
          <a:xfrm>
            <a:off x="4286467" y="2483075"/>
            <a:ext cx="41442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Hình ảnh người lính.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10" name="Google Shape;1610;p60"/>
          <p:cNvCxnSpPr>
            <a:cxnSpLocks/>
            <a:endCxn id="1542" idx="1"/>
          </p:cNvCxnSpPr>
          <p:nvPr/>
        </p:nvCxnSpPr>
        <p:spPr>
          <a:xfrm rot="10800000" flipH="1">
            <a:off x="3573370" y="2089125"/>
            <a:ext cx="712800" cy="18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1" name="Google Shape;1611;p60"/>
          <p:cNvCxnSpPr>
            <a:cxnSpLocks/>
            <a:endCxn id="1545" idx="1"/>
          </p:cNvCxnSpPr>
          <p:nvPr/>
        </p:nvCxnSpPr>
        <p:spPr>
          <a:xfrm rot="10800000" flipH="1">
            <a:off x="3573370" y="2727650"/>
            <a:ext cx="713100" cy="21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2" name="Google Shape;1612;p60"/>
          <p:cNvCxnSpPr>
            <a:cxnSpLocks/>
            <a:endCxn id="1544" idx="1"/>
          </p:cNvCxnSpPr>
          <p:nvPr/>
        </p:nvCxnSpPr>
        <p:spPr>
          <a:xfrm rot="10800000" flipH="1">
            <a:off x="3573370" y="3366475"/>
            <a:ext cx="713100" cy="21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3" name="Google Shape;1613;p60"/>
          <p:cNvCxnSpPr>
            <a:cxnSpLocks/>
            <a:endCxn id="1543" idx="1"/>
          </p:cNvCxnSpPr>
          <p:nvPr/>
        </p:nvCxnSpPr>
        <p:spPr>
          <a:xfrm rot="10800000" flipH="1">
            <a:off x="3573370" y="3995725"/>
            <a:ext cx="713100" cy="117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74" name="Picture 2" descr="MELODIES OF CHILDHOOD - Những bài hát Tuổi Thơ on Behance">
            <a:extLst>
              <a:ext uri="{FF2B5EF4-FFF2-40B4-BE49-F238E27FC236}">
                <a16:creationId xmlns:a16="http://schemas.microsoft.com/office/drawing/2014/main" id="{3F024288-B51B-4816-90E9-9D134F98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5" b="92051" l="10000" r="95625">
                        <a14:foregroundMark x1="87448" y1="20658" x2="85208" y2="32506"/>
                        <a14:foregroundMark x1="89115" y1="26329" x2="91771" y2="72709"/>
                        <a14:foregroundMark x1="91771" y1="72709" x2="91771" y2="72709"/>
                        <a14:foregroundMark x1="95625" y1="39291" x2="88802" y2="43241"/>
                        <a14:foregroundMark x1="70052" y1="37266" x2="88073" y2="50025"/>
                        <a14:foregroundMark x1="80781" y1="92051" x2="34219" y2="8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6" y="1071318"/>
            <a:ext cx="3475870" cy="357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81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" grpId="0" animBg="1"/>
      <p:bldP spid="1539" grpId="0" animBg="1"/>
      <p:bldP spid="1542" grpId="0" build="p"/>
      <p:bldP spid="1543" grpId="0" build="p"/>
      <p:bldP spid="1544" grpId="0" build="p"/>
      <p:bldP spid="154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43"/>
          <p:cNvGrpSpPr/>
          <p:nvPr/>
        </p:nvGrpSpPr>
        <p:grpSpPr>
          <a:xfrm>
            <a:off x="2057208" y="800800"/>
            <a:ext cx="5029584" cy="3541900"/>
            <a:chOff x="8057236" y="4168500"/>
            <a:chExt cx="5029584" cy="3541900"/>
          </a:xfrm>
        </p:grpSpPr>
        <p:sp>
          <p:nvSpPr>
            <p:cNvPr id="529" name="Google Shape;529;p43"/>
            <p:cNvSpPr/>
            <p:nvPr/>
          </p:nvSpPr>
          <p:spPr>
            <a:xfrm flipH="1">
              <a:off x="8322256" y="4358935"/>
              <a:ext cx="4593013" cy="3160986"/>
            </a:xfrm>
            <a:custGeom>
              <a:avLst/>
              <a:gdLst/>
              <a:ahLst/>
              <a:cxnLst/>
              <a:rect l="l" t="t" r="r" b="b"/>
              <a:pathLst>
                <a:path w="97295" h="66960" extrusionOk="0">
                  <a:moveTo>
                    <a:pt x="96192" y="3124"/>
                  </a:moveTo>
                  <a:cubicBezTo>
                    <a:pt x="96367" y="3400"/>
                    <a:pt x="96493" y="3701"/>
                    <a:pt x="96568" y="4001"/>
                  </a:cubicBezTo>
                  <a:cubicBezTo>
                    <a:pt x="96468" y="3701"/>
                    <a:pt x="96342" y="3400"/>
                    <a:pt x="96192" y="3124"/>
                  </a:cubicBezTo>
                  <a:close/>
                  <a:moveTo>
                    <a:pt x="91455" y="718"/>
                  </a:moveTo>
                  <a:cubicBezTo>
                    <a:pt x="92808" y="718"/>
                    <a:pt x="94087" y="1244"/>
                    <a:pt x="95039" y="2197"/>
                  </a:cubicBezTo>
                  <a:cubicBezTo>
                    <a:pt x="96042" y="3174"/>
                    <a:pt x="96568" y="4553"/>
                    <a:pt x="96493" y="5931"/>
                  </a:cubicBezTo>
                  <a:lnTo>
                    <a:pt x="93134" y="61596"/>
                  </a:lnTo>
                  <a:cubicBezTo>
                    <a:pt x="92984" y="64202"/>
                    <a:pt x="90778" y="66232"/>
                    <a:pt x="88122" y="66232"/>
                  </a:cubicBezTo>
                  <a:lnTo>
                    <a:pt x="9024" y="66232"/>
                  </a:lnTo>
                  <a:cubicBezTo>
                    <a:pt x="6367" y="66232"/>
                    <a:pt x="4161" y="64202"/>
                    <a:pt x="4011" y="61621"/>
                  </a:cubicBezTo>
                  <a:lnTo>
                    <a:pt x="928" y="11771"/>
                  </a:lnTo>
                  <a:cubicBezTo>
                    <a:pt x="753" y="9089"/>
                    <a:pt x="2858" y="6758"/>
                    <a:pt x="5590" y="6558"/>
                  </a:cubicBezTo>
                  <a:lnTo>
                    <a:pt x="91104" y="743"/>
                  </a:lnTo>
                  <a:cubicBezTo>
                    <a:pt x="91230" y="718"/>
                    <a:pt x="91330" y="718"/>
                    <a:pt x="91455" y="718"/>
                  </a:cubicBezTo>
                  <a:close/>
                  <a:moveTo>
                    <a:pt x="91491" y="0"/>
                  </a:moveTo>
                  <a:cubicBezTo>
                    <a:pt x="91346" y="0"/>
                    <a:pt x="91200" y="5"/>
                    <a:pt x="91054" y="16"/>
                  </a:cubicBezTo>
                  <a:lnTo>
                    <a:pt x="5540" y="5831"/>
                  </a:lnTo>
                  <a:cubicBezTo>
                    <a:pt x="2407" y="6057"/>
                    <a:pt x="1" y="8738"/>
                    <a:pt x="201" y="11821"/>
                  </a:cubicBezTo>
                  <a:lnTo>
                    <a:pt x="3284" y="61646"/>
                  </a:lnTo>
                  <a:cubicBezTo>
                    <a:pt x="3460" y="64628"/>
                    <a:pt x="5991" y="66959"/>
                    <a:pt x="9024" y="66959"/>
                  </a:cubicBezTo>
                  <a:lnTo>
                    <a:pt x="88122" y="66959"/>
                  </a:lnTo>
                  <a:cubicBezTo>
                    <a:pt x="91154" y="66959"/>
                    <a:pt x="93686" y="64628"/>
                    <a:pt x="93861" y="61646"/>
                  </a:cubicBezTo>
                  <a:lnTo>
                    <a:pt x="97194" y="5981"/>
                  </a:lnTo>
                  <a:cubicBezTo>
                    <a:pt x="97295" y="4377"/>
                    <a:pt x="96693" y="2823"/>
                    <a:pt x="95540" y="1671"/>
                  </a:cubicBezTo>
                  <a:cubicBezTo>
                    <a:pt x="94465" y="595"/>
                    <a:pt x="93013" y="0"/>
                    <a:pt x="91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0" name="Google Shape;530;p43"/>
            <p:cNvSpPr/>
            <p:nvPr/>
          </p:nvSpPr>
          <p:spPr>
            <a:xfrm flipH="1">
              <a:off x="8057236" y="4168500"/>
              <a:ext cx="5029584" cy="3541900"/>
            </a:xfrm>
            <a:custGeom>
              <a:avLst/>
              <a:gdLst/>
              <a:ahLst/>
              <a:cxnLst/>
              <a:rect l="l" t="t" r="r" b="b"/>
              <a:pathLst>
                <a:path w="106543" h="75029" extrusionOk="0">
                  <a:moveTo>
                    <a:pt x="99857" y="1432"/>
                  </a:moveTo>
                  <a:cubicBezTo>
                    <a:pt x="101210" y="1432"/>
                    <a:pt x="102517" y="1955"/>
                    <a:pt x="103485" y="2923"/>
                  </a:cubicBezTo>
                  <a:cubicBezTo>
                    <a:pt x="104538" y="3950"/>
                    <a:pt x="105089" y="5404"/>
                    <a:pt x="104989" y="6882"/>
                  </a:cubicBezTo>
                  <a:lnTo>
                    <a:pt x="101355" y="68737"/>
                  </a:lnTo>
                  <a:cubicBezTo>
                    <a:pt x="101204" y="71469"/>
                    <a:pt x="98949" y="73600"/>
                    <a:pt x="96217" y="73600"/>
                  </a:cubicBezTo>
                  <a:lnTo>
                    <a:pt x="10151" y="73600"/>
                  </a:lnTo>
                  <a:cubicBezTo>
                    <a:pt x="7444" y="73600"/>
                    <a:pt x="5189" y="71469"/>
                    <a:pt x="5013" y="68763"/>
                  </a:cubicBezTo>
                  <a:lnTo>
                    <a:pt x="1655" y="13374"/>
                  </a:lnTo>
                  <a:cubicBezTo>
                    <a:pt x="1480" y="10567"/>
                    <a:pt x="3635" y="8111"/>
                    <a:pt x="6442" y="7910"/>
                  </a:cubicBezTo>
                  <a:lnTo>
                    <a:pt x="99500" y="1444"/>
                  </a:lnTo>
                  <a:cubicBezTo>
                    <a:pt x="99619" y="1436"/>
                    <a:pt x="99738" y="1432"/>
                    <a:pt x="99857" y="1432"/>
                  </a:cubicBezTo>
                  <a:close/>
                  <a:moveTo>
                    <a:pt x="99843" y="1"/>
                  </a:moveTo>
                  <a:cubicBezTo>
                    <a:pt x="99696" y="1"/>
                    <a:pt x="99548" y="5"/>
                    <a:pt x="99400" y="15"/>
                  </a:cubicBezTo>
                  <a:lnTo>
                    <a:pt x="6342" y="6481"/>
                  </a:lnTo>
                  <a:cubicBezTo>
                    <a:pt x="2758" y="6732"/>
                    <a:pt x="1" y="9865"/>
                    <a:pt x="226" y="13449"/>
                  </a:cubicBezTo>
                  <a:lnTo>
                    <a:pt x="3585" y="68838"/>
                  </a:lnTo>
                  <a:cubicBezTo>
                    <a:pt x="3785" y="72321"/>
                    <a:pt x="6668" y="75028"/>
                    <a:pt x="10151" y="75028"/>
                  </a:cubicBezTo>
                  <a:lnTo>
                    <a:pt x="96217" y="75028"/>
                  </a:lnTo>
                  <a:cubicBezTo>
                    <a:pt x="99701" y="75028"/>
                    <a:pt x="102608" y="72296"/>
                    <a:pt x="102808" y="68838"/>
                  </a:cubicBezTo>
                  <a:lnTo>
                    <a:pt x="106443" y="6958"/>
                  </a:lnTo>
                  <a:cubicBezTo>
                    <a:pt x="106543" y="5078"/>
                    <a:pt x="105841" y="3223"/>
                    <a:pt x="104488" y="1895"/>
                  </a:cubicBezTo>
                  <a:cubicBezTo>
                    <a:pt x="103241" y="671"/>
                    <a:pt x="101568" y="1"/>
                    <a:pt x="99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1" name="Google Shape;531;p43"/>
            <p:cNvSpPr/>
            <p:nvPr/>
          </p:nvSpPr>
          <p:spPr>
            <a:xfrm flipH="1">
              <a:off x="12399341" y="4997415"/>
              <a:ext cx="178726" cy="2198292"/>
            </a:xfrm>
            <a:custGeom>
              <a:avLst/>
              <a:gdLst/>
              <a:ahLst/>
              <a:cxnLst/>
              <a:rect l="l" t="t" r="r" b="b"/>
              <a:pathLst>
                <a:path w="3786" h="46567" extrusionOk="0">
                  <a:moveTo>
                    <a:pt x="1906" y="0"/>
                  </a:moveTo>
                  <a:cubicBezTo>
                    <a:pt x="853" y="0"/>
                    <a:pt x="1" y="852"/>
                    <a:pt x="1" y="1880"/>
                  </a:cubicBezTo>
                  <a:lnTo>
                    <a:pt x="1" y="44662"/>
                  </a:lnTo>
                  <a:cubicBezTo>
                    <a:pt x="1" y="45715"/>
                    <a:pt x="853" y="46567"/>
                    <a:pt x="1906" y="46567"/>
                  </a:cubicBezTo>
                  <a:cubicBezTo>
                    <a:pt x="2933" y="46567"/>
                    <a:pt x="3785" y="45715"/>
                    <a:pt x="3785" y="44662"/>
                  </a:cubicBezTo>
                  <a:lnTo>
                    <a:pt x="3785" y="1880"/>
                  </a:lnTo>
                  <a:cubicBezTo>
                    <a:pt x="3785" y="852"/>
                    <a:pt x="2933" y="0"/>
                    <a:pt x="1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2" name="Google Shape;532;p43"/>
            <p:cNvSpPr/>
            <p:nvPr/>
          </p:nvSpPr>
          <p:spPr>
            <a:xfrm flipH="1">
              <a:off x="11960408" y="4997415"/>
              <a:ext cx="178679" cy="2198292"/>
            </a:xfrm>
            <a:custGeom>
              <a:avLst/>
              <a:gdLst/>
              <a:ahLst/>
              <a:cxnLst/>
              <a:rect l="l" t="t" r="r" b="b"/>
              <a:pathLst>
                <a:path w="3785" h="46567" extrusionOk="0">
                  <a:moveTo>
                    <a:pt x="1880" y="0"/>
                  </a:moveTo>
                  <a:cubicBezTo>
                    <a:pt x="852" y="0"/>
                    <a:pt x="0" y="852"/>
                    <a:pt x="0" y="1880"/>
                  </a:cubicBezTo>
                  <a:lnTo>
                    <a:pt x="0" y="44662"/>
                  </a:lnTo>
                  <a:cubicBezTo>
                    <a:pt x="0" y="45715"/>
                    <a:pt x="852" y="46567"/>
                    <a:pt x="1880" y="46567"/>
                  </a:cubicBezTo>
                  <a:cubicBezTo>
                    <a:pt x="2932" y="46567"/>
                    <a:pt x="3785" y="45715"/>
                    <a:pt x="3785" y="44662"/>
                  </a:cubicBezTo>
                  <a:lnTo>
                    <a:pt x="3785" y="1880"/>
                  </a:lnTo>
                  <a:cubicBezTo>
                    <a:pt x="3785" y="852"/>
                    <a:pt x="2932" y="0"/>
                    <a:pt x="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3" name="Google Shape;533;p43"/>
            <p:cNvSpPr/>
            <p:nvPr/>
          </p:nvSpPr>
          <p:spPr>
            <a:xfrm flipH="1">
              <a:off x="11496596" y="4997415"/>
              <a:ext cx="179906" cy="2198292"/>
            </a:xfrm>
            <a:custGeom>
              <a:avLst/>
              <a:gdLst/>
              <a:ahLst/>
              <a:cxnLst/>
              <a:rect l="l" t="t" r="r" b="b"/>
              <a:pathLst>
                <a:path w="3811" h="46567" extrusionOk="0">
                  <a:moveTo>
                    <a:pt x="1905" y="0"/>
                  </a:moveTo>
                  <a:cubicBezTo>
                    <a:pt x="878" y="0"/>
                    <a:pt x="1" y="852"/>
                    <a:pt x="1" y="1880"/>
                  </a:cubicBezTo>
                  <a:lnTo>
                    <a:pt x="1" y="44662"/>
                  </a:lnTo>
                  <a:cubicBezTo>
                    <a:pt x="1" y="45715"/>
                    <a:pt x="878" y="46567"/>
                    <a:pt x="1905" y="46567"/>
                  </a:cubicBezTo>
                  <a:cubicBezTo>
                    <a:pt x="2958" y="46567"/>
                    <a:pt x="3810" y="45715"/>
                    <a:pt x="3810" y="44662"/>
                  </a:cubicBezTo>
                  <a:lnTo>
                    <a:pt x="3810" y="1880"/>
                  </a:lnTo>
                  <a:cubicBezTo>
                    <a:pt x="3810" y="852"/>
                    <a:pt x="2958" y="0"/>
                    <a:pt x="1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4" name="Google Shape;534;p43"/>
            <p:cNvSpPr/>
            <p:nvPr/>
          </p:nvSpPr>
          <p:spPr>
            <a:xfrm flipH="1">
              <a:off x="11032831" y="4997415"/>
              <a:ext cx="179859" cy="2198292"/>
            </a:xfrm>
            <a:custGeom>
              <a:avLst/>
              <a:gdLst/>
              <a:ahLst/>
              <a:cxnLst/>
              <a:rect l="l" t="t" r="r" b="b"/>
              <a:pathLst>
                <a:path w="3810" h="46567" extrusionOk="0">
                  <a:moveTo>
                    <a:pt x="1905" y="0"/>
                  </a:moveTo>
                  <a:cubicBezTo>
                    <a:pt x="852" y="0"/>
                    <a:pt x="0" y="852"/>
                    <a:pt x="0" y="1880"/>
                  </a:cubicBezTo>
                  <a:lnTo>
                    <a:pt x="0" y="44662"/>
                  </a:lnTo>
                  <a:cubicBezTo>
                    <a:pt x="0" y="45715"/>
                    <a:pt x="852" y="46567"/>
                    <a:pt x="1905" y="46567"/>
                  </a:cubicBezTo>
                  <a:cubicBezTo>
                    <a:pt x="2958" y="46567"/>
                    <a:pt x="3810" y="45715"/>
                    <a:pt x="3810" y="44662"/>
                  </a:cubicBezTo>
                  <a:lnTo>
                    <a:pt x="3810" y="1880"/>
                  </a:lnTo>
                  <a:cubicBezTo>
                    <a:pt x="3810" y="852"/>
                    <a:pt x="2958" y="0"/>
                    <a:pt x="1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5" name="Google Shape;535;p43"/>
            <p:cNvSpPr/>
            <p:nvPr/>
          </p:nvSpPr>
          <p:spPr>
            <a:xfrm flipH="1">
              <a:off x="8845203" y="4615224"/>
              <a:ext cx="1642240" cy="1643467"/>
            </a:xfrm>
            <a:custGeom>
              <a:avLst/>
              <a:gdLst/>
              <a:ahLst/>
              <a:cxnLst/>
              <a:rect l="l" t="t" r="r" b="b"/>
              <a:pathLst>
                <a:path w="34788" h="34814" extrusionOk="0">
                  <a:moveTo>
                    <a:pt x="17394" y="1079"/>
                  </a:moveTo>
                  <a:cubicBezTo>
                    <a:pt x="26392" y="1079"/>
                    <a:pt x="33710" y="8397"/>
                    <a:pt x="33710" y="17395"/>
                  </a:cubicBezTo>
                  <a:cubicBezTo>
                    <a:pt x="33710" y="26417"/>
                    <a:pt x="26392" y="33735"/>
                    <a:pt x="17394" y="33735"/>
                  </a:cubicBezTo>
                  <a:cubicBezTo>
                    <a:pt x="8397" y="33735"/>
                    <a:pt x="1079" y="26417"/>
                    <a:pt x="1079" y="17395"/>
                  </a:cubicBezTo>
                  <a:cubicBezTo>
                    <a:pt x="1079" y="8397"/>
                    <a:pt x="8397" y="1079"/>
                    <a:pt x="17394" y="1079"/>
                  </a:cubicBezTo>
                  <a:close/>
                  <a:moveTo>
                    <a:pt x="17394" y="1"/>
                  </a:moveTo>
                  <a:cubicBezTo>
                    <a:pt x="7795" y="1"/>
                    <a:pt x="1" y="7821"/>
                    <a:pt x="1" y="17395"/>
                  </a:cubicBezTo>
                  <a:cubicBezTo>
                    <a:pt x="1" y="26994"/>
                    <a:pt x="7795" y="34813"/>
                    <a:pt x="17394" y="34813"/>
                  </a:cubicBezTo>
                  <a:cubicBezTo>
                    <a:pt x="26993" y="34813"/>
                    <a:pt x="34788" y="26994"/>
                    <a:pt x="34788" y="17395"/>
                  </a:cubicBezTo>
                  <a:cubicBezTo>
                    <a:pt x="34788" y="7821"/>
                    <a:pt x="26993" y="1"/>
                    <a:pt x="17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6" name="Google Shape;536;p43"/>
            <p:cNvSpPr/>
            <p:nvPr/>
          </p:nvSpPr>
          <p:spPr>
            <a:xfrm flipH="1">
              <a:off x="10250748" y="6748478"/>
              <a:ext cx="349096" cy="349049"/>
            </a:xfrm>
            <a:custGeom>
              <a:avLst/>
              <a:gdLst/>
              <a:ahLst/>
              <a:cxnLst/>
              <a:rect l="l" t="t" r="r" b="b"/>
              <a:pathLst>
                <a:path w="7395" h="7394" extrusionOk="0">
                  <a:moveTo>
                    <a:pt x="3710" y="0"/>
                  </a:moveTo>
                  <a:cubicBezTo>
                    <a:pt x="1655" y="0"/>
                    <a:pt x="1" y="1654"/>
                    <a:pt x="1" y="3709"/>
                  </a:cubicBezTo>
                  <a:cubicBezTo>
                    <a:pt x="1" y="5740"/>
                    <a:pt x="1655" y="7394"/>
                    <a:pt x="3710" y="7394"/>
                  </a:cubicBezTo>
                  <a:cubicBezTo>
                    <a:pt x="5740" y="7394"/>
                    <a:pt x="7394" y="5740"/>
                    <a:pt x="7394" y="3709"/>
                  </a:cubicBezTo>
                  <a:cubicBezTo>
                    <a:pt x="7394" y="1654"/>
                    <a:pt x="5740" y="0"/>
                    <a:pt x="3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7" name="Google Shape;537;p43"/>
            <p:cNvSpPr/>
            <p:nvPr/>
          </p:nvSpPr>
          <p:spPr>
            <a:xfrm flipH="1">
              <a:off x="9226162" y="6471607"/>
              <a:ext cx="806958" cy="805778"/>
            </a:xfrm>
            <a:custGeom>
              <a:avLst/>
              <a:gdLst/>
              <a:ahLst/>
              <a:cxnLst/>
              <a:rect l="l" t="t" r="r" b="b"/>
              <a:pathLst>
                <a:path w="17094" h="17069" extrusionOk="0">
                  <a:moveTo>
                    <a:pt x="8547" y="0"/>
                  </a:moveTo>
                  <a:cubicBezTo>
                    <a:pt x="3836" y="0"/>
                    <a:pt x="1" y="3810"/>
                    <a:pt x="1" y="8547"/>
                  </a:cubicBezTo>
                  <a:cubicBezTo>
                    <a:pt x="1" y="13259"/>
                    <a:pt x="3836" y="17068"/>
                    <a:pt x="8547" y="17068"/>
                  </a:cubicBezTo>
                  <a:cubicBezTo>
                    <a:pt x="13259" y="17068"/>
                    <a:pt x="17094" y="13259"/>
                    <a:pt x="17094" y="8547"/>
                  </a:cubicBezTo>
                  <a:cubicBezTo>
                    <a:pt x="17094" y="3810"/>
                    <a:pt x="13259" y="0"/>
                    <a:pt x="8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8" name="Google Shape;538;p43"/>
            <p:cNvSpPr/>
            <p:nvPr/>
          </p:nvSpPr>
          <p:spPr>
            <a:xfrm flipH="1">
              <a:off x="9331433" y="6575699"/>
              <a:ext cx="596367" cy="597547"/>
            </a:xfrm>
            <a:custGeom>
              <a:avLst/>
              <a:gdLst/>
              <a:ahLst/>
              <a:cxnLst/>
              <a:rect l="l" t="t" r="r" b="b"/>
              <a:pathLst>
                <a:path w="12633" h="12658" fill="none" extrusionOk="0">
                  <a:moveTo>
                    <a:pt x="12632" y="6342"/>
                  </a:moveTo>
                  <a:cubicBezTo>
                    <a:pt x="12632" y="9826"/>
                    <a:pt x="9800" y="12658"/>
                    <a:pt x="6316" y="12658"/>
                  </a:cubicBezTo>
                  <a:cubicBezTo>
                    <a:pt x="2833" y="12658"/>
                    <a:pt x="1" y="9826"/>
                    <a:pt x="1" y="6342"/>
                  </a:cubicBezTo>
                  <a:cubicBezTo>
                    <a:pt x="1" y="2833"/>
                    <a:pt x="2833" y="1"/>
                    <a:pt x="6316" y="1"/>
                  </a:cubicBezTo>
                  <a:cubicBezTo>
                    <a:pt x="9800" y="1"/>
                    <a:pt x="12632" y="2833"/>
                    <a:pt x="12632" y="6342"/>
                  </a:cubicBezTo>
                  <a:close/>
                </a:path>
              </a:pathLst>
            </a:custGeom>
            <a:solidFill>
              <a:schemeClr val="accent3"/>
            </a:solidFill>
            <a:ln w="31325" cap="flat" cmpd="sng">
              <a:solidFill>
                <a:schemeClr val="accent3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9" name="Google Shape;539;p43"/>
            <p:cNvSpPr/>
            <p:nvPr/>
          </p:nvSpPr>
          <p:spPr>
            <a:xfrm flipH="1">
              <a:off x="8606186" y="6767409"/>
              <a:ext cx="349049" cy="349049"/>
            </a:xfrm>
            <a:custGeom>
              <a:avLst/>
              <a:gdLst/>
              <a:ahLst/>
              <a:cxnLst/>
              <a:rect l="l" t="t" r="r" b="b"/>
              <a:pathLst>
                <a:path w="7394" h="7394" extrusionOk="0">
                  <a:moveTo>
                    <a:pt x="3684" y="0"/>
                  </a:moveTo>
                  <a:cubicBezTo>
                    <a:pt x="1654" y="0"/>
                    <a:pt x="0" y="1654"/>
                    <a:pt x="0" y="3709"/>
                  </a:cubicBezTo>
                  <a:cubicBezTo>
                    <a:pt x="0" y="5740"/>
                    <a:pt x="1654" y="7394"/>
                    <a:pt x="3684" y="7394"/>
                  </a:cubicBezTo>
                  <a:cubicBezTo>
                    <a:pt x="5740" y="7394"/>
                    <a:pt x="7394" y="5740"/>
                    <a:pt x="7394" y="3709"/>
                  </a:cubicBezTo>
                  <a:cubicBezTo>
                    <a:pt x="7394" y="1654"/>
                    <a:pt x="5740" y="0"/>
                    <a:pt x="3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0" name="Google Shape;540;p43"/>
            <p:cNvSpPr/>
            <p:nvPr/>
          </p:nvSpPr>
          <p:spPr>
            <a:xfrm flipH="1">
              <a:off x="8547034" y="4584492"/>
              <a:ext cx="108860" cy="85209"/>
            </a:xfrm>
            <a:custGeom>
              <a:avLst/>
              <a:gdLst/>
              <a:ahLst/>
              <a:cxnLst/>
              <a:rect l="l" t="t" r="r" b="b"/>
              <a:pathLst>
                <a:path w="2306" h="1805" extrusionOk="0">
                  <a:moveTo>
                    <a:pt x="1153" y="0"/>
                  </a:moveTo>
                  <a:cubicBezTo>
                    <a:pt x="0" y="0"/>
                    <a:pt x="0" y="1805"/>
                    <a:pt x="1153" y="1805"/>
                  </a:cubicBezTo>
                  <a:cubicBezTo>
                    <a:pt x="2306" y="1805"/>
                    <a:pt x="2306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1" name="Google Shape;541;p43"/>
            <p:cNvSpPr/>
            <p:nvPr/>
          </p:nvSpPr>
          <p:spPr>
            <a:xfrm flipH="1">
              <a:off x="8780097" y="4598701"/>
              <a:ext cx="110087" cy="85209"/>
            </a:xfrm>
            <a:custGeom>
              <a:avLst/>
              <a:gdLst/>
              <a:ahLst/>
              <a:cxnLst/>
              <a:rect l="l" t="t" r="r" b="b"/>
              <a:pathLst>
                <a:path w="2332" h="1805" extrusionOk="0">
                  <a:moveTo>
                    <a:pt x="1179" y="0"/>
                  </a:moveTo>
                  <a:cubicBezTo>
                    <a:pt x="1" y="0"/>
                    <a:pt x="1" y="1805"/>
                    <a:pt x="1179" y="1805"/>
                  </a:cubicBezTo>
                  <a:cubicBezTo>
                    <a:pt x="2331" y="1805"/>
                    <a:pt x="2331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2" name="Google Shape;542;p43"/>
            <p:cNvSpPr/>
            <p:nvPr/>
          </p:nvSpPr>
          <p:spPr>
            <a:xfrm flipH="1">
              <a:off x="8653486" y="4845974"/>
              <a:ext cx="108907" cy="85209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3" y="0"/>
                  </a:moveTo>
                  <a:cubicBezTo>
                    <a:pt x="0" y="0"/>
                    <a:pt x="0" y="1805"/>
                    <a:pt x="1153" y="1805"/>
                  </a:cubicBezTo>
                  <a:cubicBezTo>
                    <a:pt x="2306" y="1805"/>
                    <a:pt x="2306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3" name="Google Shape;543;p43"/>
            <p:cNvSpPr/>
            <p:nvPr/>
          </p:nvSpPr>
          <p:spPr>
            <a:xfrm flipH="1">
              <a:off x="8454744" y="4789183"/>
              <a:ext cx="108907" cy="85209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4" y="0"/>
                  </a:moveTo>
                  <a:cubicBezTo>
                    <a:pt x="1" y="0"/>
                    <a:pt x="1" y="1805"/>
                    <a:pt x="1154" y="1805"/>
                  </a:cubicBezTo>
                  <a:cubicBezTo>
                    <a:pt x="2307" y="1805"/>
                    <a:pt x="2307" y="0"/>
                    <a:pt x="1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4" name="Google Shape;544;p43"/>
            <p:cNvSpPr/>
            <p:nvPr/>
          </p:nvSpPr>
          <p:spPr>
            <a:xfrm flipH="1">
              <a:off x="8497325" y="5121618"/>
              <a:ext cx="108907" cy="85256"/>
            </a:xfrm>
            <a:custGeom>
              <a:avLst/>
              <a:gdLst/>
              <a:ahLst/>
              <a:cxnLst/>
              <a:rect l="l" t="t" r="r" b="b"/>
              <a:pathLst>
                <a:path w="2307" h="1806" extrusionOk="0">
                  <a:moveTo>
                    <a:pt x="1154" y="1"/>
                  </a:moveTo>
                  <a:cubicBezTo>
                    <a:pt x="1" y="1"/>
                    <a:pt x="1" y="1805"/>
                    <a:pt x="1154" y="1805"/>
                  </a:cubicBezTo>
                  <a:cubicBezTo>
                    <a:pt x="2306" y="1805"/>
                    <a:pt x="2306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5" name="Google Shape;545;p43"/>
            <p:cNvSpPr/>
            <p:nvPr/>
          </p:nvSpPr>
          <p:spPr>
            <a:xfrm flipH="1">
              <a:off x="8893677" y="4796264"/>
              <a:ext cx="108907" cy="85256"/>
            </a:xfrm>
            <a:custGeom>
              <a:avLst/>
              <a:gdLst/>
              <a:ahLst/>
              <a:cxnLst/>
              <a:rect l="l" t="t" r="r" b="b"/>
              <a:pathLst>
                <a:path w="2307" h="1806" extrusionOk="0">
                  <a:moveTo>
                    <a:pt x="1153" y="1"/>
                  </a:moveTo>
                  <a:cubicBezTo>
                    <a:pt x="1" y="1"/>
                    <a:pt x="1" y="1805"/>
                    <a:pt x="1153" y="1805"/>
                  </a:cubicBezTo>
                  <a:cubicBezTo>
                    <a:pt x="2306" y="1805"/>
                    <a:pt x="2306" y="1"/>
                    <a:pt x="1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6" name="Google Shape;546;p43"/>
            <p:cNvSpPr/>
            <p:nvPr/>
          </p:nvSpPr>
          <p:spPr>
            <a:xfrm flipH="1">
              <a:off x="9119659" y="4534783"/>
              <a:ext cx="110087" cy="85256"/>
            </a:xfrm>
            <a:custGeom>
              <a:avLst/>
              <a:gdLst/>
              <a:ahLst/>
              <a:cxnLst/>
              <a:rect l="l" t="t" r="r" b="b"/>
              <a:pathLst>
                <a:path w="2332" h="1806" extrusionOk="0">
                  <a:moveTo>
                    <a:pt x="1179" y="1"/>
                  </a:moveTo>
                  <a:cubicBezTo>
                    <a:pt x="1" y="1"/>
                    <a:pt x="1" y="1805"/>
                    <a:pt x="1179" y="1805"/>
                  </a:cubicBezTo>
                  <a:cubicBezTo>
                    <a:pt x="2331" y="1805"/>
                    <a:pt x="2331" y="1"/>
                    <a:pt x="1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7" name="Google Shape;547;p43"/>
            <p:cNvSpPr/>
            <p:nvPr/>
          </p:nvSpPr>
          <p:spPr>
            <a:xfrm flipH="1">
              <a:off x="12450230" y="7300994"/>
              <a:ext cx="92337" cy="92337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053" y="0"/>
                  </a:moveTo>
                  <a:cubicBezTo>
                    <a:pt x="978" y="26"/>
                    <a:pt x="878" y="26"/>
                    <a:pt x="803" y="51"/>
                  </a:cubicBezTo>
                  <a:cubicBezTo>
                    <a:pt x="652" y="76"/>
                    <a:pt x="527" y="151"/>
                    <a:pt x="402" y="276"/>
                  </a:cubicBezTo>
                  <a:cubicBezTo>
                    <a:pt x="352" y="326"/>
                    <a:pt x="301" y="376"/>
                    <a:pt x="251" y="427"/>
                  </a:cubicBezTo>
                  <a:cubicBezTo>
                    <a:pt x="176" y="502"/>
                    <a:pt x="101" y="602"/>
                    <a:pt x="76" y="702"/>
                  </a:cubicBezTo>
                  <a:cubicBezTo>
                    <a:pt x="26" y="828"/>
                    <a:pt x="1" y="928"/>
                    <a:pt x="1" y="1053"/>
                  </a:cubicBezTo>
                  <a:cubicBezTo>
                    <a:pt x="1" y="1178"/>
                    <a:pt x="26" y="1304"/>
                    <a:pt x="76" y="1404"/>
                  </a:cubicBezTo>
                  <a:cubicBezTo>
                    <a:pt x="101" y="1504"/>
                    <a:pt x="176" y="1604"/>
                    <a:pt x="251" y="1705"/>
                  </a:cubicBezTo>
                  <a:cubicBezTo>
                    <a:pt x="327" y="1730"/>
                    <a:pt x="377" y="1780"/>
                    <a:pt x="452" y="1830"/>
                  </a:cubicBezTo>
                  <a:cubicBezTo>
                    <a:pt x="577" y="1905"/>
                    <a:pt x="728" y="1955"/>
                    <a:pt x="903" y="1955"/>
                  </a:cubicBezTo>
                  <a:cubicBezTo>
                    <a:pt x="978" y="1955"/>
                    <a:pt x="1053" y="1930"/>
                    <a:pt x="1129" y="1930"/>
                  </a:cubicBezTo>
                  <a:cubicBezTo>
                    <a:pt x="1279" y="1880"/>
                    <a:pt x="1429" y="1805"/>
                    <a:pt x="1530" y="1705"/>
                  </a:cubicBezTo>
                  <a:cubicBezTo>
                    <a:pt x="1580" y="1655"/>
                    <a:pt x="1630" y="1604"/>
                    <a:pt x="1680" y="1554"/>
                  </a:cubicBezTo>
                  <a:cubicBezTo>
                    <a:pt x="1780" y="1454"/>
                    <a:pt x="1830" y="1379"/>
                    <a:pt x="1855" y="1254"/>
                  </a:cubicBezTo>
                  <a:cubicBezTo>
                    <a:pt x="1931" y="1153"/>
                    <a:pt x="1956" y="1028"/>
                    <a:pt x="1956" y="903"/>
                  </a:cubicBezTo>
                  <a:cubicBezTo>
                    <a:pt x="1956" y="777"/>
                    <a:pt x="1931" y="677"/>
                    <a:pt x="1855" y="552"/>
                  </a:cubicBezTo>
                  <a:cubicBezTo>
                    <a:pt x="1830" y="452"/>
                    <a:pt x="1780" y="351"/>
                    <a:pt x="1680" y="276"/>
                  </a:cubicBezTo>
                  <a:cubicBezTo>
                    <a:pt x="1630" y="226"/>
                    <a:pt x="1555" y="176"/>
                    <a:pt x="1505" y="126"/>
                  </a:cubicBezTo>
                  <a:cubicBezTo>
                    <a:pt x="1354" y="51"/>
                    <a:pt x="1204" y="0"/>
                    <a:pt x="1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8" name="Google Shape;548;p43"/>
            <p:cNvSpPr/>
            <p:nvPr/>
          </p:nvSpPr>
          <p:spPr>
            <a:xfrm flipH="1">
              <a:off x="12219528" y="7209883"/>
              <a:ext cx="108860" cy="84076"/>
            </a:xfrm>
            <a:custGeom>
              <a:avLst/>
              <a:gdLst/>
              <a:ahLst/>
              <a:cxnLst/>
              <a:rect l="l" t="t" r="r" b="b"/>
              <a:pathLst>
                <a:path w="2306" h="1781" extrusionOk="0">
                  <a:moveTo>
                    <a:pt x="1153" y="1"/>
                  </a:moveTo>
                  <a:cubicBezTo>
                    <a:pt x="0" y="1"/>
                    <a:pt x="0" y="1780"/>
                    <a:pt x="1153" y="1780"/>
                  </a:cubicBezTo>
                  <a:cubicBezTo>
                    <a:pt x="2306" y="1780"/>
                    <a:pt x="2306" y="1"/>
                    <a:pt x="1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9" name="Google Shape;549;p43"/>
            <p:cNvSpPr/>
            <p:nvPr/>
          </p:nvSpPr>
          <p:spPr>
            <a:xfrm flipH="1">
              <a:off x="12212400" y="7350703"/>
              <a:ext cx="108907" cy="85209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3" y="0"/>
                  </a:moveTo>
                  <a:cubicBezTo>
                    <a:pt x="0" y="0"/>
                    <a:pt x="0" y="1805"/>
                    <a:pt x="1153" y="1805"/>
                  </a:cubicBezTo>
                  <a:cubicBezTo>
                    <a:pt x="2306" y="1805"/>
                    <a:pt x="2306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0" name="Google Shape;550;p43"/>
            <p:cNvSpPr/>
            <p:nvPr/>
          </p:nvSpPr>
          <p:spPr>
            <a:xfrm flipH="1">
              <a:off x="10356066" y="7195391"/>
              <a:ext cx="85209" cy="91912"/>
            </a:xfrm>
            <a:custGeom>
              <a:avLst/>
              <a:gdLst/>
              <a:ahLst/>
              <a:cxnLst/>
              <a:rect l="l" t="t" r="r" b="b"/>
              <a:pathLst>
                <a:path w="1805" h="1947" extrusionOk="0">
                  <a:moveTo>
                    <a:pt x="969" y="0"/>
                  </a:moveTo>
                  <a:cubicBezTo>
                    <a:pt x="948" y="0"/>
                    <a:pt x="926" y="2"/>
                    <a:pt x="903" y="7"/>
                  </a:cubicBezTo>
                  <a:cubicBezTo>
                    <a:pt x="827" y="7"/>
                    <a:pt x="752" y="32"/>
                    <a:pt x="652" y="32"/>
                  </a:cubicBezTo>
                  <a:cubicBezTo>
                    <a:pt x="502" y="82"/>
                    <a:pt x="376" y="157"/>
                    <a:pt x="276" y="258"/>
                  </a:cubicBezTo>
                  <a:lnTo>
                    <a:pt x="126" y="433"/>
                  </a:lnTo>
                  <a:cubicBezTo>
                    <a:pt x="50" y="583"/>
                    <a:pt x="0" y="734"/>
                    <a:pt x="0" y="909"/>
                  </a:cubicBezTo>
                  <a:lnTo>
                    <a:pt x="0" y="1060"/>
                  </a:lnTo>
                  <a:cubicBezTo>
                    <a:pt x="0" y="1160"/>
                    <a:pt x="25" y="1285"/>
                    <a:pt x="75" y="1385"/>
                  </a:cubicBezTo>
                  <a:cubicBezTo>
                    <a:pt x="126" y="1511"/>
                    <a:pt x="176" y="1611"/>
                    <a:pt x="276" y="1686"/>
                  </a:cubicBezTo>
                  <a:cubicBezTo>
                    <a:pt x="351" y="1761"/>
                    <a:pt x="451" y="1836"/>
                    <a:pt x="552" y="1862"/>
                  </a:cubicBezTo>
                  <a:cubicBezTo>
                    <a:pt x="627" y="1918"/>
                    <a:pt x="716" y="1946"/>
                    <a:pt x="809" y="1946"/>
                  </a:cubicBezTo>
                  <a:cubicBezTo>
                    <a:pt x="840" y="1946"/>
                    <a:pt x="871" y="1943"/>
                    <a:pt x="903" y="1937"/>
                  </a:cubicBezTo>
                  <a:cubicBezTo>
                    <a:pt x="978" y="1937"/>
                    <a:pt x="1053" y="1937"/>
                    <a:pt x="1128" y="1912"/>
                  </a:cubicBezTo>
                  <a:cubicBezTo>
                    <a:pt x="1304" y="1862"/>
                    <a:pt x="1429" y="1786"/>
                    <a:pt x="1529" y="1686"/>
                  </a:cubicBezTo>
                  <a:cubicBezTo>
                    <a:pt x="1579" y="1611"/>
                    <a:pt x="1629" y="1561"/>
                    <a:pt x="1679" y="1511"/>
                  </a:cubicBezTo>
                  <a:cubicBezTo>
                    <a:pt x="1755" y="1360"/>
                    <a:pt x="1805" y="1210"/>
                    <a:pt x="1805" y="1060"/>
                  </a:cubicBezTo>
                  <a:lnTo>
                    <a:pt x="1805" y="909"/>
                  </a:lnTo>
                  <a:cubicBezTo>
                    <a:pt x="1805" y="784"/>
                    <a:pt x="1780" y="659"/>
                    <a:pt x="1730" y="558"/>
                  </a:cubicBezTo>
                  <a:cubicBezTo>
                    <a:pt x="1679" y="433"/>
                    <a:pt x="1629" y="333"/>
                    <a:pt x="1529" y="258"/>
                  </a:cubicBezTo>
                  <a:cubicBezTo>
                    <a:pt x="1454" y="182"/>
                    <a:pt x="1354" y="107"/>
                    <a:pt x="1253" y="82"/>
                  </a:cubicBezTo>
                  <a:cubicBezTo>
                    <a:pt x="1151" y="41"/>
                    <a:pt x="1065" y="0"/>
                    <a:pt x="9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1" name="Google Shape;551;p43"/>
            <p:cNvSpPr/>
            <p:nvPr/>
          </p:nvSpPr>
          <p:spPr>
            <a:xfrm flipH="1">
              <a:off x="10109974" y="7103384"/>
              <a:ext cx="110087" cy="85256"/>
            </a:xfrm>
            <a:custGeom>
              <a:avLst/>
              <a:gdLst/>
              <a:ahLst/>
              <a:cxnLst/>
              <a:rect l="l" t="t" r="r" b="b"/>
              <a:pathLst>
                <a:path w="2332" h="1806" extrusionOk="0">
                  <a:moveTo>
                    <a:pt x="1154" y="1"/>
                  </a:moveTo>
                  <a:cubicBezTo>
                    <a:pt x="1" y="1"/>
                    <a:pt x="1" y="1806"/>
                    <a:pt x="1154" y="1806"/>
                  </a:cubicBezTo>
                  <a:cubicBezTo>
                    <a:pt x="2307" y="1806"/>
                    <a:pt x="2332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2" name="Google Shape;552;p43"/>
            <p:cNvSpPr/>
            <p:nvPr/>
          </p:nvSpPr>
          <p:spPr>
            <a:xfrm flipH="1">
              <a:off x="10180927" y="7245383"/>
              <a:ext cx="110087" cy="84029"/>
            </a:xfrm>
            <a:custGeom>
              <a:avLst/>
              <a:gdLst/>
              <a:ahLst/>
              <a:cxnLst/>
              <a:rect l="l" t="t" r="r" b="b"/>
              <a:pathLst>
                <a:path w="2332" h="1780" extrusionOk="0">
                  <a:moveTo>
                    <a:pt x="1153" y="1"/>
                  </a:moveTo>
                  <a:cubicBezTo>
                    <a:pt x="0" y="1"/>
                    <a:pt x="0" y="1780"/>
                    <a:pt x="1153" y="1780"/>
                  </a:cubicBezTo>
                  <a:cubicBezTo>
                    <a:pt x="2331" y="1780"/>
                    <a:pt x="2331" y="1"/>
                    <a:pt x="1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3" name="Google Shape;553;p43"/>
            <p:cNvSpPr/>
            <p:nvPr/>
          </p:nvSpPr>
          <p:spPr>
            <a:xfrm flipH="1">
              <a:off x="10916842" y="4838845"/>
              <a:ext cx="110087" cy="85256"/>
            </a:xfrm>
            <a:custGeom>
              <a:avLst/>
              <a:gdLst/>
              <a:ahLst/>
              <a:cxnLst/>
              <a:rect l="l" t="t" r="r" b="b"/>
              <a:pathLst>
                <a:path w="2332" h="1806" extrusionOk="0">
                  <a:moveTo>
                    <a:pt x="1178" y="1"/>
                  </a:moveTo>
                  <a:cubicBezTo>
                    <a:pt x="0" y="1"/>
                    <a:pt x="0" y="1805"/>
                    <a:pt x="1178" y="1805"/>
                  </a:cubicBezTo>
                  <a:cubicBezTo>
                    <a:pt x="2331" y="1805"/>
                    <a:pt x="2331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4" name="Google Shape;554;p43"/>
            <p:cNvSpPr/>
            <p:nvPr/>
          </p:nvSpPr>
          <p:spPr>
            <a:xfrm flipH="1">
              <a:off x="10790279" y="4952426"/>
              <a:ext cx="108907" cy="85256"/>
            </a:xfrm>
            <a:custGeom>
              <a:avLst/>
              <a:gdLst/>
              <a:ahLst/>
              <a:cxnLst/>
              <a:rect l="l" t="t" r="r" b="b"/>
              <a:pathLst>
                <a:path w="2307" h="1806" extrusionOk="0">
                  <a:moveTo>
                    <a:pt x="1154" y="1"/>
                  </a:moveTo>
                  <a:cubicBezTo>
                    <a:pt x="1" y="1"/>
                    <a:pt x="1" y="1805"/>
                    <a:pt x="1154" y="1805"/>
                  </a:cubicBezTo>
                  <a:cubicBezTo>
                    <a:pt x="2307" y="1805"/>
                    <a:pt x="2307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5" name="Google Shape;555;p43"/>
            <p:cNvSpPr/>
            <p:nvPr/>
          </p:nvSpPr>
          <p:spPr>
            <a:xfrm flipH="1">
              <a:off x="10719279" y="4789183"/>
              <a:ext cx="108907" cy="85209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4" y="0"/>
                  </a:moveTo>
                  <a:cubicBezTo>
                    <a:pt x="1" y="0"/>
                    <a:pt x="1" y="1805"/>
                    <a:pt x="1154" y="1805"/>
                  </a:cubicBezTo>
                  <a:cubicBezTo>
                    <a:pt x="2306" y="1805"/>
                    <a:pt x="2306" y="0"/>
                    <a:pt x="1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6" name="Google Shape;556;p43"/>
            <p:cNvSpPr/>
            <p:nvPr/>
          </p:nvSpPr>
          <p:spPr>
            <a:xfrm flipH="1">
              <a:off x="12664363" y="4824683"/>
              <a:ext cx="110087" cy="85209"/>
            </a:xfrm>
            <a:custGeom>
              <a:avLst/>
              <a:gdLst/>
              <a:ahLst/>
              <a:cxnLst/>
              <a:rect l="l" t="t" r="r" b="b"/>
              <a:pathLst>
                <a:path w="2332" h="1805" extrusionOk="0">
                  <a:moveTo>
                    <a:pt x="1153" y="0"/>
                  </a:moveTo>
                  <a:cubicBezTo>
                    <a:pt x="0" y="0"/>
                    <a:pt x="0" y="1805"/>
                    <a:pt x="1153" y="1805"/>
                  </a:cubicBezTo>
                  <a:cubicBezTo>
                    <a:pt x="2306" y="1805"/>
                    <a:pt x="2331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7" name="Google Shape;557;p43"/>
            <p:cNvSpPr/>
            <p:nvPr/>
          </p:nvSpPr>
          <p:spPr>
            <a:xfrm flipH="1">
              <a:off x="12488091" y="4718183"/>
              <a:ext cx="108907" cy="85209"/>
            </a:xfrm>
            <a:custGeom>
              <a:avLst/>
              <a:gdLst/>
              <a:ahLst/>
              <a:cxnLst/>
              <a:rect l="l" t="t" r="r" b="b"/>
              <a:pathLst>
                <a:path w="2307" h="1805" extrusionOk="0">
                  <a:moveTo>
                    <a:pt x="1154" y="0"/>
                  </a:moveTo>
                  <a:cubicBezTo>
                    <a:pt x="1" y="0"/>
                    <a:pt x="1" y="1805"/>
                    <a:pt x="1154" y="1805"/>
                  </a:cubicBezTo>
                  <a:cubicBezTo>
                    <a:pt x="2307" y="1805"/>
                    <a:pt x="2307" y="0"/>
                    <a:pt x="1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8" name="Google Shape;558;p43"/>
            <p:cNvSpPr/>
            <p:nvPr/>
          </p:nvSpPr>
          <p:spPr>
            <a:xfrm flipH="1">
              <a:off x="12523591" y="4860136"/>
              <a:ext cx="108907" cy="85256"/>
            </a:xfrm>
            <a:custGeom>
              <a:avLst/>
              <a:gdLst/>
              <a:ahLst/>
              <a:cxnLst/>
              <a:rect l="l" t="t" r="r" b="b"/>
              <a:pathLst>
                <a:path w="2307" h="1806" extrusionOk="0">
                  <a:moveTo>
                    <a:pt x="1154" y="1"/>
                  </a:moveTo>
                  <a:cubicBezTo>
                    <a:pt x="1" y="1"/>
                    <a:pt x="1" y="1805"/>
                    <a:pt x="1154" y="1805"/>
                  </a:cubicBezTo>
                  <a:cubicBezTo>
                    <a:pt x="2307" y="1805"/>
                    <a:pt x="2307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9" name="Google Shape;559;p43"/>
            <p:cNvSpPr/>
            <p:nvPr/>
          </p:nvSpPr>
          <p:spPr>
            <a:xfrm flipH="1">
              <a:off x="12333109" y="5040610"/>
              <a:ext cx="42628" cy="2129700"/>
            </a:xfrm>
            <a:custGeom>
              <a:avLst/>
              <a:gdLst/>
              <a:ahLst/>
              <a:cxnLst/>
              <a:rect l="l" t="t" r="r" b="b"/>
              <a:pathLst>
                <a:path w="903" h="45114" extrusionOk="0">
                  <a:moveTo>
                    <a:pt x="452" y="0"/>
                  </a:moveTo>
                  <a:cubicBezTo>
                    <a:pt x="226" y="0"/>
                    <a:pt x="1" y="288"/>
                    <a:pt x="1" y="865"/>
                  </a:cubicBezTo>
                  <a:lnTo>
                    <a:pt x="1" y="44248"/>
                  </a:lnTo>
                  <a:cubicBezTo>
                    <a:pt x="1" y="44825"/>
                    <a:pt x="226" y="45113"/>
                    <a:pt x="452" y="45113"/>
                  </a:cubicBezTo>
                  <a:cubicBezTo>
                    <a:pt x="677" y="45113"/>
                    <a:pt x="903" y="44825"/>
                    <a:pt x="903" y="44248"/>
                  </a:cubicBezTo>
                  <a:lnTo>
                    <a:pt x="903" y="865"/>
                  </a:lnTo>
                  <a:cubicBezTo>
                    <a:pt x="903" y="288"/>
                    <a:pt x="677" y="0"/>
                    <a:pt x="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0" name="Google Shape;560;p43"/>
            <p:cNvSpPr/>
            <p:nvPr/>
          </p:nvSpPr>
          <p:spPr>
            <a:xfrm flipH="1">
              <a:off x="11888227" y="5040610"/>
              <a:ext cx="42628" cy="2129700"/>
            </a:xfrm>
            <a:custGeom>
              <a:avLst/>
              <a:gdLst/>
              <a:ahLst/>
              <a:cxnLst/>
              <a:rect l="l" t="t" r="r" b="b"/>
              <a:pathLst>
                <a:path w="903" h="45114" extrusionOk="0">
                  <a:moveTo>
                    <a:pt x="451" y="0"/>
                  </a:moveTo>
                  <a:cubicBezTo>
                    <a:pt x="226" y="0"/>
                    <a:pt x="0" y="288"/>
                    <a:pt x="0" y="865"/>
                  </a:cubicBezTo>
                  <a:lnTo>
                    <a:pt x="0" y="44248"/>
                  </a:lnTo>
                  <a:cubicBezTo>
                    <a:pt x="0" y="44825"/>
                    <a:pt x="226" y="45113"/>
                    <a:pt x="451" y="45113"/>
                  </a:cubicBezTo>
                  <a:cubicBezTo>
                    <a:pt x="677" y="45113"/>
                    <a:pt x="902" y="44825"/>
                    <a:pt x="902" y="44248"/>
                  </a:cubicBezTo>
                  <a:lnTo>
                    <a:pt x="902" y="865"/>
                  </a:lnTo>
                  <a:cubicBezTo>
                    <a:pt x="902" y="288"/>
                    <a:pt x="677" y="0"/>
                    <a:pt x="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1" name="Google Shape;561;p43"/>
            <p:cNvSpPr/>
            <p:nvPr/>
          </p:nvSpPr>
          <p:spPr>
            <a:xfrm flipH="1">
              <a:off x="11417334" y="5018092"/>
              <a:ext cx="41448" cy="2129700"/>
            </a:xfrm>
            <a:custGeom>
              <a:avLst/>
              <a:gdLst/>
              <a:ahLst/>
              <a:cxnLst/>
              <a:rect l="l" t="t" r="r" b="b"/>
              <a:pathLst>
                <a:path w="878" h="45114" extrusionOk="0">
                  <a:moveTo>
                    <a:pt x="439" y="1"/>
                  </a:moveTo>
                  <a:cubicBezTo>
                    <a:pt x="220" y="1"/>
                    <a:pt x="0" y="289"/>
                    <a:pt x="0" y="865"/>
                  </a:cubicBezTo>
                  <a:lnTo>
                    <a:pt x="0" y="44249"/>
                  </a:lnTo>
                  <a:cubicBezTo>
                    <a:pt x="0" y="44826"/>
                    <a:pt x="220" y="45114"/>
                    <a:pt x="439" y="45114"/>
                  </a:cubicBezTo>
                  <a:cubicBezTo>
                    <a:pt x="658" y="45114"/>
                    <a:pt x="877" y="44826"/>
                    <a:pt x="877" y="44249"/>
                  </a:cubicBezTo>
                  <a:lnTo>
                    <a:pt x="877" y="865"/>
                  </a:lnTo>
                  <a:cubicBezTo>
                    <a:pt x="877" y="289"/>
                    <a:pt x="658" y="1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2" name="Google Shape;562;p43"/>
            <p:cNvSpPr/>
            <p:nvPr/>
          </p:nvSpPr>
          <p:spPr>
            <a:xfrm flipH="1">
              <a:off x="10971272" y="5018092"/>
              <a:ext cx="42675" cy="2129700"/>
            </a:xfrm>
            <a:custGeom>
              <a:avLst/>
              <a:gdLst/>
              <a:ahLst/>
              <a:cxnLst/>
              <a:rect l="l" t="t" r="r" b="b"/>
              <a:pathLst>
                <a:path w="904" h="45114" extrusionOk="0">
                  <a:moveTo>
                    <a:pt x="452" y="1"/>
                  </a:moveTo>
                  <a:cubicBezTo>
                    <a:pt x="226" y="1"/>
                    <a:pt x="1" y="289"/>
                    <a:pt x="1" y="865"/>
                  </a:cubicBezTo>
                  <a:lnTo>
                    <a:pt x="1" y="44249"/>
                  </a:lnTo>
                  <a:cubicBezTo>
                    <a:pt x="1" y="44826"/>
                    <a:pt x="226" y="45114"/>
                    <a:pt x="452" y="45114"/>
                  </a:cubicBezTo>
                  <a:cubicBezTo>
                    <a:pt x="678" y="45114"/>
                    <a:pt x="903" y="44826"/>
                    <a:pt x="903" y="44249"/>
                  </a:cubicBezTo>
                  <a:lnTo>
                    <a:pt x="903" y="865"/>
                  </a:lnTo>
                  <a:cubicBezTo>
                    <a:pt x="903" y="289"/>
                    <a:pt x="678" y="1"/>
                    <a:pt x="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3" name="Google Shape;563;p43"/>
            <p:cNvSpPr/>
            <p:nvPr/>
          </p:nvSpPr>
          <p:spPr>
            <a:xfrm flipH="1">
              <a:off x="8476601" y="5471235"/>
              <a:ext cx="123116" cy="1300319"/>
            </a:xfrm>
            <a:custGeom>
              <a:avLst/>
              <a:gdLst/>
              <a:ahLst/>
              <a:cxnLst/>
              <a:rect l="l" t="t" r="r" b="b"/>
              <a:pathLst>
                <a:path w="2608" h="27545" extrusionOk="0">
                  <a:moveTo>
                    <a:pt x="2250" y="1"/>
                  </a:moveTo>
                  <a:cubicBezTo>
                    <a:pt x="2068" y="1"/>
                    <a:pt x="1880" y="114"/>
                    <a:pt x="1868" y="339"/>
                  </a:cubicBezTo>
                  <a:cubicBezTo>
                    <a:pt x="1391" y="7332"/>
                    <a:pt x="915" y="14299"/>
                    <a:pt x="414" y="21292"/>
                  </a:cubicBezTo>
                  <a:lnTo>
                    <a:pt x="13" y="27207"/>
                  </a:lnTo>
                  <a:cubicBezTo>
                    <a:pt x="0" y="27432"/>
                    <a:pt x="170" y="27545"/>
                    <a:pt x="348" y="27545"/>
                  </a:cubicBezTo>
                  <a:cubicBezTo>
                    <a:pt x="527" y="27545"/>
                    <a:pt x="715" y="27432"/>
                    <a:pt x="740" y="27207"/>
                  </a:cubicBezTo>
                  <a:cubicBezTo>
                    <a:pt x="1216" y="20214"/>
                    <a:pt x="1692" y="13221"/>
                    <a:pt x="2193" y="6254"/>
                  </a:cubicBezTo>
                  <a:lnTo>
                    <a:pt x="2594" y="339"/>
                  </a:lnTo>
                  <a:cubicBezTo>
                    <a:pt x="2607" y="114"/>
                    <a:pt x="2432" y="1"/>
                    <a:pt x="2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4" name="Google Shape;564;p43"/>
            <p:cNvSpPr/>
            <p:nvPr/>
          </p:nvSpPr>
          <p:spPr>
            <a:xfrm flipH="1">
              <a:off x="8641071" y="6334517"/>
              <a:ext cx="54477" cy="389742"/>
            </a:xfrm>
            <a:custGeom>
              <a:avLst/>
              <a:gdLst/>
              <a:ahLst/>
              <a:cxnLst/>
              <a:rect l="l" t="t" r="r" b="b"/>
              <a:pathLst>
                <a:path w="1154" h="8256" extrusionOk="0">
                  <a:moveTo>
                    <a:pt x="804" y="0"/>
                  </a:moveTo>
                  <a:cubicBezTo>
                    <a:pt x="620" y="0"/>
                    <a:pt x="427" y="119"/>
                    <a:pt x="414" y="348"/>
                  </a:cubicBezTo>
                  <a:cubicBezTo>
                    <a:pt x="289" y="2854"/>
                    <a:pt x="138" y="5386"/>
                    <a:pt x="13" y="7917"/>
                  </a:cubicBezTo>
                  <a:cubicBezTo>
                    <a:pt x="0" y="8143"/>
                    <a:pt x="170" y="8255"/>
                    <a:pt x="345" y="8255"/>
                  </a:cubicBezTo>
                  <a:cubicBezTo>
                    <a:pt x="520" y="8255"/>
                    <a:pt x="702" y="8143"/>
                    <a:pt x="715" y="7917"/>
                  </a:cubicBezTo>
                  <a:cubicBezTo>
                    <a:pt x="865" y="5386"/>
                    <a:pt x="990" y="2854"/>
                    <a:pt x="1141" y="348"/>
                  </a:cubicBezTo>
                  <a:cubicBezTo>
                    <a:pt x="1153" y="113"/>
                    <a:pt x="983" y="0"/>
                    <a:pt x="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5" name="Google Shape;565;p43"/>
            <p:cNvSpPr/>
            <p:nvPr/>
          </p:nvSpPr>
          <p:spPr>
            <a:xfrm flipH="1">
              <a:off x="9651780" y="6649249"/>
              <a:ext cx="208561" cy="350135"/>
            </a:xfrm>
            <a:custGeom>
              <a:avLst/>
              <a:gdLst/>
              <a:ahLst/>
              <a:cxnLst/>
              <a:rect l="l" t="t" r="r" b="b"/>
              <a:pathLst>
                <a:path w="4418" h="7417" extrusionOk="0">
                  <a:moveTo>
                    <a:pt x="3951" y="1"/>
                  </a:moveTo>
                  <a:cubicBezTo>
                    <a:pt x="3914" y="1"/>
                    <a:pt x="3876" y="8"/>
                    <a:pt x="3835" y="22"/>
                  </a:cubicBezTo>
                  <a:cubicBezTo>
                    <a:pt x="2481" y="423"/>
                    <a:pt x="1303" y="1400"/>
                    <a:pt x="677" y="2679"/>
                  </a:cubicBezTo>
                  <a:cubicBezTo>
                    <a:pt x="0" y="4107"/>
                    <a:pt x="25" y="5811"/>
                    <a:pt x="752" y="7240"/>
                  </a:cubicBezTo>
                  <a:cubicBezTo>
                    <a:pt x="814" y="7364"/>
                    <a:pt x="917" y="7416"/>
                    <a:pt x="1024" y="7416"/>
                  </a:cubicBezTo>
                  <a:cubicBezTo>
                    <a:pt x="1261" y="7416"/>
                    <a:pt x="1517" y="7158"/>
                    <a:pt x="1379" y="6864"/>
                  </a:cubicBezTo>
                  <a:cubicBezTo>
                    <a:pt x="752" y="5661"/>
                    <a:pt x="727" y="4157"/>
                    <a:pt x="1353" y="2954"/>
                  </a:cubicBezTo>
                  <a:cubicBezTo>
                    <a:pt x="1905" y="1877"/>
                    <a:pt x="2857" y="1050"/>
                    <a:pt x="4010" y="699"/>
                  </a:cubicBezTo>
                  <a:cubicBezTo>
                    <a:pt x="4418" y="585"/>
                    <a:pt x="4293" y="1"/>
                    <a:pt x="39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6" name="Google Shape;566;p43"/>
            <p:cNvSpPr/>
            <p:nvPr/>
          </p:nvSpPr>
          <p:spPr>
            <a:xfrm flipH="1">
              <a:off x="9623692" y="7027096"/>
              <a:ext cx="147947" cy="87097"/>
            </a:xfrm>
            <a:custGeom>
              <a:avLst/>
              <a:gdLst/>
              <a:ahLst/>
              <a:cxnLst/>
              <a:rect l="l" t="t" r="r" b="b"/>
              <a:pathLst>
                <a:path w="3134" h="1845" extrusionOk="0">
                  <a:moveTo>
                    <a:pt x="402" y="0"/>
                  </a:moveTo>
                  <a:cubicBezTo>
                    <a:pt x="308" y="0"/>
                    <a:pt x="214" y="38"/>
                    <a:pt x="151" y="113"/>
                  </a:cubicBezTo>
                  <a:cubicBezTo>
                    <a:pt x="1" y="239"/>
                    <a:pt x="26" y="489"/>
                    <a:pt x="151" y="614"/>
                  </a:cubicBezTo>
                  <a:cubicBezTo>
                    <a:pt x="853" y="1341"/>
                    <a:pt x="1780" y="1767"/>
                    <a:pt x="2758" y="1843"/>
                  </a:cubicBezTo>
                  <a:cubicBezTo>
                    <a:pt x="2769" y="1844"/>
                    <a:pt x="2781" y="1845"/>
                    <a:pt x="2792" y="1845"/>
                  </a:cubicBezTo>
                  <a:cubicBezTo>
                    <a:pt x="2978" y="1845"/>
                    <a:pt x="3134" y="1657"/>
                    <a:pt x="3134" y="1492"/>
                  </a:cubicBezTo>
                  <a:cubicBezTo>
                    <a:pt x="3109" y="1291"/>
                    <a:pt x="2958" y="1141"/>
                    <a:pt x="2758" y="1141"/>
                  </a:cubicBezTo>
                  <a:cubicBezTo>
                    <a:pt x="2582" y="1116"/>
                    <a:pt x="2407" y="1091"/>
                    <a:pt x="2206" y="1041"/>
                  </a:cubicBezTo>
                  <a:cubicBezTo>
                    <a:pt x="2106" y="1015"/>
                    <a:pt x="2006" y="965"/>
                    <a:pt x="1906" y="940"/>
                  </a:cubicBezTo>
                  <a:cubicBezTo>
                    <a:pt x="1780" y="890"/>
                    <a:pt x="1755" y="890"/>
                    <a:pt x="1655" y="815"/>
                  </a:cubicBezTo>
                  <a:cubicBezTo>
                    <a:pt x="1254" y="640"/>
                    <a:pt x="953" y="414"/>
                    <a:pt x="652" y="113"/>
                  </a:cubicBezTo>
                  <a:cubicBezTo>
                    <a:pt x="590" y="38"/>
                    <a:pt x="496" y="0"/>
                    <a:pt x="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68" name="Google Shape;568;p43"/>
          <p:cNvGrpSpPr/>
          <p:nvPr/>
        </p:nvGrpSpPr>
        <p:grpSpPr>
          <a:xfrm rot="5400000">
            <a:off x="4419264" y="-671526"/>
            <a:ext cx="2095292" cy="5724257"/>
            <a:chOff x="4912791" y="1332459"/>
            <a:chExt cx="1067610" cy="2183248"/>
          </a:xfrm>
        </p:grpSpPr>
        <p:sp>
          <p:nvSpPr>
            <p:cNvPr id="569" name="Google Shape;569;p43"/>
            <p:cNvSpPr/>
            <p:nvPr/>
          </p:nvSpPr>
          <p:spPr>
            <a:xfrm flipH="1">
              <a:off x="4912791" y="1332459"/>
              <a:ext cx="802483" cy="2183248"/>
            </a:xfrm>
            <a:custGeom>
              <a:avLst/>
              <a:gdLst/>
              <a:ahLst/>
              <a:cxnLst/>
              <a:rect l="l" t="t" r="r" b="b"/>
              <a:pathLst>
                <a:path w="42708" h="116192" extrusionOk="0">
                  <a:moveTo>
                    <a:pt x="13985" y="0"/>
                  </a:moveTo>
                  <a:cubicBezTo>
                    <a:pt x="7494" y="0"/>
                    <a:pt x="2181" y="5213"/>
                    <a:pt x="2056" y="11704"/>
                  </a:cubicBezTo>
                  <a:lnTo>
                    <a:pt x="151" y="104011"/>
                  </a:lnTo>
                  <a:cubicBezTo>
                    <a:pt x="0" y="110702"/>
                    <a:pt x="5389" y="116191"/>
                    <a:pt x="12081" y="116191"/>
                  </a:cubicBezTo>
                  <a:lnTo>
                    <a:pt x="30477" y="116191"/>
                  </a:lnTo>
                  <a:cubicBezTo>
                    <a:pt x="37269" y="116191"/>
                    <a:pt x="42707" y="110527"/>
                    <a:pt x="42407" y="103760"/>
                  </a:cubicBezTo>
                  <a:lnTo>
                    <a:pt x="38497" y="11454"/>
                  </a:lnTo>
                  <a:cubicBezTo>
                    <a:pt x="38221" y="5063"/>
                    <a:pt x="32958" y="0"/>
                    <a:pt x="26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0" name="Google Shape;570;p43"/>
            <p:cNvSpPr/>
            <p:nvPr/>
          </p:nvSpPr>
          <p:spPr>
            <a:xfrm flipH="1">
              <a:off x="5607889" y="2390636"/>
              <a:ext cx="372512" cy="298103"/>
            </a:xfrm>
            <a:custGeom>
              <a:avLst/>
              <a:gdLst/>
              <a:ahLst/>
              <a:cxnLst/>
              <a:rect l="l" t="t" r="r" b="b"/>
              <a:pathLst>
                <a:path w="19825" h="15865" extrusionOk="0">
                  <a:moveTo>
                    <a:pt x="16542" y="0"/>
                  </a:moveTo>
                  <a:cubicBezTo>
                    <a:pt x="16542" y="0"/>
                    <a:pt x="1454" y="3384"/>
                    <a:pt x="0" y="15865"/>
                  </a:cubicBezTo>
                  <a:cubicBezTo>
                    <a:pt x="0" y="15865"/>
                    <a:pt x="4578" y="11396"/>
                    <a:pt x="12586" y="11396"/>
                  </a:cubicBezTo>
                  <a:cubicBezTo>
                    <a:pt x="14755" y="11396"/>
                    <a:pt x="17175" y="11723"/>
                    <a:pt x="19825" y="12557"/>
                  </a:cubicBezTo>
                  <a:lnTo>
                    <a:pt x="16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71" name="Google Shape;571;p43"/>
          <p:cNvSpPr txBox="1">
            <a:spLocks noGrp="1"/>
          </p:cNvSpPr>
          <p:nvPr>
            <p:ph type="title"/>
          </p:nvPr>
        </p:nvSpPr>
        <p:spPr>
          <a:xfrm>
            <a:off x="2604750" y="1409700"/>
            <a:ext cx="57243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rước khi nói</a:t>
            </a:r>
            <a:endParaRPr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3" name="Google Shape;573;p43"/>
          <p:cNvSpPr/>
          <p:nvPr/>
        </p:nvSpPr>
        <p:spPr>
          <a:xfrm>
            <a:off x="1535325" y="2008725"/>
            <a:ext cx="1436990" cy="1390675"/>
          </a:xfrm>
          <a:custGeom>
            <a:avLst/>
            <a:gdLst/>
            <a:ahLst/>
            <a:cxnLst/>
            <a:rect l="l" t="t" r="r" b="b"/>
            <a:pathLst>
              <a:path w="41204" h="39876" extrusionOk="0">
                <a:moveTo>
                  <a:pt x="7294" y="1"/>
                </a:moveTo>
                <a:cubicBezTo>
                  <a:pt x="3233" y="1"/>
                  <a:pt x="0" y="3459"/>
                  <a:pt x="276" y="7520"/>
                </a:cubicBezTo>
                <a:lnTo>
                  <a:pt x="1354" y="23033"/>
                </a:lnTo>
                <a:cubicBezTo>
                  <a:pt x="1629" y="26718"/>
                  <a:pt x="4687" y="29600"/>
                  <a:pt x="8371" y="29600"/>
                </a:cubicBezTo>
                <a:lnTo>
                  <a:pt x="8522" y="29600"/>
                </a:lnTo>
                <a:cubicBezTo>
                  <a:pt x="9700" y="32557"/>
                  <a:pt x="12256" y="36492"/>
                  <a:pt x="17820" y="39876"/>
                </a:cubicBezTo>
                <a:cubicBezTo>
                  <a:pt x="17670" y="39725"/>
                  <a:pt x="13158" y="34813"/>
                  <a:pt x="13234" y="29600"/>
                </a:cubicBezTo>
                <a:lnTo>
                  <a:pt x="31078" y="29600"/>
                </a:lnTo>
                <a:cubicBezTo>
                  <a:pt x="34537" y="29600"/>
                  <a:pt x="37469" y="27069"/>
                  <a:pt x="38021" y="23660"/>
                </a:cubicBezTo>
                <a:lnTo>
                  <a:pt x="40502" y="8146"/>
                </a:lnTo>
                <a:cubicBezTo>
                  <a:pt x="41204" y="3886"/>
                  <a:pt x="37895" y="1"/>
                  <a:pt x="335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4" name="Google Shape;574;p43"/>
          <p:cNvSpPr txBox="1">
            <a:spLocks noGrp="1"/>
          </p:cNvSpPr>
          <p:nvPr>
            <p:ph type="title" idx="2"/>
          </p:nvPr>
        </p:nvSpPr>
        <p:spPr>
          <a:xfrm>
            <a:off x="1596940" y="2008733"/>
            <a:ext cx="12522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5"/>
          <p:cNvSpPr/>
          <p:nvPr/>
        </p:nvSpPr>
        <p:spPr>
          <a:xfrm>
            <a:off x="5127550" y="3334174"/>
            <a:ext cx="2543700" cy="1401375"/>
          </a:xfrm>
          <a:prstGeom prst="roundRect">
            <a:avLst>
              <a:gd name="adj" fmla="val 1221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8" name="Google Shape;608;p45"/>
          <p:cNvSpPr/>
          <p:nvPr/>
        </p:nvSpPr>
        <p:spPr>
          <a:xfrm>
            <a:off x="1412488" y="3334175"/>
            <a:ext cx="2603962" cy="1401376"/>
          </a:xfrm>
          <a:prstGeom prst="roundRect">
            <a:avLst>
              <a:gd name="adj" fmla="val 1221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9" name="Google Shape;609;p45"/>
          <p:cNvSpPr/>
          <p:nvPr/>
        </p:nvSpPr>
        <p:spPr>
          <a:xfrm>
            <a:off x="1472750" y="2681075"/>
            <a:ext cx="2543700" cy="5826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0" name="Google Shape;610;p45"/>
          <p:cNvSpPr/>
          <p:nvPr/>
        </p:nvSpPr>
        <p:spPr>
          <a:xfrm>
            <a:off x="5127550" y="2681075"/>
            <a:ext cx="2543700" cy="5826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1" name="Google Shape;611;p45"/>
          <p:cNvSpPr/>
          <p:nvPr/>
        </p:nvSpPr>
        <p:spPr>
          <a:xfrm>
            <a:off x="713225" y="540000"/>
            <a:ext cx="7717500" cy="564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2" name="Google Shape;612;p45"/>
          <p:cNvSpPr txBox="1">
            <a:spLocks noGrp="1"/>
          </p:cNvSpPr>
          <p:nvPr>
            <p:ph type="subTitle" idx="3"/>
          </p:nvPr>
        </p:nvSpPr>
        <p:spPr>
          <a:xfrm>
            <a:off x="1360449" y="3377525"/>
            <a:ext cx="2656001" cy="12388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Em hãy chọn 1 tác phẩm văn học mà em yêu thích và phù hợp, có nội dung gợi ra vấn đề.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3" name="Google Shape;613;p45"/>
          <p:cNvSpPr txBox="1">
            <a:spLocks noGrp="1"/>
          </p:cNvSpPr>
          <p:nvPr>
            <p:ph type="subTitle" idx="1"/>
          </p:nvPr>
        </p:nvSpPr>
        <p:spPr>
          <a:xfrm>
            <a:off x="1772450" y="2766275"/>
            <a:ext cx="19443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Lựa chọn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4" name="Google Shape;614;p45"/>
          <p:cNvSpPr txBox="1">
            <a:spLocks noGrp="1"/>
          </p:cNvSpPr>
          <p:nvPr>
            <p:ph type="subTitle" idx="2"/>
          </p:nvPr>
        </p:nvSpPr>
        <p:spPr>
          <a:xfrm>
            <a:off x="5425600" y="2766575"/>
            <a:ext cx="1947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Tài liệu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5" name="Google Shape;615;p45"/>
          <p:cNvSpPr txBox="1">
            <a:spLocks noGrp="1"/>
          </p:cNvSpPr>
          <p:nvPr>
            <p:ph type="subTitle" idx="4"/>
          </p:nvPr>
        </p:nvSpPr>
        <p:spPr>
          <a:xfrm>
            <a:off x="5127550" y="3377525"/>
            <a:ext cx="2543700" cy="11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Sưu tầm các tài liệu minh họa cho lựa chọn của em: Hình ảnh, đoạn phim,…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6" name="Google Shape;616;p45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Chuẩn bị nội dung nói</a:t>
            </a:r>
            <a:endParaRPr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17" name="Google Shape;617;p45"/>
          <p:cNvCxnSpPr>
            <a:cxnSpLocks/>
            <a:stCxn id="608" idx="3"/>
            <a:endCxn id="607" idx="1"/>
          </p:cNvCxnSpPr>
          <p:nvPr/>
        </p:nvCxnSpPr>
        <p:spPr>
          <a:xfrm flipV="1">
            <a:off x="4016450" y="4034862"/>
            <a:ext cx="1111100" cy="1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18" name="Google Shape;618;p45"/>
          <p:cNvGrpSpPr/>
          <p:nvPr/>
        </p:nvGrpSpPr>
        <p:grpSpPr>
          <a:xfrm>
            <a:off x="1685455" y="1490587"/>
            <a:ext cx="1796743" cy="994746"/>
            <a:chOff x="1685455" y="1490587"/>
            <a:chExt cx="1796743" cy="994746"/>
          </a:xfrm>
        </p:grpSpPr>
        <p:grpSp>
          <p:nvGrpSpPr>
            <p:cNvPr id="619" name="Google Shape;619;p45"/>
            <p:cNvGrpSpPr/>
            <p:nvPr/>
          </p:nvGrpSpPr>
          <p:grpSpPr>
            <a:xfrm>
              <a:off x="2007002" y="1490587"/>
              <a:ext cx="1475196" cy="994738"/>
              <a:chOff x="1848926" y="1490587"/>
              <a:chExt cx="1475196" cy="994738"/>
            </a:xfrm>
          </p:grpSpPr>
          <p:sp>
            <p:nvSpPr>
              <p:cNvPr id="620" name="Google Shape;620;p45"/>
              <p:cNvSpPr/>
              <p:nvPr/>
            </p:nvSpPr>
            <p:spPr>
              <a:xfrm>
                <a:off x="2507265" y="1501050"/>
                <a:ext cx="43533" cy="82826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5723" extrusionOk="0">
                    <a:moveTo>
                      <a:pt x="928" y="1"/>
                    </a:moveTo>
                    <a:cubicBezTo>
                      <a:pt x="861" y="1"/>
                      <a:pt x="793" y="10"/>
                      <a:pt x="727" y="29"/>
                    </a:cubicBezTo>
                    <a:cubicBezTo>
                      <a:pt x="301" y="180"/>
                      <a:pt x="0" y="631"/>
                      <a:pt x="126" y="1082"/>
                    </a:cubicBezTo>
                    <a:cubicBezTo>
                      <a:pt x="502" y="2410"/>
                      <a:pt x="878" y="3764"/>
                      <a:pt x="1253" y="5092"/>
                    </a:cubicBezTo>
                    <a:cubicBezTo>
                      <a:pt x="1359" y="5452"/>
                      <a:pt x="1715" y="5722"/>
                      <a:pt x="2080" y="5722"/>
                    </a:cubicBezTo>
                    <a:cubicBezTo>
                      <a:pt x="2147" y="5722"/>
                      <a:pt x="2215" y="5713"/>
                      <a:pt x="2281" y="5693"/>
                    </a:cubicBezTo>
                    <a:cubicBezTo>
                      <a:pt x="2732" y="5543"/>
                      <a:pt x="3008" y="5117"/>
                      <a:pt x="2883" y="4641"/>
                    </a:cubicBezTo>
                    <a:cubicBezTo>
                      <a:pt x="2507" y="3313"/>
                      <a:pt x="2131" y="1959"/>
                      <a:pt x="1755" y="631"/>
                    </a:cubicBezTo>
                    <a:cubicBezTo>
                      <a:pt x="1649" y="271"/>
                      <a:pt x="1293" y="1"/>
                      <a:pt x="928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1" name="Google Shape;621;p45"/>
              <p:cNvSpPr/>
              <p:nvPr/>
            </p:nvSpPr>
            <p:spPr>
              <a:xfrm>
                <a:off x="2395914" y="1529518"/>
                <a:ext cx="56226" cy="6941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4796" extrusionOk="0">
                    <a:moveTo>
                      <a:pt x="952" y="0"/>
                    </a:moveTo>
                    <a:cubicBezTo>
                      <a:pt x="811" y="0"/>
                      <a:pt x="672" y="37"/>
                      <a:pt x="551" y="117"/>
                    </a:cubicBezTo>
                    <a:cubicBezTo>
                      <a:pt x="175" y="368"/>
                      <a:pt x="0" y="869"/>
                      <a:pt x="251" y="1270"/>
                    </a:cubicBezTo>
                    <a:cubicBezTo>
                      <a:pt x="902" y="2298"/>
                      <a:pt x="1554" y="3351"/>
                      <a:pt x="2181" y="4378"/>
                    </a:cubicBezTo>
                    <a:cubicBezTo>
                      <a:pt x="2351" y="4633"/>
                      <a:pt x="2648" y="4796"/>
                      <a:pt x="2938" y="4796"/>
                    </a:cubicBezTo>
                    <a:cubicBezTo>
                      <a:pt x="3076" y="4796"/>
                      <a:pt x="3213" y="4759"/>
                      <a:pt x="3333" y="4679"/>
                    </a:cubicBezTo>
                    <a:cubicBezTo>
                      <a:pt x="3709" y="4428"/>
                      <a:pt x="3885" y="3927"/>
                      <a:pt x="3634" y="3526"/>
                    </a:cubicBezTo>
                    <a:cubicBezTo>
                      <a:pt x="2983" y="2498"/>
                      <a:pt x="2356" y="1471"/>
                      <a:pt x="1704" y="418"/>
                    </a:cubicBezTo>
                    <a:cubicBezTo>
                      <a:pt x="1551" y="163"/>
                      <a:pt x="1248" y="0"/>
                      <a:pt x="952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2" name="Google Shape;622;p45"/>
              <p:cNvSpPr/>
              <p:nvPr/>
            </p:nvSpPr>
            <p:spPr>
              <a:xfrm>
                <a:off x="2239567" y="1567276"/>
                <a:ext cx="97588" cy="44908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103" extrusionOk="0">
                    <a:moveTo>
                      <a:pt x="5804" y="1"/>
                    </a:moveTo>
                    <a:cubicBezTo>
                      <a:pt x="5726" y="1"/>
                      <a:pt x="5645" y="13"/>
                      <a:pt x="5565" y="40"/>
                    </a:cubicBezTo>
                    <a:cubicBezTo>
                      <a:pt x="3961" y="516"/>
                      <a:pt x="2357" y="992"/>
                      <a:pt x="728" y="1443"/>
                    </a:cubicBezTo>
                    <a:cubicBezTo>
                      <a:pt x="302" y="1569"/>
                      <a:pt x="1" y="2045"/>
                      <a:pt x="151" y="2496"/>
                    </a:cubicBezTo>
                    <a:cubicBezTo>
                      <a:pt x="256" y="2852"/>
                      <a:pt x="588" y="3103"/>
                      <a:pt x="957" y="3103"/>
                    </a:cubicBezTo>
                    <a:cubicBezTo>
                      <a:pt x="1030" y="3103"/>
                      <a:pt x="1105" y="3093"/>
                      <a:pt x="1179" y="3072"/>
                    </a:cubicBezTo>
                    <a:cubicBezTo>
                      <a:pt x="2783" y="2596"/>
                      <a:pt x="4412" y="2120"/>
                      <a:pt x="6016" y="1669"/>
                    </a:cubicBezTo>
                    <a:cubicBezTo>
                      <a:pt x="6442" y="1544"/>
                      <a:pt x="6743" y="1067"/>
                      <a:pt x="6593" y="616"/>
                    </a:cubicBezTo>
                    <a:cubicBezTo>
                      <a:pt x="6490" y="266"/>
                      <a:pt x="6166" y="1"/>
                      <a:pt x="5804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3" name="Google Shape;623;p45"/>
              <p:cNvSpPr/>
              <p:nvPr/>
            </p:nvSpPr>
            <p:spPr>
              <a:xfrm>
                <a:off x="2055318" y="1563050"/>
                <a:ext cx="75460" cy="56631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3913" extrusionOk="0">
                    <a:moveTo>
                      <a:pt x="974" y="0"/>
                    </a:moveTo>
                    <a:cubicBezTo>
                      <a:pt x="672" y="0"/>
                      <a:pt x="362" y="152"/>
                      <a:pt x="226" y="407"/>
                    </a:cubicBezTo>
                    <a:cubicBezTo>
                      <a:pt x="0" y="833"/>
                      <a:pt x="150" y="1309"/>
                      <a:pt x="526" y="1560"/>
                    </a:cubicBezTo>
                    <a:cubicBezTo>
                      <a:pt x="1629" y="2312"/>
                      <a:pt x="2732" y="3064"/>
                      <a:pt x="3835" y="3790"/>
                    </a:cubicBezTo>
                    <a:cubicBezTo>
                      <a:pt x="3960" y="3874"/>
                      <a:pt x="4108" y="3913"/>
                      <a:pt x="4256" y="3913"/>
                    </a:cubicBezTo>
                    <a:cubicBezTo>
                      <a:pt x="4553" y="3913"/>
                      <a:pt x="4854" y="3757"/>
                      <a:pt x="4988" y="3490"/>
                    </a:cubicBezTo>
                    <a:cubicBezTo>
                      <a:pt x="5213" y="3064"/>
                      <a:pt x="5088" y="2612"/>
                      <a:pt x="4687" y="2337"/>
                    </a:cubicBezTo>
                    <a:cubicBezTo>
                      <a:pt x="3584" y="1610"/>
                      <a:pt x="2481" y="858"/>
                      <a:pt x="1379" y="106"/>
                    </a:cubicBezTo>
                    <a:cubicBezTo>
                      <a:pt x="1258" y="34"/>
                      <a:pt x="1117" y="0"/>
                      <a:pt x="974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4" name="Google Shape;624;p45"/>
              <p:cNvSpPr/>
              <p:nvPr/>
            </p:nvSpPr>
            <p:spPr>
              <a:xfrm>
                <a:off x="2547889" y="1591706"/>
                <a:ext cx="92508" cy="40465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2796" extrusionOk="0">
                    <a:moveTo>
                      <a:pt x="5435" y="1"/>
                    </a:moveTo>
                    <a:cubicBezTo>
                      <a:pt x="5362" y="1"/>
                      <a:pt x="5288" y="10"/>
                      <a:pt x="5213" y="31"/>
                    </a:cubicBezTo>
                    <a:cubicBezTo>
                      <a:pt x="3710" y="407"/>
                      <a:pt x="2231" y="783"/>
                      <a:pt x="727" y="1159"/>
                    </a:cubicBezTo>
                    <a:cubicBezTo>
                      <a:pt x="301" y="1259"/>
                      <a:pt x="0" y="1760"/>
                      <a:pt x="151" y="2186"/>
                    </a:cubicBezTo>
                    <a:cubicBezTo>
                      <a:pt x="254" y="2559"/>
                      <a:pt x="580" y="2795"/>
                      <a:pt x="945" y="2795"/>
                    </a:cubicBezTo>
                    <a:cubicBezTo>
                      <a:pt x="1022" y="2795"/>
                      <a:pt x="1100" y="2785"/>
                      <a:pt x="1178" y="2763"/>
                    </a:cubicBezTo>
                    <a:cubicBezTo>
                      <a:pt x="2682" y="2387"/>
                      <a:pt x="4161" y="2011"/>
                      <a:pt x="5665" y="1660"/>
                    </a:cubicBezTo>
                    <a:cubicBezTo>
                      <a:pt x="6091" y="1535"/>
                      <a:pt x="6391" y="1033"/>
                      <a:pt x="6241" y="607"/>
                    </a:cubicBezTo>
                    <a:cubicBezTo>
                      <a:pt x="6136" y="252"/>
                      <a:pt x="5804" y="1"/>
                      <a:pt x="5435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5" name="Google Shape;625;p45"/>
              <p:cNvSpPr/>
              <p:nvPr/>
            </p:nvSpPr>
            <p:spPr>
              <a:xfrm>
                <a:off x="2707116" y="1535205"/>
                <a:ext cx="43910" cy="64938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4487" extrusionOk="0">
                    <a:moveTo>
                      <a:pt x="896" y="1"/>
                    </a:moveTo>
                    <a:cubicBezTo>
                      <a:pt x="739" y="1"/>
                      <a:pt x="572" y="40"/>
                      <a:pt x="452" y="125"/>
                    </a:cubicBezTo>
                    <a:cubicBezTo>
                      <a:pt x="277" y="226"/>
                      <a:pt x="101" y="401"/>
                      <a:pt x="51" y="627"/>
                    </a:cubicBezTo>
                    <a:cubicBezTo>
                      <a:pt x="1" y="852"/>
                      <a:pt x="51" y="1053"/>
                      <a:pt x="151" y="1278"/>
                    </a:cubicBezTo>
                    <a:cubicBezTo>
                      <a:pt x="577" y="2206"/>
                      <a:pt x="1003" y="3133"/>
                      <a:pt x="1430" y="4085"/>
                    </a:cubicBezTo>
                    <a:cubicBezTo>
                      <a:pt x="1530" y="4261"/>
                      <a:pt x="1755" y="4411"/>
                      <a:pt x="1956" y="4461"/>
                    </a:cubicBezTo>
                    <a:cubicBezTo>
                      <a:pt x="2023" y="4478"/>
                      <a:pt x="2095" y="4486"/>
                      <a:pt x="2168" y="4486"/>
                    </a:cubicBezTo>
                    <a:cubicBezTo>
                      <a:pt x="2315" y="4486"/>
                      <a:pt x="2465" y="4453"/>
                      <a:pt x="2582" y="4386"/>
                    </a:cubicBezTo>
                    <a:cubicBezTo>
                      <a:pt x="2783" y="4261"/>
                      <a:pt x="2933" y="4085"/>
                      <a:pt x="2983" y="3885"/>
                    </a:cubicBezTo>
                    <a:cubicBezTo>
                      <a:pt x="3034" y="3634"/>
                      <a:pt x="2983" y="3434"/>
                      <a:pt x="2883" y="3233"/>
                    </a:cubicBezTo>
                    <a:cubicBezTo>
                      <a:pt x="2457" y="2281"/>
                      <a:pt x="2031" y="1354"/>
                      <a:pt x="1605" y="426"/>
                    </a:cubicBezTo>
                    <a:cubicBezTo>
                      <a:pt x="1505" y="226"/>
                      <a:pt x="1279" y="75"/>
                      <a:pt x="1104" y="25"/>
                    </a:cubicBezTo>
                    <a:cubicBezTo>
                      <a:pt x="1040" y="9"/>
                      <a:pt x="969" y="1"/>
                      <a:pt x="896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6" name="Google Shape;626;p45"/>
              <p:cNvSpPr/>
              <p:nvPr/>
            </p:nvSpPr>
            <p:spPr>
              <a:xfrm>
                <a:off x="2894289" y="1553904"/>
                <a:ext cx="53331" cy="66183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573" extrusionOk="0">
                    <a:moveTo>
                      <a:pt x="2737" y="0"/>
                    </a:moveTo>
                    <a:cubicBezTo>
                      <a:pt x="2451" y="0"/>
                      <a:pt x="2172" y="145"/>
                      <a:pt x="2005" y="412"/>
                    </a:cubicBezTo>
                    <a:cubicBezTo>
                      <a:pt x="1429" y="1390"/>
                      <a:pt x="827" y="2342"/>
                      <a:pt x="226" y="3320"/>
                    </a:cubicBezTo>
                    <a:cubicBezTo>
                      <a:pt x="0" y="3696"/>
                      <a:pt x="126" y="4247"/>
                      <a:pt x="527" y="4473"/>
                    </a:cubicBezTo>
                    <a:cubicBezTo>
                      <a:pt x="669" y="4539"/>
                      <a:pt x="816" y="4573"/>
                      <a:pt x="959" y="4573"/>
                    </a:cubicBezTo>
                    <a:cubicBezTo>
                      <a:pt x="1245" y="4573"/>
                      <a:pt x="1512" y="4439"/>
                      <a:pt x="1680" y="4172"/>
                    </a:cubicBezTo>
                    <a:cubicBezTo>
                      <a:pt x="2281" y="3194"/>
                      <a:pt x="2883" y="2242"/>
                      <a:pt x="3459" y="1265"/>
                    </a:cubicBezTo>
                    <a:cubicBezTo>
                      <a:pt x="3685" y="889"/>
                      <a:pt x="3559" y="312"/>
                      <a:pt x="3158" y="112"/>
                    </a:cubicBezTo>
                    <a:cubicBezTo>
                      <a:pt x="3025" y="36"/>
                      <a:pt x="2880" y="0"/>
                      <a:pt x="2737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7" name="Google Shape;627;p45"/>
              <p:cNvSpPr/>
              <p:nvPr/>
            </p:nvSpPr>
            <p:spPr>
              <a:xfrm>
                <a:off x="2806151" y="1571676"/>
                <a:ext cx="38453" cy="5819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4021" extrusionOk="0">
                    <a:moveTo>
                      <a:pt x="946" y="0"/>
                    </a:moveTo>
                    <a:cubicBezTo>
                      <a:pt x="869" y="0"/>
                      <a:pt x="794" y="11"/>
                      <a:pt x="727" y="37"/>
                    </a:cubicBezTo>
                    <a:cubicBezTo>
                      <a:pt x="301" y="162"/>
                      <a:pt x="0" y="613"/>
                      <a:pt x="125" y="1064"/>
                    </a:cubicBezTo>
                    <a:cubicBezTo>
                      <a:pt x="401" y="1841"/>
                      <a:pt x="652" y="2618"/>
                      <a:pt x="902" y="3395"/>
                    </a:cubicBezTo>
                    <a:cubicBezTo>
                      <a:pt x="978" y="3621"/>
                      <a:pt x="1103" y="3796"/>
                      <a:pt x="1278" y="3896"/>
                    </a:cubicBezTo>
                    <a:cubicBezTo>
                      <a:pt x="1398" y="3982"/>
                      <a:pt x="1565" y="4021"/>
                      <a:pt x="1722" y="4021"/>
                    </a:cubicBezTo>
                    <a:cubicBezTo>
                      <a:pt x="1795" y="4021"/>
                      <a:pt x="1866" y="4012"/>
                      <a:pt x="1930" y="3996"/>
                    </a:cubicBezTo>
                    <a:cubicBezTo>
                      <a:pt x="2356" y="3846"/>
                      <a:pt x="2657" y="3395"/>
                      <a:pt x="2531" y="2944"/>
                    </a:cubicBezTo>
                    <a:cubicBezTo>
                      <a:pt x="2256" y="2167"/>
                      <a:pt x="2005" y="1390"/>
                      <a:pt x="1754" y="613"/>
                    </a:cubicBezTo>
                    <a:cubicBezTo>
                      <a:pt x="1704" y="412"/>
                      <a:pt x="1554" y="237"/>
                      <a:pt x="1379" y="112"/>
                    </a:cubicBezTo>
                    <a:cubicBezTo>
                      <a:pt x="1262" y="45"/>
                      <a:pt x="1100" y="0"/>
                      <a:pt x="946" y="0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8" name="Google Shape;628;p45"/>
              <p:cNvSpPr/>
              <p:nvPr/>
            </p:nvSpPr>
            <p:spPr>
              <a:xfrm>
                <a:off x="2977346" y="1571951"/>
                <a:ext cx="85981" cy="58744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4059" extrusionOk="0">
                    <a:moveTo>
                      <a:pt x="4968" y="1"/>
                    </a:moveTo>
                    <a:cubicBezTo>
                      <a:pt x="4830" y="1"/>
                      <a:pt x="4691" y="37"/>
                      <a:pt x="4562" y="118"/>
                    </a:cubicBezTo>
                    <a:lnTo>
                      <a:pt x="552" y="2499"/>
                    </a:lnTo>
                    <a:cubicBezTo>
                      <a:pt x="176" y="2724"/>
                      <a:pt x="1" y="3251"/>
                      <a:pt x="251" y="3652"/>
                    </a:cubicBezTo>
                    <a:cubicBezTo>
                      <a:pt x="422" y="3907"/>
                      <a:pt x="708" y="4058"/>
                      <a:pt x="999" y="4058"/>
                    </a:cubicBezTo>
                    <a:cubicBezTo>
                      <a:pt x="1137" y="4058"/>
                      <a:pt x="1276" y="4025"/>
                      <a:pt x="1404" y="3952"/>
                    </a:cubicBezTo>
                    <a:cubicBezTo>
                      <a:pt x="2733" y="3150"/>
                      <a:pt x="4061" y="2373"/>
                      <a:pt x="5414" y="1571"/>
                    </a:cubicBezTo>
                    <a:cubicBezTo>
                      <a:pt x="5790" y="1346"/>
                      <a:pt x="5941" y="794"/>
                      <a:pt x="5715" y="419"/>
                    </a:cubicBezTo>
                    <a:cubicBezTo>
                      <a:pt x="5545" y="163"/>
                      <a:pt x="5260" y="1"/>
                      <a:pt x="4968" y="1"/>
                    </a:cubicBezTo>
                    <a:close/>
                  </a:path>
                </a:pathLst>
              </a:custGeom>
              <a:solidFill>
                <a:srgbClr val="F25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9" name="Google Shape;629;p45"/>
              <p:cNvSpPr/>
              <p:nvPr/>
            </p:nvSpPr>
            <p:spPr>
              <a:xfrm>
                <a:off x="1848926" y="1490587"/>
                <a:ext cx="1475196" cy="895935"/>
              </a:xfrm>
              <a:custGeom>
                <a:avLst/>
                <a:gdLst/>
                <a:ahLst/>
                <a:cxnLst/>
                <a:rect l="l" t="t" r="r" b="b"/>
                <a:pathLst>
                  <a:path w="101931" h="61906" extrusionOk="0">
                    <a:moveTo>
                      <a:pt x="78823" y="2005"/>
                    </a:moveTo>
                    <a:cubicBezTo>
                      <a:pt x="83535" y="2005"/>
                      <a:pt x="87745" y="5188"/>
                      <a:pt x="89023" y="9725"/>
                    </a:cubicBezTo>
                    <a:lnTo>
                      <a:pt x="98923" y="44938"/>
                    </a:lnTo>
                    <a:cubicBezTo>
                      <a:pt x="99800" y="48121"/>
                      <a:pt x="99199" y="51479"/>
                      <a:pt x="97219" y="54111"/>
                    </a:cubicBezTo>
                    <a:cubicBezTo>
                      <a:pt x="95264" y="56768"/>
                      <a:pt x="92231" y="58322"/>
                      <a:pt x="88948" y="58397"/>
                    </a:cubicBezTo>
                    <a:lnTo>
                      <a:pt x="13208" y="59875"/>
                    </a:lnTo>
                    <a:cubicBezTo>
                      <a:pt x="13125" y="59877"/>
                      <a:pt x="13041" y="59878"/>
                      <a:pt x="12958" y="59878"/>
                    </a:cubicBezTo>
                    <a:cubicBezTo>
                      <a:pt x="9941" y="59878"/>
                      <a:pt x="7063" y="58560"/>
                      <a:pt x="5063" y="56291"/>
                    </a:cubicBezTo>
                    <a:cubicBezTo>
                      <a:pt x="2983" y="53936"/>
                      <a:pt x="2081" y="50803"/>
                      <a:pt x="2557" y="47720"/>
                    </a:cubicBezTo>
                    <a:lnTo>
                      <a:pt x="8146" y="11003"/>
                    </a:lnTo>
                    <a:cubicBezTo>
                      <a:pt x="8948" y="5790"/>
                      <a:pt x="13334" y="2005"/>
                      <a:pt x="18597" y="2005"/>
                    </a:cubicBezTo>
                    <a:close/>
                    <a:moveTo>
                      <a:pt x="18597" y="0"/>
                    </a:moveTo>
                    <a:cubicBezTo>
                      <a:pt x="12331" y="0"/>
                      <a:pt x="7093" y="4487"/>
                      <a:pt x="6141" y="10702"/>
                    </a:cubicBezTo>
                    <a:lnTo>
                      <a:pt x="552" y="47394"/>
                    </a:lnTo>
                    <a:cubicBezTo>
                      <a:pt x="0" y="51078"/>
                      <a:pt x="1078" y="54813"/>
                      <a:pt x="3534" y="57620"/>
                    </a:cubicBezTo>
                    <a:cubicBezTo>
                      <a:pt x="5940" y="60352"/>
                      <a:pt x="9374" y="61905"/>
                      <a:pt x="13008" y="61905"/>
                    </a:cubicBezTo>
                    <a:lnTo>
                      <a:pt x="13259" y="61905"/>
                    </a:lnTo>
                    <a:lnTo>
                      <a:pt x="88973" y="60402"/>
                    </a:lnTo>
                    <a:cubicBezTo>
                      <a:pt x="92908" y="60327"/>
                      <a:pt x="96517" y="58472"/>
                      <a:pt x="98848" y="55314"/>
                    </a:cubicBezTo>
                    <a:cubicBezTo>
                      <a:pt x="101204" y="52156"/>
                      <a:pt x="101931" y="48196"/>
                      <a:pt x="100853" y="44412"/>
                    </a:cubicBezTo>
                    <a:lnTo>
                      <a:pt x="90953" y="9173"/>
                    </a:lnTo>
                    <a:cubicBezTo>
                      <a:pt x="89424" y="3760"/>
                      <a:pt x="84437" y="0"/>
                      <a:pt x="78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0" name="Google Shape;630;p45"/>
              <p:cNvSpPr/>
              <p:nvPr/>
            </p:nvSpPr>
            <p:spPr>
              <a:xfrm>
                <a:off x="1879028" y="1519604"/>
                <a:ext cx="1414267" cy="837581"/>
              </a:xfrm>
              <a:custGeom>
                <a:avLst/>
                <a:gdLst/>
                <a:ahLst/>
                <a:cxnLst/>
                <a:rect l="l" t="t" r="r" b="b"/>
                <a:pathLst>
                  <a:path w="97721" h="57874" extrusionOk="0">
                    <a:moveTo>
                      <a:pt x="16517" y="0"/>
                    </a:moveTo>
                    <a:cubicBezTo>
                      <a:pt x="11254" y="0"/>
                      <a:pt x="6868" y="3785"/>
                      <a:pt x="6066" y="8998"/>
                    </a:cubicBezTo>
                    <a:lnTo>
                      <a:pt x="477" y="45715"/>
                    </a:lnTo>
                    <a:cubicBezTo>
                      <a:pt x="1" y="48798"/>
                      <a:pt x="903" y="51931"/>
                      <a:pt x="2983" y="54286"/>
                    </a:cubicBezTo>
                    <a:cubicBezTo>
                      <a:pt x="4983" y="56555"/>
                      <a:pt x="7861" y="57873"/>
                      <a:pt x="10878" y="57873"/>
                    </a:cubicBezTo>
                    <a:cubicBezTo>
                      <a:pt x="10961" y="57873"/>
                      <a:pt x="11045" y="57872"/>
                      <a:pt x="11128" y="57870"/>
                    </a:cubicBezTo>
                    <a:lnTo>
                      <a:pt x="86868" y="56392"/>
                    </a:lnTo>
                    <a:cubicBezTo>
                      <a:pt x="90151" y="56317"/>
                      <a:pt x="93184" y="54763"/>
                      <a:pt x="95139" y="52106"/>
                    </a:cubicBezTo>
                    <a:cubicBezTo>
                      <a:pt x="97119" y="49474"/>
                      <a:pt x="97720" y="46116"/>
                      <a:pt x="96843" y="42933"/>
                    </a:cubicBezTo>
                    <a:lnTo>
                      <a:pt x="86943" y="7720"/>
                    </a:lnTo>
                    <a:cubicBezTo>
                      <a:pt x="85665" y="3183"/>
                      <a:pt x="81455" y="0"/>
                      <a:pt x="767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1" name="Google Shape;631;p45"/>
              <p:cNvSpPr/>
              <p:nvPr/>
            </p:nvSpPr>
            <p:spPr>
              <a:xfrm>
                <a:off x="1884991" y="1534467"/>
                <a:ext cx="1387261" cy="808188"/>
              </a:xfrm>
              <a:custGeom>
                <a:avLst/>
                <a:gdLst/>
                <a:ahLst/>
                <a:cxnLst/>
                <a:rect l="l" t="t" r="r" b="b"/>
                <a:pathLst>
                  <a:path w="95855" h="55843" extrusionOk="0">
                    <a:moveTo>
                      <a:pt x="74000" y="953"/>
                    </a:moveTo>
                    <a:cubicBezTo>
                      <a:pt x="78461" y="953"/>
                      <a:pt x="82421" y="3911"/>
                      <a:pt x="83624" y="8146"/>
                    </a:cubicBezTo>
                    <a:lnTo>
                      <a:pt x="92998" y="40979"/>
                    </a:lnTo>
                    <a:cubicBezTo>
                      <a:pt x="93825" y="43936"/>
                      <a:pt x="93248" y="47044"/>
                      <a:pt x="91394" y="49525"/>
                    </a:cubicBezTo>
                    <a:cubicBezTo>
                      <a:pt x="89539" y="51981"/>
                      <a:pt x="86682" y="53435"/>
                      <a:pt x="83574" y="53510"/>
                    </a:cubicBezTo>
                    <a:lnTo>
                      <a:pt x="12045" y="54889"/>
                    </a:lnTo>
                    <a:cubicBezTo>
                      <a:pt x="11987" y="54889"/>
                      <a:pt x="11929" y="54890"/>
                      <a:pt x="11871" y="54890"/>
                    </a:cubicBezTo>
                    <a:cubicBezTo>
                      <a:pt x="8977" y="54890"/>
                      <a:pt x="6242" y="53668"/>
                      <a:pt x="4325" y="51530"/>
                    </a:cubicBezTo>
                    <a:cubicBezTo>
                      <a:pt x="2371" y="49325"/>
                      <a:pt x="1518" y="46417"/>
                      <a:pt x="1970" y="43535"/>
                    </a:cubicBezTo>
                    <a:lnTo>
                      <a:pt x="7258" y="9324"/>
                    </a:lnTo>
                    <a:cubicBezTo>
                      <a:pt x="7985" y="4462"/>
                      <a:pt x="12145" y="953"/>
                      <a:pt x="17133" y="953"/>
                    </a:cubicBezTo>
                    <a:close/>
                    <a:moveTo>
                      <a:pt x="17133" y="1"/>
                    </a:moveTo>
                    <a:cubicBezTo>
                      <a:pt x="11719" y="1"/>
                      <a:pt x="7107" y="3911"/>
                      <a:pt x="6305" y="9174"/>
                    </a:cubicBezTo>
                    <a:lnTo>
                      <a:pt x="1017" y="43410"/>
                    </a:lnTo>
                    <a:cubicBezTo>
                      <a:pt x="0" y="49958"/>
                      <a:pt x="5169" y="55843"/>
                      <a:pt x="11835" y="55843"/>
                    </a:cubicBezTo>
                    <a:cubicBezTo>
                      <a:pt x="11904" y="55843"/>
                      <a:pt x="11975" y="55842"/>
                      <a:pt x="12045" y="55841"/>
                    </a:cubicBezTo>
                    <a:lnTo>
                      <a:pt x="83574" y="54437"/>
                    </a:lnTo>
                    <a:cubicBezTo>
                      <a:pt x="90742" y="54287"/>
                      <a:pt x="95855" y="47520"/>
                      <a:pt x="93900" y="40703"/>
                    </a:cubicBezTo>
                    <a:lnTo>
                      <a:pt x="84551" y="7871"/>
                    </a:lnTo>
                    <a:cubicBezTo>
                      <a:pt x="83223" y="3234"/>
                      <a:pt x="78912" y="1"/>
                      <a:pt x="740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2" name="Google Shape;632;p45"/>
              <p:cNvSpPr/>
              <p:nvPr/>
            </p:nvSpPr>
            <p:spPr>
              <a:xfrm>
                <a:off x="2921121" y="2010366"/>
                <a:ext cx="191182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3209" extrusionOk="0">
                    <a:moveTo>
                      <a:pt x="6592" y="0"/>
                    </a:moveTo>
                    <a:cubicBezTo>
                      <a:pt x="2958" y="0"/>
                      <a:pt x="1" y="2958"/>
                      <a:pt x="1" y="6592"/>
                    </a:cubicBezTo>
                    <a:cubicBezTo>
                      <a:pt x="1" y="10251"/>
                      <a:pt x="2958" y="13208"/>
                      <a:pt x="6592" y="13208"/>
                    </a:cubicBezTo>
                    <a:cubicBezTo>
                      <a:pt x="10252" y="13208"/>
                      <a:pt x="13209" y="10251"/>
                      <a:pt x="13209" y="6592"/>
                    </a:cubicBezTo>
                    <a:cubicBezTo>
                      <a:pt x="13209" y="2958"/>
                      <a:pt x="10252" y="0"/>
                      <a:pt x="6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3" name="Google Shape;633;p45"/>
              <p:cNvSpPr/>
              <p:nvPr/>
            </p:nvSpPr>
            <p:spPr>
              <a:xfrm>
                <a:off x="2940355" y="2028949"/>
                <a:ext cx="9682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6832" extrusionOk="0">
                    <a:moveTo>
                      <a:pt x="5585" y="1"/>
                    </a:moveTo>
                    <a:cubicBezTo>
                      <a:pt x="4076" y="1"/>
                      <a:pt x="2585" y="641"/>
                      <a:pt x="1604" y="1774"/>
                    </a:cubicBezTo>
                    <a:cubicBezTo>
                      <a:pt x="451" y="3077"/>
                      <a:pt x="0" y="4907"/>
                      <a:pt x="401" y="6586"/>
                    </a:cubicBezTo>
                    <a:cubicBezTo>
                      <a:pt x="431" y="6757"/>
                      <a:pt x="554" y="6831"/>
                      <a:pt x="684" y="6831"/>
                    </a:cubicBezTo>
                    <a:cubicBezTo>
                      <a:pt x="878" y="6831"/>
                      <a:pt x="1088" y="6666"/>
                      <a:pt x="1028" y="6411"/>
                    </a:cubicBezTo>
                    <a:cubicBezTo>
                      <a:pt x="702" y="4932"/>
                      <a:pt x="1103" y="3303"/>
                      <a:pt x="2131" y="2175"/>
                    </a:cubicBezTo>
                    <a:cubicBezTo>
                      <a:pt x="3036" y="1205"/>
                      <a:pt x="4313" y="680"/>
                      <a:pt x="5626" y="680"/>
                    </a:cubicBezTo>
                    <a:cubicBezTo>
                      <a:pt x="5839" y="680"/>
                      <a:pt x="6053" y="693"/>
                      <a:pt x="6266" y="721"/>
                    </a:cubicBezTo>
                    <a:cubicBezTo>
                      <a:pt x="6281" y="723"/>
                      <a:pt x="6296" y="724"/>
                      <a:pt x="6310" y="724"/>
                    </a:cubicBezTo>
                    <a:cubicBezTo>
                      <a:pt x="6690" y="724"/>
                      <a:pt x="6653" y="93"/>
                      <a:pt x="6266" y="45"/>
                    </a:cubicBezTo>
                    <a:cubicBezTo>
                      <a:pt x="6040" y="15"/>
                      <a:pt x="5812" y="1"/>
                      <a:pt x="5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4" name="Google Shape;634;p45"/>
              <p:cNvSpPr/>
              <p:nvPr/>
            </p:nvSpPr>
            <p:spPr>
              <a:xfrm>
                <a:off x="2953409" y="2144932"/>
                <a:ext cx="12707" cy="9812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8" extrusionOk="0">
                    <a:moveTo>
                      <a:pt x="452" y="1"/>
                    </a:moveTo>
                    <a:cubicBezTo>
                      <a:pt x="1" y="1"/>
                      <a:pt x="1" y="677"/>
                      <a:pt x="452" y="677"/>
                    </a:cubicBezTo>
                    <a:cubicBezTo>
                      <a:pt x="878" y="677"/>
                      <a:pt x="878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5" name="Google Shape;635;p45"/>
              <p:cNvSpPr/>
              <p:nvPr/>
            </p:nvSpPr>
            <p:spPr>
              <a:xfrm>
                <a:off x="3041127" y="2088069"/>
                <a:ext cx="62463" cy="91336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6311" extrusionOk="0">
                    <a:moveTo>
                      <a:pt x="3569" y="0"/>
                    </a:moveTo>
                    <a:cubicBezTo>
                      <a:pt x="3374" y="0"/>
                      <a:pt x="3168" y="166"/>
                      <a:pt x="3213" y="421"/>
                    </a:cubicBezTo>
                    <a:cubicBezTo>
                      <a:pt x="3614" y="2626"/>
                      <a:pt x="2386" y="4807"/>
                      <a:pt x="356" y="5684"/>
                    </a:cubicBezTo>
                    <a:cubicBezTo>
                      <a:pt x="0" y="5840"/>
                      <a:pt x="236" y="6310"/>
                      <a:pt x="573" y="6310"/>
                    </a:cubicBezTo>
                    <a:cubicBezTo>
                      <a:pt x="616" y="6310"/>
                      <a:pt x="661" y="6303"/>
                      <a:pt x="707" y="6286"/>
                    </a:cubicBezTo>
                    <a:cubicBezTo>
                      <a:pt x="3037" y="5258"/>
                      <a:pt x="4316" y="2727"/>
                      <a:pt x="3864" y="245"/>
                    </a:cubicBezTo>
                    <a:cubicBezTo>
                      <a:pt x="3824" y="75"/>
                      <a:pt x="3699" y="0"/>
                      <a:pt x="3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6" name="Google Shape;636;p45"/>
              <p:cNvSpPr/>
              <p:nvPr/>
            </p:nvSpPr>
            <p:spPr>
              <a:xfrm>
                <a:off x="2033551" y="2032133"/>
                <a:ext cx="191167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3209" extrusionOk="0">
                    <a:moveTo>
                      <a:pt x="6617" y="0"/>
                    </a:moveTo>
                    <a:cubicBezTo>
                      <a:pt x="2958" y="0"/>
                      <a:pt x="0" y="2958"/>
                      <a:pt x="0" y="6617"/>
                    </a:cubicBezTo>
                    <a:cubicBezTo>
                      <a:pt x="0" y="10251"/>
                      <a:pt x="2958" y="13208"/>
                      <a:pt x="6617" y="13208"/>
                    </a:cubicBezTo>
                    <a:cubicBezTo>
                      <a:pt x="10251" y="13208"/>
                      <a:pt x="13208" y="10251"/>
                      <a:pt x="13208" y="6617"/>
                    </a:cubicBezTo>
                    <a:cubicBezTo>
                      <a:pt x="13208" y="2958"/>
                      <a:pt x="10251" y="0"/>
                      <a:pt x="6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7" name="Google Shape;637;p45"/>
              <p:cNvSpPr/>
              <p:nvPr/>
            </p:nvSpPr>
            <p:spPr>
              <a:xfrm>
                <a:off x="2052771" y="2050832"/>
                <a:ext cx="96850" cy="98746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6823" extrusionOk="0">
                    <a:moveTo>
                      <a:pt x="5652" y="1"/>
                    </a:moveTo>
                    <a:cubicBezTo>
                      <a:pt x="4140" y="1"/>
                      <a:pt x="2620" y="640"/>
                      <a:pt x="1605" y="1766"/>
                    </a:cubicBezTo>
                    <a:cubicBezTo>
                      <a:pt x="452" y="3069"/>
                      <a:pt x="1" y="4899"/>
                      <a:pt x="402" y="6578"/>
                    </a:cubicBezTo>
                    <a:cubicBezTo>
                      <a:pt x="442" y="6749"/>
                      <a:pt x="571" y="6823"/>
                      <a:pt x="704" y="6823"/>
                    </a:cubicBezTo>
                    <a:cubicBezTo>
                      <a:pt x="904" y="6823"/>
                      <a:pt x="1113" y="6658"/>
                      <a:pt x="1053" y="6402"/>
                    </a:cubicBezTo>
                    <a:cubicBezTo>
                      <a:pt x="702" y="4924"/>
                      <a:pt x="1103" y="3295"/>
                      <a:pt x="2131" y="2167"/>
                    </a:cubicBezTo>
                    <a:cubicBezTo>
                      <a:pt x="3037" y="1196"/>
                      <a:pt x="4313" y="671"/>
                      <a:pt x="5626" y="671"/>
                    </a:cubicBezTo>
                    <a:cubicBezTo>
                      <a:pt x="5839" y="671"/>
                      <a:pt x="6053" y="685"/>
                      <a:pt x="6266" y="713"/>
                    </a:cubicBezTo>
                    <a:cubicBezTo>
                      <a:pt x="6282" y="715"/>
                      <a:pt x="6297" y="716"/>
                      <a:pt x="6312" y="716"/>
                    </a:cubicBezTo>
                    <a:cubicBezTo>
                      <a:pt x="6692" y="716"/>
                      <a:pt x="6677" y="109"/>
                      <a:pt x="6266" y="36"/>
                    </a:cubicBezTo>
                    <a:cubicBezTo>
                      <a:pt x="6063" y="13"/>
                      <a:pt x="5857" y="1"/>
                      <a:pt x="5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8" name="Google Shape;638;p45"/>
              <p:cNvSpPr/>
              <p:nvPr/>
            </p:nvSpPr>
            <p:spPr>
              <a:xfrm>
                <a:off x="2065825" y="2166698"/>
                <a:ext cx="12721" cy="9812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78" extrusionOk="0">
                    <a:moveTo>
                      <a:pt x="452" y="0"/>
                    </a:moveTo>
                    <a:cubicBezTo>
                      <a:pt x="1" y="0"/>
                      <a:pt x="1" y="677"/>
                      <a:pt x="452" y="677"/>
                    </a:cubicBezTo>
                    <a:cubicBezTo>
                      <a:pt x="878" y="677"/>
                      <a:pt x="878" y="0"/>
                      <a:pt x="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9" name="Google Shape;639;p45"/>
              <p:cNvSpPr/>
              <p:nvPr/>
            </p:nvSpPr>
            <p:spPr>
              <a:xfrm>
                <a:off x="2153948" y="2109836"/>
                <a:ext cx="62058" cy="91452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6319" extrusionOk="0">
                    <a:moveTo>
                      <a:pt x="3552" y="0"/>
                    </a:moveTo>
                    <a:cubicBezTo>
                      <a:pt x="3356" y="0"/>
                      <a:pt x="3140" y="165"/>
                      <a:pt x="3185" y="421"/>
                    </a:cubicBezTo>
                    <a:cubicBezTo>
                      <a:pt x="3586" y="2626"/>
                      <a:pt x="2383" y="4807"/>
                      <a:pt x="328" y="5709"/>
                    </a:cubicBezTo>
                    <a:cubicBezTo>
                      <a:pt x="1" y="5862"/>
                      <a:pt x="205" y="6318"/>
                      <a:pt x="528" y="6318"/>
                    </a:cubicBezTo>
                    <a:cubicBezTo>
                      <a:pt x="576" y="6318"/>
                      <a:pt x="627" y="6308"/>
                      <a:pt x="679" y="6285"/>
                    </a:cubicBezTo>
                    <a:cubicBezTo>
                      <a:pt x="3010" y="5258"/>
                      <a:pt x="4288" y="2726"/>
                      <a:pt x="3837" y="245"/>
                    </a:cubicBezTo>
                    <a:cubicBezTo>
                      <a:pt x="3807" y="74"/>
                      <a:pt x="3684" y="0"/>
                      <a:pt x="35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0" name="Google Shape;640;p45"/>
              <p:cNvSpPr/>
              <p:nvPr/>
            </p:nvSpPr>
            <p:spPr>
              <a:xfrm>
                <a:off x="2012508" y="1600129"/>
                <a:ext cx="1089273" cy="350408"/>
              </a:xfrm>
              <a:custGeom>
                <a:avLst/>
                <a:gdLst/>
                <a:ahLst/>
                <a:cxnLst/>
                <a:rect l="l" t="t" r="r" b="b"/>
                <a:pathLst>
                  <a:path w="75265" h="24212" extrusionOk="0">
                    <a:moveTo>
                      <a:pt x="66166" y="0"/>
                    </a:moveTo>
                    <a:lnTo>
                      <a:pt x="7595" y="76"/>
                    </a:lnTo>
                    <a:cubicBezTo>
                      <a:pt x="5590" y="76"/>
                      <a:pt x="3860" y="1529"/>
                      <a:pt x="3484" y="3484"/>
                    </a:cubicBezTo>
                    <a:lnTo>
                      <a:pt x="502" y="19249"/>
                    </a:lnTo>
                    <a:cubicBezTo>
                      <a:pt x="1" y="21830"/>
                      <a:pt x="1981" y="24211"/>
                      <a:pt x="4612" y="24211"/>
                    </a:cubicBezTo>
                    <a:lnTo>
                      <a:pt x="70502" y="24211"/>
                    </a:lnTo>
                    <a:cubicBezTo>
                      <a:pt x="73259" y="24211"/>
                      <a:pt x="75264" y="21579"/>
                      <a:pt x="74537" y="18923"/>
                    </a:cubicBezTo>
                    <a:lnTo>
                      <a:pt x="70227" y="3108"/>
                    </a:lnTo>
                    <a:cubicBezTo>
                      <a:pt x="69725" y="1279"/>
                      <a:pt x="68071" y="0"/>
                      <a:pt x="66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1" name="Google Shape;641;p45"/>
              <p:cNvSpPr/>
              <p:nvPr/>
            </p:nvSpPr>
            <p:spPr>
              <a:xfrm>
                <a:off x="2147812" y="1640030"/>
                <a:ext cx="28670" cy="277134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149" extrusionOk="0">
                    <a:moveTo>
                      <a:pt x="1003" y="0"/>
                    </a:moveTo>
                    <a:cubicBezTo>
                      <a:pt x="451" y="0"/>
                      <a:pt x="0" y="451"/>
                      <a:pt x="0" y="978"/>
                    </a:cubicBezTo>
                    <a:lnTo>
                      <a:pt x="0" y="18171"/>
                    </a:lnTo>
                    <a:cubicBezTo>
                      <a:pt x="0" y="18722"/>
                      <a:pt x="451" y="19148"/>
                      <a:pt x="1003" y="19148"/>
                    </a:cubicBezTo>
                    <a:cubicBezTo>
                      <a:pt x="1529" y="19148"/>
                      <a:pt x="1980" y="18722"/>
                      <a:pt x="1980" y="18171"/>
                    </a:cubicBezTo>
                    <a:lnTo>
                      <a:pt x="1980" y="978"/>
                    </a:lnTo>
                    <a:cubicBezTo>
                      <a:pt x="1980" y="451"/>
                      <a:pt x="1529" y="0"/>
                      <a:pt x="1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2" name="Google Shape;642;p45"/>
              <p:cNvSpPr/>
              <p:nvPr/>
            </p:nvSpPr>
            <p:spPr>
              <a:xfrm>
                <a:off x="2311394" y="1640030"/>
                <a:ext cx="28308" cy="277134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49" extrusionOk="0">
                    <a:moveTo>
                      <a:pt x="978" y="0"/>
                    </a:moveTo>
                    <a:cubicBezTo>
                      <a:pt x="426" y="0"/>
                      <a:pt x="0" y="451"/>
                      <a:pt x="0" y="978"/>
                    </a:cubicBezTo>
                    <a:lnTo>
                      <a:pt x="0" y="18171"/>
                    </a:lnTo>
                    <a:cubicBezTo>
                      <a:pt x="0" y="18722"/>
                      <a:pt x="426" y="19148"/>
                      <a:pt x="978" y="19148"/>
                    </a:cubicBezTo>
                    <a:cubicBezTo>
                      <a:pt x="1504" y="19148"/>
                      <a:pt x="1955" y="18722"/>
                      <a:pt x="1955" y="18171"/>
                    </a:cubicBezTo>
                    <a:lnTo>
                      <a:pt x="1955" y="978"/>
                    </a:lnTo>
                    <a:cubicBezTo>
                      <a:pt x="1955" y="451"/>
                      <a:pt x="1504" y="0"/>
                      <a:pt x="9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3" name="Google Shape;643;p45"/>
              <p:cNvSpPr/>
              <p:nvPr/>
            </p:nvSpPr>
            <p:spPr>
              <a:xfrm>
                <a:off x="2478248" y="1640030"/>
                <a:ext cx="28308" cy="277134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49" extrusionOk="0">
                    <a:moveTo>
                      <a:pt x="978" y="0"/>
                    </a:moveTo>
                    <a:cubicBezTo>
                      <a:pt x="426" y="0"/>
                      <a:pt x="0" y="451"/>
                      <a:pt x="0" y="978"/>
                    </a:cubicBezTo>
                    <a:lnTo>
                      <a:pt x="0" y="18171"/>
                    </a:lnTo>
                    <a:cubicBezTo>
                      <a:pt x="0" y="18722"/>
                      <a:pt x="426" y="19148"/>
                      <a:pt x="978" y="19148"/>
                    </a:cubicBezTo>
                    <a:cubicBezTo>
                      <a:pt x="1504" y="19148"/>
                      <a:pt x="1955" y="18722"/>
                      <a:pt x="1955" y="18171"/>
                    </a:cubicBezTo>
                    <a:lnTo>
                      <a:pt x="1955" y="978"/>
                    </a:lnTo>
                    <a:cubicBezTo>
                      <a:pt x="1955" y="451"/>
                      <a:pt x="1504" y="0"/>
                      <a:pt x="9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4" name="Google Shape;644;p45"/>
              <p:cNvSpPr/>
              <p:nvPr/>
            </p:nvSpPr>
            <p:spPr>
              <a:xfrm>
                <a:off x="2641469" y="1640030"/>
                <a:ext cx="28308" cy="277134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49" extrusionOk="0">
                    <a:moveTo>
                      <a:pt x="978" y="0"/>
                    </a:moveTo>
                    <a:cubicBezTo>
                      <a:pt x="452" y="0"/>
                      <a:pt x="1" y="451"/>
                      <a:pt x="1" y="978"/>
                    </a:cubicBezTo>
                    <a:lnTo>
                      <a:pt x="1" y="18171"/>
                    </a:lnTo>
                    <a:cubicBezTo>
                      <a:pt x="1" y="18722"/>
                      <a:pt x="452" y="19148"/>
                      <a:pt x="978" y="19148"/>
                    </a:cubicBezTo>
                    <a:cubicBezTo>
                      <a:pt x="1504" y="19148"/>
                      <a:pt x="1955" y="18722"/>
                      <a:pt x="1955" y="18171"/>
                    </a:cubicBezTo>
                    <a:lnTo>
                      <a:pt x="1955" y="978"/>
                    </a:lnTo>
                    <a:cubicBezTo>
                      <a:pt x="1955" y="451"/>
                      <a:pt x="1504" y="0"/>
                      <a:pt x="9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5" name="Google Shape;645;p45"/>
              <p:cNvSpPr/>
              <p:nvPr/>
            </p:nvSpPr>
            <p:spPr>
              <a:xfrm>
                <a:off x="2787641" y="1625876"/>
                <a:ext cx="28308" cy="27677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24" extrusionOk="0">
                    <a:moveTo>
                      <a:pt x="978" y="1"/>
                    </a:moveTo>
                    <a:cubicBezTo>
                      <a:pt x="452" y="1"/>
                      <a:pt x="1" y="427"/>
                      <a:pt x="1" y="978"/>
                    </a:cubicBezTo>
                    <a:lnTo>
                      <a:pt x="1" y="18146"/>
                    </a:lnTo>
                    <a:cubicBezTo>
                      <a:pt x="1" y="18698"/>
                      <a:pt x="452" y="19124"/>
                      <a:pt x="978" y="19124"/>
                    </a:cubicBezTo>
                    <a:cubicBezTo>
                      <a:pt x="1530" y="19124"/>
                      <a:pt x="1956" y="18698"/>
                      <a:pt x="1956" y="18146"/>
                    </a:cubicBezTo>
                    <a:lnTo>
                      <a:pt x="1956" y="978"/>
                    </a:lnTo>
                    <a:cubicBezTo>
                      <a:pt x="1956" y="427"/>
                      <a:pt x="1530" y="1"/>
                      <a:pt x="9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6" name="Google Shape;646;p45"/>
              <p:cNvSpPr/>
              <p:nvPr/>
            </p:nvSpPr>
            <p:spPr>
              <a:xfrm>
                <a:off x="2950876" y="1625876"/>
                <a:ext cx="28308" cy="27677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124" extrusionOk="0">
                    <a:moveTo>
                      <a:pt x="978" y="1"/>
                    </a:moveTo>
                    <a:cubicBezTo>
                      <a:pt x="451" y="1"/>
                      <a:pt x="0" y="427"/>
                      <a:pt x="0" y="978"/>
                    </a:cubicBezTo>
                    <a:lnTo>
                      <a:pt x="0" y="18146"/>
                    </a:lnTo>
                    <a:cubicBezTo>
                      <a:pt x="0" y="18698"/>
                      <a:pt x="451" y="19124"/>
                      <a:pt x="978" y="19124"/>
                    </a:cubicBezTo>
                    <a:cubicBezTo>
                      <a:pt x="1529" y="19124"/>
                      <a:pt x="1955" y="18698"/>
                      <a:pt x="1955" y="18146"/>
                    </a:cubicBezTo>
                    <a:lnTo>
                      <a:pt x="1955" y="978"/>
                    </a:lnTo>
                    <a:cubicBezTo>
                      <a:pt x="1955" y="427"/>
                      <a:pt x="1529" y="1"/>
                      <a:pt x="9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7" name="Google Shape;647;p45"/>
              <p:cNvSpPr/>
              <p:nvPr/>
            </p:nvSpPr>
            <p:spPr>
              <a:xfrm>
                <a:off x="2040730" y="1660783"/>
                <a:ext cx="42086" cy="198982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3749" extrusionOk="0">
                    <a:moveTo>
                      <a:pt x="2496" y="0"/>
                    </a:moveTo>
                    <a:cubicBezTo>
                      <a:pt x="2364" y="0"/>
                      <a:pt x="2241" y="75"/>
                      <a:pt x="2211" y="245"/>
                    </a:cubicBezTo>
                    <a:cubicBezTo>
                      <a:pt x="1484" y="4606"/>
                      <a:pt x="757" y="8967"/>
                      <a:pt x="31" y="13328"/>
                    </a:cubicBezTo>
                    <a:cubicBezTo>
                      <a:pt x="1" y="13583"/>
                      <a:pt x="222" y="13749"/>
                      <a:pt x="416" y="13749"/>
                    </a:cubicBezTo>
                    <a:cubicBezTo>
                      <a:pt x="545" y="13749"/>
                      <a:pt x="662" y="13675"/>
                      <a:pt x="682" y="13504"/>
                    </a:cubicBezTo>
                    <a:lnTo>
                      <a:pt x="2863" y="421"/>
                    </a:lnTo>
                    <a:cubicBezTo>
                      <a:pt x="2908" y="166"/>
                      <a:pt x="2692" y="0"/>
                      <a:pt x="2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8" name="Google Shape;648;p45"/>
              <p:cNvSpPr/>
              <p:nvPr/>
            </p:nvSpPr>
            <p:spPr>
              <a:xfrm>
                <a:off x="2056982" y="1782294"/>
                <a:ext cx="25110" cy="81104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5604" extrusionOk="0">
                    <a:moveTo>
                      <a:pt x="1323" y="0"/>
                    </a:moveTo>
                    <a:cubicBezTo>
                      <a:pt x="1191" y="0"/>
                      <a:pt x="1068" y="75"/>
                      <a:pt x="1038" y="246"/>
                    </a:cubicBezTo>
                    <a:cubicBezTo>
                      <a:pt x="712" y="1900"/>
                      <a:pt x="386" y="3529"/>
                      <a:pt x="61" y="5183"/>
                    </a:cubicBezTo>
                    <a:cubicBezTo>
                      <a:pt x="0" y="5438"/>
                      <a:pt x="210" y="5603"/>
                      <a:pt x="410" y="5603"/>
                    </a:cubicBezTo>
                    <a:cubicBezTo>
                      <a:pt x="543" y="5603"/>
                      <a:pt x="672" y="5529"/>
                      <a:pt x="712" y="5358"/>
                    </a:cubicBezTo>
                    <a:lnTo>
                      <a:pt x="1690" y="421"/>
                    </a:lnTo>
                    <a:cubicBezTo>
                      <a:pt x="1735" y="166"/>
                      <a:pt x="1519" y="0"/>
                      <a:pt x="1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9" name="Google Shape;649;p45"/>
              <p:cNvSpPr/>
              <p:nvPr/>
            </p:nvSpPr>
            <p:spPr>
              <a:xfrm>
                <a:off x="2428737" y="1830546"/>
                <a:ext cx="12707" cy="68021"/>
              </a:xfrm>
              <a:custGeom>
                <a:avLst/>
                <a:gdLst/>
                <a:ahLst/>
                <a:cxnLst/>
                <a:rect l="l" t="t" r="r" b="b"/>
                <a:pathLst>
                  <a:path w="878" h="4700" extrusionOk="0">
                    <a:moveTo>
                      <a:pt x="545" y="1"/>
                    </a:moveTo>
                    <a:cubicBezTo>
                      <a:pt x="376" y="1"/>
                      <a:pt x="201" y="107"/>
                      <a:pt x="188" y="320"/>
                    </a:cubicBezTo>
                    <a:cubicBezTo>
                      <a:pt x="138" y="1673"/>
                      <a:pt x="63" y="3027"/>
                      <a:pt x="13" y="4380"/>
                    </a:cubicBezTo>
                    <a:cubicBezTo>
                      <a:pt x="0" y="4593"/>
                      <a:pt x="163" y="4700"/>
                      <a:pt x="332" y="4700"/>
                    </a:cubicBezTo>
                    <a:cubicBezTo>
                      <a:pt x="501" y="4700"/>
                      <a:pt x="677" y="4593"/>
                      <a:pt x="689" y="4380"/>
                    </a:cubicBezTo>
                    <a:cubicBezTo>
                      <a:pt x="740" y="3027"/>
                      <a:pt x="790" y="1673"/>
                      <a:pt x="865" y="320"/>
                    </a:cubicBezTo>
                    <a:cubicBezTo>
                      <a:pt x="877" y="107"/>
                      <a:pt x="715" y="1"/>
                      <a:pt x="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0" name="Google Shape;650;p45"/>
              <p:cNvSpPr/>
              <p:nvPr/>
            </p:nvSpPr>
            <p:spPr>
              <a:xfrm>
                <a:off x="2925115" y="1645283"/>
                <a:ext cx="12345" cy="253283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7501" extrusionOk="0">
                    <a:moveTo>
                      <a:pt x="524" y="1"/>
                    </a:moveTo>
                    <a:cubicBezTo>
                      <a:pt x="358" y="1"/>
                      <a:pt x="189" y="113"/>
                      <a:pt x="176" y="339"/>
                    </a:cubicBezTo>
                    <a:cubicBezTo>
                      <a:pt x="126" y="5953"/>
                      <a:pt x="51" y="11567"/>
                      <a:pt x="1" y="17181"/>
                    </a:cubicBezTo>
                    <a:cubicBezTo>
                      <a:pt x="1" y="17394"/>
                      <a:pt x="170" y="17501"/>
                      <a:pt x="339" y="17501"/>
                    </a:cubicBezTo>
                    <a:cubicBezTo>
                      <a:pt x="508" y="17501"/>
                      <a:pt x="677" y="17394"/>
                      <a:pt x="677" y="17181"/>
                    </a:cubicBezTo>
                    <a:cubicBezTo>
                      <a:pt x="727" y="11567"/>
                      <a:pt x="803" y="5953"/>
                      <a:pt x="853" y="339"/>
                    </a:cubicBezTo>
                    <a:cubicBezTo>
                      <a:pt x="853" y="113"/>
                      <a:pt x="690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1" name="Google Shape;651;p45"/>
              <p:cNvSpPr/>
              <p:nvPr/>
            </p:nvSpPr>
            <p:spPr>
              <a:xfrm>
                <a:off x="2904087" y="1848405"/>
                <a:ext cx="9798" cy="48353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341" extrusionOk="0">
                    <a:moveTo>
                      <a:pt x="329" y="1"/>
                    </a:moveTo>
                    <a:cubicBezTo>
                      <a:pt x="163" y="1"/>
                      <a:pt x="0" y="114"/>
                      <a:pt x="0" y="339"/>
                    </a:cubicBezTo>
                    <a:lnTo>
                      <a:pt x="0" y="3021"/>
                    </a:lnTo>
                    <a:cubicBezTo>
                      <a:pt x="0" y="3234"/>
                      <a:pt x="169" y="3340"/>
                      <a:pt x="338" y="3340"/>
                    </a:cubicBezTo>
                    <a:cubicBezTo>
                      <a:pt x="508" y="3340"/>
                      <a:pt x="677" y="3234"/>
                      <a:pt x="677" y="3021"/>
                    </a:cubicBezTo>
                    <a:lnTo>
                      <a:pt x="677" y="339"/>
                    </a:lnTo>
                    <a:cubicBezTo>
                      <a:pt x="664" y="114"/>
                      <a:pt x="495" y="1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2" name="Google Shape;652;p45"/>
              <p:cNvSpPr/>
              <p:nvPr/>
            </p:nvSpPr>
            <p:spPr>
              <a:xfrm>
                <a:off x="2452313" y="1647729"/>
                <a:ext cx="11260" cy="25338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7508" extrusionOk="0">
                    <a:moveTo>
                      <a:pt x="329" y="1"/>
                    </a:moveTo>
                    <a:cubicBezTo>
                      <a:pt x="163" y="1"/>
                      <a:pt x="0" y="107"/>
                      <a:pt x="13" y="320"/>
                    </a:cubicBezTo>
                    <a:cubicBezTo>
                      <a:pt x="38" y="5934"/>
                      <a:pt x="63" y="11574"/>
                      <a:pt x="113" y="17188"/>
                    </a:cubicBezTo>
                    <a:cubicBezTo>
                      <a:pt x="113" y="17401"/>
                      <a:pt x="282" y="17507"/>
                      <a:pt x="448" y="17507"/>
                    </a:cubicBezTo>
                    <a:cubicBezTo>
                      <a:pt x="614" y="17507"/>
                      <a:pt x="777" y="17401"/>
                      <a:pt x="765" y="17188"/>
                    </a:cubicBezTo>
                    <a:cubicBezTo>
                      <a:pt x="740" y="11574"/>
                      <a:pt x="715" y="5934"/>
                      <a:pt x="664" y="320"/>
                    </a:cubicBezTo>
                    <a:cubicBezTo>
                      <a:pt x="664" y="107"/>
                      <a:pt x="495" y="1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3" name="Google Shape;653;p45"/>
              <p:cNvSpPr/>
              <p:nvPr/>
            </p:nvSpPr>
            <p:spPr>
              <a:xfrm>
                <a:off x="2093033" y="2382512"/>
                <a:ext cx="149458" cy="102813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7104" extrusionOk="0">
                    <a:moveTo>
                      <a:pt x="10326" y="1"/>
                    </a:moveTo>
                    <a:lnTo>
                      <a:pt x="1" y="201"/>
                    </a:lnTo>
                    <a:lnTo>
                      <a:pt x="1981" y="5063"/>
                    </a:lnTo>
                    <a:cubicBezTo>
                      <a:pt x="2538" y="6420"/>
                      <a:pt x="3789" y="7103"/>
                      <a:pt x="5038" y="7103"/>
                    </a:cubicBezTo>
                    <a:cubicBezTo>
                      <a:pt x="6258" y="7103"/>
                      <a:pt x="7476" y="6451"/>
                      <a:pt x="8046" y="5139"/>
                    </a:cubicBezTo>
                    <a:lnTo>
                      <a:pt x="103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4" name="Google Shape;654;p45"/>
              <p:cNvSpPr/>
              <p:nvPr/>
            </p:nvSpPr>
            <p:spPr>
              <a:xfrm>
                <a:off x="2937446" y="2364740"/>
                <a:ext cx="149458" cy="102813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7104" extrusionOk="0">
                    <a:moveTo>
                      <a:pt x="10327" y="1"/>
                    </a:moveTo>
                    <a:lnTo>
                      <a:pt x="1" y="201"/>
                    </a:lnTo>
                    <a:lnTo>
                      <a:pt x="2006" y="5063"/>
                    </a:lnTo>
                    <a:cubicBezTo>
                      <a:pt x="2551" y="6420"/>
                      <a:pt x="3795" y="7103"/>
                      <a:pt x="5041" y="7103"/>
                    </a:cubicBezTo>
                    <a:cubicBezTo>
                      <a:pt x="6258" y="7103"/>
                      <a:pt x="7476" y="6451"/>
                      <a:pt x="8046" y="5139"/>
                    </a:cubicBezTo>
                    <a:lnTo>
                      <a:pt x="103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5" name="Google Shape;655;p45"/>
              <p:cNvSpPr/>
              <p:nvPr/>
            </p:nvSpPr>
            <p:spPr>
              <a:xfrm>
                <a:off x="2241029" y="2004201"/>
                <a:ext cx="645647" cy="162512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11229" extrusionOk="0">
                    <a:moveTo>
                      <a:pt x="5013" y="0"/>
                    </a:moveTo>
                    <a:cubicBezTo>
                      <a:pt x="2256" y="0"/>
                      <a:pt x="0" y="2256"/>
                      <a:pt x="0" y="5013"/>
                    </a:cubicBezTo>
                    <a:lnTo>
                      <a:pt x="0" y="6216"/>
                    </a:lnTo>
                    <a:cubicBezTo>
                      <a:pt x="0" y="8973"/>
                      <a:pt x="2256" y="11228"/>
                      <a:pt x="5013" y="11228"/>
                    </a:cubicBezTo>
                    <a:lnTo>
                      <a:pt x="39599" y="11228"/>
                    </a:lnTo>
                    <a:cubicBezTo>
                      <a:pt x="42356" y="11228"/>
                      <a:pt x="44612" y="8973"/>
                      <a:pt x="44612" y="6216"/>
                    </a:cubicBezTo>
                    <a:lnTo>
                      <a:pt x="44612" y="5013"/>
                    </a:lnTo>
                    <a:cubicBezTo>
                      <a:pt x="44612" y="2256"/>
                      <a:pt x="42356" y="0"/>
                      <a:pt x="395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6" name="Google Shape;656;p45"/>
              <p:cNvSpPr/>
              <p:nvPr/>
            </p:nvSpPr>
            <p:spPr>
              <a:xfrm>
                <a:off x="2283824" y="2201519"/>
                <a:ext cx="591983" cy="84534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5841" extrusionOk="0">
                    <a:moveTo>
                      <a:pt x="1" y="0"/>
                    </a:moveTo>
                    <a:lnTo>
                      <a:pt x="1" y="5840"/>
                    </a:lnTo>
                    <a:lnTo>
                      <a:pt x="40903" y="5840"/>
                    </a:lnTo>
                    <a:lnTo>
                      <a:pt x="409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7" name="Google Shape;657;p45"/>
              <p:cNvSpPr/>
              <p:nvPr/>
            </p:nvSpPr>
            <p:spPr>
              <a:xfrm>
                <a:off x="2356013" y="2192908"/>
                <a:ext cx="20681" cy="9414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505" extrusionOk="0">
                    <a:moveTo>
                      <a:pt x="326" y="0"/>
                    </a:moveTo>
                    <a:cubicBezTo>
                      <a:pt x="157" y="0"/>
                      <a:pt x="0" y="107"/>
                      <a:pt x="25" y="320"/>
                    </a:cubicBezTo>
                    <a:cubicBezTo>
                      <a:pt x="276" y="2275"/>
                      <a:pt x="501" y="4230"/>
                      <a:pt x="727" y="6184"/>
                    </a:cubicBezTo>
                    <a:cubicBezTo>
                      <a:pt x="765" y="6398"/>
                      <a:pt x="946" y="6504"/>
                      <a:pt x="1112" y="6504"/>
                    </a:cubicBezTo>
                    <a:cubicBezTo>
                      <a:pt x="1278" y="6504"/>
                      <a:pt x="1429" y="6398"/>
                      <a:pt x="1404" y="6184"/>
                    </a:cubicBezTo>
                    <a:cubicBezTo>
                      <a:pt x="1178" y="4230"/>
                      <a:pt x="953" y="2275"/>
                      <a:pt x="702" y="320"/>
                    </a:cubicBezTo>
                    <a:cubicBezTo>
                      <a:pt x="677" y="107"/>
                      <a:pt x="495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8" name="Google Shape;658;p45"/>
              <p:cNvSpPr/>
              <p:nvPr/>
            </p:nvSpPr>
            <p:spPr>
              <a:xfrm>
                <a:off x="2441097" y="2194341"/>
                <a:ext cx="34039" cy="97791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6757" extrusionOk="0">
                    <a:moveTo>
                      <a:pt x="1943" y="1"/>
                    </a:moveTo>
                    <a:cubicBezTo>
                      <a:pt x="1809" y="1"/>
                      <a:pt x="1680" y="75"/>
                      <a:pt x="1640" y="246"/>
                    </a:cubicBezTo>
                    <a:cubicBezTo>
                      <a:pt x="1114" y="2276"/>
                      <a:pt x="587" y="4306"/>
                      <a:pt x="61" y="6336"/>
                    </a:cubicBezTo>
                    <a:cubicBezTo>
                      <a:pt x="1" y="6591"/>
                      <a:pt x="211" y="6757"/>
                      <a:pt x="410" y="6757"/>
                    </a:cubicBezTo>
                    <a:cubicBezTo>
                      <a:pt x="544" y="6757"/>
                      <a:pt x="672" y="6682"/>
                      <a:pt x="713" y="6512"/>
                    </a:cubicBezTo>
                    <a:cubicBezTo>
                      <a:pt x="1239" y="4481"/>
                      <a:pt x="1765" y="2451"/>
                      <a:pt x="2292" y="421"/>
                    </a:cubicBezTo>
                    <a:cubicBezTo>
                      <a:pt x="2352" y="166"/>
                      <a:pt x="2142" y="1"/>
                      <a:pt x="19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9" name="Google Shape;659;p45"/>
              <p:cNvSpPr/>
              <p:nvPr/>
            </p:nvSpPr>
            <p:spPr>
              <a:xfrm>
                <a:off x="2534763" y="2195065"/>
                <a:ext cx="24676" cy="98152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6782" extrusionOk="0">
                    <a:moveTo>
                      <a:pt x="415" y="1"/>
                    </a:moveTo>
                    <a:cubicBezTo>
                      <a:pt x="222" y="1"/>
                      <a:pt x="0" y="166"/>
                      <a:pt x="30" y="421"/>
                    </a:cubicBezTo>
                    <a:cubicBezTo>
                      <a:pt x="356" y="2451"/>
                      <a:pt x="682" y="4507"/>
                      <a:pt x="1008" y="6537"/>
                    </a:cubicBezTo>
                    <a:cubicBezTo>
                      <a:pt x="1038" y="6708"/>
                      <a:pt x="1161" y="6782"/>
                      <a:pt x="1292" y="6782"/>
                    </a:cubicBezTo>
                    <a:cubicBezTo>
                      <a:pt x="1489" y="6782"/>
                      <a:pt x="1704" y="6616"/>
                      <a:pt x="1659" y="6361"/>
                    </a:cubicBezTo>
                    <a:lnTo>
                      <a:pt x="682" y="246"/>
                    </a:lnTo>
                    <a:cubicBezTo>
                      <a:pt x="662" y="75"/>
                      <a:pt x="545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0" name="Google Shape;660;p45"/>
              <p:cNvSpPr/>
              <p:nvPr/>
            </p:nvSpPr>
            <p:spPr>
              <a:xfrm>
                <a:off x="2604983" y="2197872"/>
                <a:ext cx="41594" cy="94621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6538" extrusionOk="0">
                    <a:moveTo>
                      <a:pt x="2461" y="0"/>
                    </a:moveTo>
                    <a:cubicBezTo>
                      <a:pt x="2327" y="0"/>
                      <a:pt x="2195" y="69"/>
                      <a:pt x="2146" y="227"/>
                    </a:cubicBezTo>
                    <a:lnTo>
                      <a:pt x="90" y="6117"/>
                    </a:lnTo>
                    <a:cubicBezTo>
                      <a:pt x="0" y="6372"/>
                      <a:pt x="198" y="6538"/>
                      <a:pt x="403" y="6538"/>
                    </a:cubicBezTo>
                    <a:cubicBezTo>
                      <a:pt x="541" y="6538"/>
                      <a:pt x="682" y="6463"/>
                      <a:pt x="742" y="6293"/>
                    </a:cubicBezTo>
                    <a:lnTo>
                      <a:pt x="2797" y="403"/>
                    </a:lnTo>
                    <a:cubicBezTo>
                      <a:pt x="2873" y="160"/>
                      <a:pt x="2665" y="0"/>
                      <a:pt x="2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1" name="Google Shape;661;p45"/>
              <p:cNvSpPr/>
              <p:nvPr/>
            </p:nvSpPr>
            <p:spPr>
              <a:xfrm>
                <a:off x="2685581" y="2199059"/>
                <a:ext cx="32939" cy="97067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6707" extrusionOk="0">
                    <a:moveTo>
                      <a:pt x="409" y="1"/>
                    </a:moveTo>
                    <a:cubicBezTo>
                      <a:pt x="210" y="1"/>
                      <a:pt x="0" y="166"/>
                      <a:pt x="60" y="421"/>
                    </a:cubicBezTo>
                    <a:cubicBezTo>
                      <a:pt x="562" y="2451"/>
                      <a:pt x="1063" y="4456"/>
                      <a:pt x="1564" y="6461"/>
                    </a:cubicBezTo>
                    <a:cubicBezTo>
                      <a:pt x="1604" y="6632"/>
                      <a:pt x="1733" y="6706"/>
                      <a:pt x="1867" y="6706"/>
                    </a:cubicBezTo>
                    <a:cubicBezTo>
                      <a:pt x="2066" y="6706"/>
                      <a:pt x="2276" y="6541"/>
                      <a:pt x="2216" y="6286"/>
                    </a:cubicBezTo>
                    <a:cubicBezTo>
                      <a:pt x="1714" y="4281"/>
                      <a:pt x="1213" y="2251"/>
                      <a:pt x="712" y="246"/>
                    </a:cubicBezTo>
                    <a:cubicBezTo>
                      <a:pt x="672" y="75"/>
                      <a:pt x="543" y="1"/>
                      <a:pt x="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2" name="Google Shape;662;p45"/>
              <p:cNvSpPr/>
              <p:nvPr/>
            </p:nvSpPr>
            <p:spPr>
              <a:xfrm>
                <a:off x="2780752" y="2195701"/>
                <a:ext cx="33895" cy="94259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6513" extrusionOk="0">
                    <a:moveTo>
                      <a:pt x="1938" y="0"/>
                    </a:moveTo>
                    <a:cubicBezTo>
                      <a:pt x="1807" y="0"/>
                      <a:pt x="1679" y="68"/>
                      <a:pt x="1630" y="227"/>
                    </a:cubicBezTo>
                    <a:cubicBezTo>
                      <a:pt x="1103" y="2182"/>
                      <a:pt x="577" y="4137"/>
                      <a:pt x="76" y="6092"/>
                    </a:cubicBezTo>
                    <a:cubicBezTo>
                      <a:pt x="1" y="6347"/>
                      <a:pt x="204" y="6512"/>
                      <a:pt x="407" y="6512"/>
                    </a:cubicBezTo>
                    <a:cubicBezTo>
                      <a:pt x="542" y="6512"/>
                      <a:pt x="677" y="6438"/>
                      <a:pt x="727" y="6267"/>
                    </a:cubicBezTo>
                    <a:cubicBezTo>
                      <a:pt x="1229" y="4312"/>
                      <a:pt x="1755" y="2357"/>
                      <a:pt x="2281" y="402"/>
                    </a:cubicBezTo>
                    <a:cubicBezTo>
                      <a:pt x="2342" y="160"/>
                      <a:pt x="2137" y="0"/>
                      <a:pt x="1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3" name="Google Shape;663;p45"/>
              <p:cNvSpPr/>
              <p:nvPr/>
            </p:nvSpPr>
            <p:spPr>
              <a:xfrm>
                <a:off x="1927627" y="2031742"/>
                <a:ext cx="66791" cy="25460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17592" extrusionOk="0">
                    <a:moveTo>
                      <a:pt x="2127" y="0"/>
                    </a:moveTo>
                    <a:cubicBezTo>
                      <a:pt x="2029" y="0"/>
                      <a:pt x="1935" y="52"/>
                      <a:pt x="1881" y="178"/>
                    </a:cubicBezTo>
                    <a:cubicBezTo>
                      <a:pt x="1" y="4538"/>
                      <a:pt x="26" y="9601"/>
                      <a:pt x="1856" y="13962"/>
                    </a:cubicBezTo>
                    <a:cubicBezTo>
                      <a:pt x="2382" y="15190"/>
                      <a:pt x="3059" y="16368"/>
                      <a:pt x="3861" y="17446"/>
                    </a:cubicBezTo>
                    <a:cubicBezTo>
                      <a:pt x="3934" y="17549"/>
                      <a:pt x="4035" y="17591"/>
                      <a:pt x="4136" y="17591"/>
                    </a:cubicBezTo>
                    <a:cubicBezTo>
                      <a:pt x="4378" y="17591"/>
                      <a:pt x="4614" y="17343"/>
                      <a:pt x="4437" y="17095"/>
                    </a:cubicBezTo>
                    <a:cubicBezTo>
                      <a:pt x="1730" y="13461"/>
                      <a:pt x="602" y="8724"/>
                      <a:pt x="1354" y="4263"/>
                    </a:cubicBezTo>
                    <a:cubicBezTo>
                      <a:pt x="1580" y="2985"/>
                      <a:pt x="1931" y="1706"/>
                      <a:pt x="2457" y="528"/>
                    </a:cubicBezTo>
                    <a:cubicBezTo>
                      <a:pt x="2578" y="253"/>
                      <a:pt x="2343" y="0"/>
                      <a:pt x="2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4" name="Google Shape;664;p45"/>
              <p:cNvSpPr/>
              <p:nvPr/>
            </p:nvSpPr>
            <p:spPr>
              <a:xfrm>
                <a:off x="2003449" y="2287486"/>
                <a:ext cx="9798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28" extrusionOk="0">
                    <a:moveTo>
                      <a:pt x="251" y="0"/>
                    </a:moveTo>
                    <a:cubicBezTo>
                      <a:pt x="201" y="25"/>
                      <a:pt x="150" y="50"/>
                      <a:pt x="100" y="101"/>
                    </a:cubicBezTo>
                    <a:cubicBezTo>
                      <a:pt x="100" y="101"/>
                      <a:pt x="75" y="126"/>
                      <a:pt x="50" y="151"/>
                    </a:cubicBezTo>
                    <a:cubicBezTo>
                      <a:pt x="25" y="201"/>
                      <a:pt x="25" y="276"/>
                      <a:pt x="25" y="326"/>
                    </a:cubicBezTo>
                    <a:lnTo>
                      <a:pt x="25" y="401"/>
                    </a:lnTo>
                    <a:cubicBezTo>
                      <a:pt x="0" y="426"/>
                      <a:pt x="25" y="477"/>
                      <a:pt x="50" y="527"/>
                    </a:cubicBezTo>
                    <a:cubicBezTo>
                      <a:pt x="50" y="552"/>
                      <a:pt x="75" y="602"/>
                      <a:pt x="100" y="627"/>
                    </a:cubicBezTo>
                    <a:cubicBezTo>
                      <a:pt x="150" y="652"/>
                      <a:pt x="176" y="677"/>
                      <a:pt x="226" y="702"/>
                    </a:cubicBezTo>
                    <a:cubicBezTo>
                      <a:pt x="251" y="727"/>
                      <a:pt x="301" y="727"/>
                      <a:pt x="351" y="727"/>
                    </a:cubicBezTo>
                    <a:lnTo>
                      <a:pt x="451" y="727"/>
                    </a:lnTo>
                    <a:cubicBezTo>
                      <a:pt x="501" y="702"/>
                      <a:pt x="551" y="677"/>
                      <a:pt x="577" y="627"/>
                    </a:cubicBezTo>
                    <a:cubicBezTo>
                      <a:pt x="602" y="602"/>
                      <a:pt x="627" y="577"/>
                      <a:pt x="652" y="552"/>
                    </a:cubicBezTo>
                    <a:cubicBezTo>
                      <a:pt x="677" y="502"/>
                      <a:pt x="677" y="451"/>
                      <a:pt x="677" y="401"/>
                    </a:cubicBezTo>
                    <a:lnTo>
                      <a:pt x="677" y="326"/>
                    </a:lnTo>
                    <a:cubicBezTo>
                      <a:pt x="677" y="276"/>
                      <a:pt x="677" y="251"/>
                      <a:pt x="652" y="201"/>
                    </a:cubicBezTo>
                    <a:cubicBezTo>
                      <a:pt x="652" y="151"/>
                      <a:pt x="627" y="126"/>
                      <a:pt x="577" y="101"/>
                    </a:cubicBezTo>
                    <a:cubicBezTo>
                      <a:pt x="551" y="50"/>
                      <a:pt x="526" y="25"/>
                      <a:pt x="476" y="25"/>
                    </a:cubicBezTo>
                    <a:cubicBezTo>
                      <a:pt x="451" y="0"/>
                      <a:pt x="401" y="0"/>
                      <a:pt x="3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5" name="Google Shape;665;p45"/>
              <p:cNvSpPr/>
              <p:nvPr/>
            </p:nvSpPr>
            <p:spPr>
              <a:xfrm>
                <a:off x="2011785" y="2249394"/>
                <a:ext cx="9812" cy="10681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38" extrusionOk="0">
                    <a:moveTo>
                      <a:pt x="326" y="1"/>
                    </a:moveTo>
                    <a:cubicBezTo>
                      <a:pt x="301" y="1"/>
                      <a:pt x="276" y="1"/>
                      <a:pt x="251" y="26"/>
                    </a:cubicBezTo>
                    <a:cubicBezTo>
                      <a:pt x="201" y="26"/>
                      <a:pt x="151" y="51"/>
                      <a:pt x="101" y="101"/>
                    </a:cubicBezTo>
                    <a:cubicBezTo>
                      <a:pt x="76" y="126"/>
                      <a:pt x="51" y="151"/>
                      <a:pt x="51" y="176"/>
                    </a:cubicBezTo>
                    <a:cubicBezTo>
                      <a:pt x="26" y="226"/>
                      <a:pt x="1" y="276"/>
                      <a:pt x="1" y="352"/>
                    </a:cubicBezTo>
                    <a:lnTo>
                      <a:pt x="1" y="402"/>
                    </a:lnTo>
                    <a:cubicBezTo>
                      <a:pt x="1" y="452"/>
                      <a:pt x="1" y="502"/>
                      <a:pt x="26" y="527"/>
                    </a:cubicBezTo>
                    <a:cubicBezTo>
                      <a:pt x="51" y="577"/>
                      <a:pt x="76" y="602"/>
                      <a:pt x="101" y="652"/>
                    </a:cubicBezTo>
                    <a:cubicBezTo>
                      <a:pt x="126" y="677"/>
                      <a:pt x="176" y="703"/>
                      <a:pt x="201" y="703"/>
                    </a:cubicBezTo>
                    <a:cubicBezTo>
                      <a:pt x="237" y="720"/>
                      <a:pt x="272" y="738"/>
                      <a:pt x="299" y="738"/>
                    </a:cubicBezTo>
                    <a:cubicBezTo>
                      <a:pt x="310" y="738"/>
                      <a:pt x="319" y="735"/>
                      <a:pt x="326" y="728"/>
                    </a:cubicBezTo>
                    <a:lnTo>
                      <a:pt x="427" y="728"/>
                    </a:lnTo>
                    <a:cubicBezTo>
                      <a:pt x="477" y="703"/>
                      <a:pt x="527" y="677"/>
                      <a:pt x="577" y="652"/>
                    </a:cubicBezTo>
                    <a:cubicBezTo>
                      <a:pt x="602" y="627"/>
                      <a:pt x="602" y="602"/>
                      <a:pt x="627" y="577"/>
                    </a:cubicBezTo>
                    <a:cubicBezTo>
                      <a:pt x="652" y="527"/>
                      <a:pt x="677" y="452"/>
                      <a:pt x="677" y="402"/>
                    </a:cubicBezTo>
                    <a:lnTo>
                      <a:pt x="677" y="352"/>
                    </a:lnTo>
                    <a:cubicBezTo>
                      <a:pt x="677" y="302"/>
                      <a:pt x="652" y="251"/>
                      <a:pt x="652" y="201"/>
                    </a:cubicBezTo>
                    <a:cubicBezTo>
                      <a:pt x="627" y="176"/>
                      <a:pt x="602" y="126"/>
                      <a:pt x="577" y="101"/>
                    </a:cubicBezTo>
                    <a:cubicBezTo>
                      <a:pt x="552" y="76"/>
                      <a:pt x="502" y="51"/>
                      <a:pt x="477" y="26"/>
                    </a:cubicBezTo>
                    <a:cubicBezTo>
                      <a:pt x="427" y="1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6" name="Google Shape;666;p45"/>
              <p:cNvSpPr/>
              <p:nvPr/>
            </p:nvSpPr>
            <p:spPr>
              <a:xfrm>
                <a:off x="2041526" y="2271161"/>
                <a:ext cx="9812" cy="11621"/>
              </a:xfrm>
              <a:custGeom>
                <a:avLst/>
                <a:gdLst/>
                <a:ahLst/>
                <a:cxnLst/>
                <a:rect l="l" t="t" r="r" b="b"/>
                <a:pathLst>
                  <a:path w="678" h="803" extrusionOk="0">
                    <a:moveTo>
                      <a:pt x="251" y="1"/>
                    </a:moveTo>
                    <a:cubicBezTo>
                      <a:pt x="201" y="26"/>
                      <a:pt x="151" y="51"/>
                      <a:pt x="101" y="101"/>
                    </a:cubicBezTo>
                    <a:cubicBezTo>
                      <a:pt x="76" y="126"/>
                      <a:pt x="76" y="151"/>
                      <a:pt x="51" y="176"/>
                    </a:cubicBezTo>
                    <a:cubicBezTo>
                      <a:pt x="26" y="226"/>
                      <a:pt x="1" y="276"/>
                      <a:pt x="1" y="326"/>
                    </a:cubicBezTo>
                    <a:lnTo>
                      <a:pt x="1" y="452"/>
                    </a:lnTo>
                    <a:cubicBezTo>
                      <a:pt x="1" y="502"/>
                      <a:pt x="1" y="552"/>
                      <a:pt x="26" y="577"/>
                    </a:cubicBezTo>
                    <a:cubicBezTo>
                      <a:pt x="51" y="627"/>
                      <a:pt x="76" y="677"/>
                      <a:pt x="101" y="702"/>
                    </a:cubicBezTo>
                    <a:cubicBezTo>
                      <a:pt x="126" y="727"/>
                      <a:pt x="176" y="752"/>
                      <a:pt x="201" y="777"/>
                    </a:cubicBezTo>
                    <a:cubicBezTo>
                      <a:pt x="251" y="777"/>
                      <a:pt x="301" y="803"/>
                      <a:pt x="327" y="803"/>
                    </a:cubicBezTo>
                    <a:lnTo>
                      <a:pt x="427" y="777"/>
                    </a:lnTo>
                    <a:cubicBezTo>
                      <a:pt x="477" y="777"/>
                      <a:pt x="527" y="727"/>
                      <a:pt x="577" y="702"/>
                    </a:cubicBezTo>
                    <a:cubicBezTo>
                      <a:pt x="602" y="677"/>
                      <a:pt x="602" y="652"/>
                      <a:pt x="627" y="627"/>
                    </a:cubicBezTo>
                    <a:cubicBezTo>
                      <a:pt x="652" y="577"/>
                      <a:pt x="677" y="527"/>
                      <a:pt x="677" y="452"/>
                    </a:cubicBezTo>
                    <a:lnTo>
                      <a:pt x="677" y="326"/>
                    </a:lnTo>
                    <a:cubicBezTo>
                      <a:pt x="677" y="276"/>
                      <a:pt x="677" y="251"/>
                      <a:pt x="652" y="201"/>
                    </a:cubicBezTo>
                    <a:cubicBezTo>
                      <a:pt x="627" y="151"/>
                      <a:pt x="602" y="126"/>
                      <a:pt x="577" y="101"/>
                    </a:cubicBezTo>
                    <a:cubicBezTo>
                      <a:pt x="552" y="51"/>
                      <a:pt x="502" y="51"/>
                      <a:pt x="477" y="26"/>
                    </a:cubicBezTo>
                    <a:cubicBezTo>
                      <a:pt x="427" y="1"/>
                      <a:pt x="377" y="1"/>
                      <a:pt x="3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7" name="Google Shape;667;p45"/>
              <p:cNvSpPr/>
              <p:nvPr/>
            </p:nvSpPr>
            <p:spPr>
              <a:xfrm>
                <a:off x="2054218" y="2296401"/>
                <a:ext cx="10536" cy="10681"/>
              </a:xfrm>
              <a:custGeom>
                <a:avLst/>
                <a:gdLst/>
                <a:ahLst/>
                <a:cxnLst/>
                <a:rect l="l" t="t" r="r" b="b"/>
                <a:pathLst>
                  <a:path w="728" h="738" extrusionOk="0">
                    <a:moveTo>
                      <a:pt x="288" y="1"/>
                    </a:moveTo>
                    <a:cubicBezTo>
                      <a:pt x="260" y="1"/>
                      <a:pt x="237" y="18"/>
                      <a:pt x="201" y="36"/>
                    </a:cubicBezTo>
                    <a:cubicBezTo>
                      <a:pt x="151" y="36"/>
                      <a:pt x="126" y="61"/>
                      <a:pt x="101" y="86"/>
                    </a:cubicBezTo>
                    <a:cubicBezTo>
                      <a:pt x="76" y="111"/>
                      <a:pt x="51" y="136"/>
                      <a:pt x="51" y="161"/>
                    </a:cubicBezTo>
                    <a:cubicBezTo>
                      <a:pt x="26" y="211"/>
                      <a:pt x="1" y="287"/>
                      <a:pt x="1" y="337"/>
                    </a:cubicBezTo>
                    <a:cubicBezTo>
                      <a:pt x="1" y="362"/>
                      <a:pt x="1" y="387"/>
                      <a:pt x="1" y="437"/>
                    </a:cubicBezTo>
                    <a:cubicBezTo>
                      <a:pt x="26" y="487"/>
                      <a:pt x="51" y="537"/>
                      <a:pt x="101" y="562"/>
                    </a:cubicBezTo>
                    <a:lnTo>
                      <a:pt x="151" y="637"/>
                    </a:lnTo>
                    <a:cubicBezTo>
                      <a:pt x="201" y="663"/>
                      <a:pt x="226" y="688"/>
                      <a:pt x="277" y="713"/>
                    </a:cubicBezTo>
                    <a:cubicBezTo>
                      <a:pt x="302" y="738"/>
                      <a:pt x="352" y="738"/>
                      <a:pt x="402" y="738"/>
                    </a:cubicBezTo>
                    <a:cubicBezTo>
                      <a:pt x="452" y="738"/>
                      <a:pt x="477" y="738"/>
                      <a:pt x="527" y="713"/>
                    </a:cubicBezTo>
                    <a:cubicBezTo>
                      <a:pt x="577" y="688"/>
                      <a:pt x="602" y="663"/>
                      <a:pt x="627" y="637"/>
                    </a:cubicBezTo>
                    <a:cubicBezTo>
                      <a:pt x="653" y="612"/>
                      <a:pt x="678" y="587"/>
                      <a:pt x="678" y="562"/>
                    </a:cubicBezTo>
                    <a:cubicBezTo>
                      <a:pt x="728" y="512"/>
                      <a:pt x="728" y="462"/>
                      <a:pt x="728" y="387"/>
                    </a:cubicBezTo>
                    <a:lnTo>
                      <a:pt x="728" y="312"/>
                    </a:lnTo>
                    <a:cubicBezTo>
                      <a:pt x="703" y="262"/>
                      <a:pt x="678" y="211"/>
                      <a:pt x="627" y="161"/>
                    </a:cubicBezTo>
                    <a:cubicBezTo>
                      <a:pt x="602" y="136"/>
                      <a:pt x="602" y="111"/>
                      <a:pt x="577" y="86"/>
                    </a:cubicBezTo>
                    <a:cubicBezTo>
                      <a:pt x="552" y="61"/>
                      <a:pt x="502" y="36"/>
                      <a:pt x="452" y="36"/>
                    </a:cubicBezTo>
                    <a:cubicBezTo>
                      <a:pt x="434" y="18"/>
                      <a:pt x="404" y="1"/>
                      <a:pt x="370" y="1"/>
                    </a:cubicBezTo>
                    <a:cubicBezTo>
                      <a:pt x="356" y="1"/>
                      <a:pt x="341" y="4"/>
                      <a:pt x="327" y="11"/>
                    </a:cubicBezTo>
                    <a:cubicBezTo>
                      <a:pt x="312" y="4"/>
                      <a:pt x="300" y="1"/>
                      <a:pt x="2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8" name="Google Shape;668;p45"/>
              <p:cNvSpPr/>
              <p:nvPr/>
            </p:nvSpPr>
            <p:spPr>
              <a:xfrm>
                <a:off x="1959365" y="2039355"/>
                <a:ext cx="27049" cy="94983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6563" extrusionOk="0">
                    <a:moveTo>
                      <a:pt x="1456" y="1"/>
                    </a:moveTo>
                    <a:cubicBezTo>
                      <a:pt x="1323" y="1"/>
                      <a:pt x="1191" y="69"/>
                      <a:pt x="1141" y="228"/>
                    </a:cubicBezTo>
                    <a:cubicBezTo>
                      <a:pt x="515" y="2183"/>
                      <a:pt x="139" y="4213"/>
                      <a:pt x="14" y="6243"/>
                    </a:cubicBezTo>
                    <a:cubicBezTo>
                      <a:pt x="1" y="6456"/>
                      <a:pt x="164" y="6563"/>
                      <a:pt x="333" y="6563"/>
                    </a:cubicBezTo>
                    <a:cubicBezTo>
                      <a:pt x="502" y="6563"/>
                      <a:pt x="678" y="6456"/>
                      <a:pt x="690" y="6243"/>
                    </a:cubicBezTo>
                    <a:cubicBezTo>
                      <a:pt x="816" y="4263"/>
                      <a:pt x="1191" y="2308"/>
                      <a:pt x="1793" y="403"/>
                    </a:cubicBezTo>
                    <a:cubicBezTo>
                      <a:pt x="1869" y="161"/>
                      <a:pt x="1661" y="1"/>
                      <a:pt x="14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9" name="Google Shape;669;p45"/>
              <p:cNvSpPr/>
              <p:nvPr/>
            </p:nvSpPr>
            <p:spPr>
              <a:xfrm>
                <a:off x="3058378" y="1617149"/>
                <a:ext cx="52680" cy="129818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8970" extrusionOk="0">
                    <a:moveTo>
                      <a:pt x="410" y="1"/>
                    </a:moveTo>
                    <a:cubicBezTo>
                      <a:pt x="202" y="1"/>
                      <a:pt x="0" y="161"/>
                      <a:pt x="91" y="403"/>
                    </a:cubicBezTo>
                    <a:cubicBezTo>
                      <a:pt x="1018" y="3185"/>
                      <a:pt x="1971" y="5967"/>
                      <a:pt x="2898" y="8724"/>
                    </a:cubicBezTo>
                    <a:cubicBezTo>
                      <a:pt x="2958" y="8895"/>
                      <a:pt x="3099" y="8969"/>
                      <a:pt x="3237" y="8969"/>
                    </a:cubicBezTo>
                    <a:cubicBezTo>
                      <a:pt x="3442" y="8969"/>
                      <a:pt x="3640" y="8804"/>
                      <a:pt x="3550" y="8549"/>
                    </a:cubicBezTo>
                    <a:cubicBezTo>
                      <a:pt x="2622" y="5792"/>
                      <a:pt x="1670" y="3010"/>
                      <a:pt x="743" y="228"/>
                    </a:cubicBezTo>
                    <a:cubicBezTo>
                      <a:pt x="683" y="69"/>
                      <a:pt x="545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0" name="Google Shape;670;p45"/>
              <p:cNvSpPr/>
              <p:nvPr/>
            </p:nvSpPr>
            <p:spPr>
              <a:xfrm>
                <a:off x="3059319" y="1702985"/>
                <a:ext cx="26499" cy="4896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3383" extrusionOk="0">
                    <a:moveTo>
                      <a:pt x="389" y="0"/>
                    </a:moveTo>
                    <a:cubicBezTo>
                      <a:pt x="361" y="0"/>
                      <a:pt x="332" y="4"/>
                      <a:pt x="302" y="11"/>
                    </a:cubicBezTo>
                    <a:cubicBezTo>
                      <a:pt x="151" y="61"/>
                      <a:pt x="1" y="262"/>
                      <a:pt x="76" y="437"/>
                    </a:cubicBezTo>
                    <a:cubicBezTo>
                      <a:pt x="427" y="1340"/>
                      <a:pt x="778" y="2242"/>
                      <a:pt x="1129" y="3144"/>
                    </a:cubicBezTo>
                    <a:cubicBezTo>
                      <a:pt x="1170" y="3289"/>
                      <a:pt x="1297" y="3383"/>
                      <a:pt x="1439" y="3383"/>
                    </a:cubicBezTo>
                    <a:cubicBezTo>
                      <a:pt x="1469" y="3383"/>
                      <a:pt x="1499" y="3378"/>
                      <a:pt x="1530" y="3370"/>
                    </a:cubicBezTo>
                    <a:cubicBezTo>
                      <a:pt x="1705" y="3345"/>
                      <a:pt x="1830" y="3144"/>
                      <a:pt x="1755" y="2969"/>
                    </a:cubicBezTo>
                    <a:cubicBezTo>
                      <a:pt x="1429" y="2066"/>
                      <a:pt x="1079" y="1164"/>
                      <a:pt x="728" y="262"/>
                    </a:cubicBezTo>
                    <a:cubicBezTo>
                      <a:pt x="664" y="113"/>
                      <a:pt x="546" y="0"/>
                      <a:pt x="3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671" name="Google Shape;671;p45"/>
            <p:cNvGrpSpPr/>
            <p:nvPr/>
          </p:nvGrpSpPr>
          <p:grpSpPr>
            <a:xfrm>
              <a:off x="1685455" y="2098960"/>
              <a:ext cx="321536" cy="386372"/>
              <a:chOff x="742400" y="3818325"/>
              <a:chExt cx="555425" cy="667425"/>
            </a:xfrm>
          </p:grpSpPr>
          <p:sp>
            <p:nvSpPr>
              <p:cNvPr id="672" name="Google Shape;672;p45"/>
              <p:cNvSpPr/>
              <p:nvPr/>
            </p:nvSpPr>
            <p:spPr>
              <a:xfrm>
                <a:off x="742400" y="3818325"/>
                <a:ext cx="4911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19644" h="9947" extrusionOk="0">
                    <a:moveTo>
                      <a:pt x="508" y="0"/>
                    </a:moveTo>
                    <a:cubicBezTo>
                      <a:pt x="187" y="0"/>
                      <a:pt x="0" y="483"/>
                      <a:pt x="351" y="658"/>
                    </a:cubicBezTo>
                    <a:cubicBezTo>
                      <a:pt x="6567" y="3741"/>
                      <a:pt x="12782" y="6824"/>
                      <a:pt x="18998" y="9907"/>
                    </a:cubicBezTo>
                    <a:cubicBezTo>
                      <a:pt x="19050" y="9935"/>
                      <a:pt x="19102" y="9947"/>
                      <a:pt x="19150" y="9947"/>
                    </a:cubicBezTo>
                    <a:cubicBezTo>
                      <a:pt x="19450" y="9947"/>
                      <a:pt x="19643" y="9478"/>
                      <a:pt x="19298" y="9305"/>
                    </a:cubicBezTo>
                    <a:cubicBezTo>
                      <a:pt x="13083" y="6222"/>
                      <a:pt x="6867" y="3140"/>
                      <a:pt x="652" y="32"/>
                    </a:cubicBezTo>
                    <a:cubicBezTo>
                      <a:pt x="602" y="10"/>
                      <a:pt x="553" y="0"/>
                      <a:pt x="5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3" name="Google Shape;673;p45"/>
              <p:cNvSpPr/>
              <p:nvPr/>
            </p:nvSpPr>
            <p:spPr>
              <a:xfrm>
                <a:off x="1071875" y="3855950"/>
                <a:ext cx="158725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4898" extrusionOk="0">
                    <a:moveTo>
                      <a:pt x="511" y="1"/>
                    </a:moveTo>
                    <a:cubicBezTo>
                      <a:pt x="229" y="1"/>
                      <a:pt x="1" y="363"/>
                      <a:pt x="280" y="582"/>
                    </a:cubicBezTo>
                    <a:cubicBezTo>
                      <a:pt x="2059" y="2011"/>
                      <a:pt x="3839" y="3414"/>
                      <a:pt x="5618" y="4818"/>
                    </a:cubicBezTo>
                    <a:cubicBezTo>
                      <a:pt x="5685" y="4874"/>
                      <a:pt x="5758" y="4898"/>
                      <a:pt x="5828" y="4898"/>
                    </a:cubicBezTo>
                    <a:cubicBezTo>
                      <a:pt x="6104" y="4898"/>
                      <a:pt x="6349" y="4536"/>
                      <a:pt x="6069" y="4316"/>
                    </a:cubicBezTo>
                    <a:cubicBezTo>
                      <a:pt x="4290" y="2913"/>
                      <a:pt x="2510" y="1484"/>
                      <a:pt x="731" y="81"/>
                    </a:cubicBezTo>
                    <a:cubicBezTo>
                      <a:pt x="659" y="24"/>
                      <a:pt x="583" y="1"/>
                      <a:pt x="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4" name="Google Shape;674;p45"/>
              <p:cNvSpPr/>
              <p:nvPr/>
            </p:nvSpPr>
            <p:spPr>
              <a:xfrm>
                <a:off x="1039750" y="4079225"/>
                <a:ext cx="1478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5912" h="2250" extrusionOk="0">
                    <a:moveTo>
                      <a:pt x="401" y="0"/>
                    </a:moveTo>
                    <a:cubicBezTo>
                      <a:pt x="87" y="0"/>
                      <a:pt x="1" y="561"/>
                      <a:pt x="362" y="674"/>
                    </a:cubicBezTo>
                    <a:lnTo>
                      <a:pt x="5399" y="2228"/>
                    </a:lnTo>
                    <a:cubicBezTo>
                      <a:pt x="5442" y="2242"/>
                      <a:pt x="5481" y="2249"/>
                      <a:pt x="5517" y="2249"/>
                    </a:cubicBezTo>
                    <a:cubicBezTo>
                      <a:pt x="5845" y="2249"/>
                      <a:pt x="5911" y="1689"/>
                      <a:pt x="5550" y="1576"/>
                    </a:cubicBezTo>
                    <a:lnTo>
                      <a:pt x="512" y="22"/>
                    </a:lnTo>
                    <a:cubicBezTo>
                      <a:pt x="472" y="7"/>
                      <a:pt x="435" y="0"/>
                      <a:pt x="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5" name="Google Shape;675;p45"/>
              <p:cNvSpPr/>
              <p:nvPr/>
            </p:nvSpPr>
            <p:spPr>
              <a:xfrm>
                <a:off x="777050" y="4196300"/>
                <a:ext cx="42380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6952" h="1280" extrusionOk="0">
                    <a:moveTo>
                      <a:pt x="16508" y="0"/>
                    </a:moveTo>
                    <a:cubicBezTo>
                      <a:pt x="16500" y="0"/>
                      <a:pt x="16492" y="0"/>
                      <a:pt x="16484" y="1"/>
                    </a:cubicBezTo>
                    <a:lnTo>
                      <a:pt x="419" y="602"/>
                    </a:lnTo>
                    <a:cubicBezTo>
                      <a:pt x="0" y="602"/>
                      <a:pt x="17" y="1280"/>
                      <a:pt x="422" y="1280"/>
                    </a:cubicBezTo>
                    <a:cubicBezTo>
                      <a:pt x="429" y="1280"/>
                      <a:pt x="436" y="1279"/>
                      <a:pt x="444" y="1279"/>
                    </a:cubicBezTo>
                    <a:cubicBezTo>
                      <a:pt x="5807" y="1078"/>
                      <a:pt x="11146" y="878"/>
                      <a:pt x="16509" y="677"/>
                    </a:cubicBezTo>
                    <a:cubicBezTo>
                      <a:pt x="16952" y="653"/>
                      <a:pt x="16936" y="0"/>
                      <a:pt x="165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6" name="Google Shape;676;p45"/>
              <p:cNvSpPr/>
              <p:nvPr/>
            </p:nvSpPr>
            <p:spPr>
              <a:xfrm>
                <a:off x="1028775" y="4269200"/>
                <a:ext cx="2053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4136" extrusionOk="0">
                    <a:moveTo>
                      <a:pt x="7663" y="0"/>
                    </a:moveTo>
                    <a:cubicBezTo>
                      <a:pt x="7608" y="0"/>
                      <a:pt x="7551" y="13"/>
                      <a:pt x="7493" y="42"/>
                    </a:cubicBezTo>
                    <a:cubicBezTo>
                      <a:pt x="5112" y="1195"/>
                      <a:pt x="2731" y="2348"/>
                      <a:pt x="350" y="3526"/>
                    </a:cubicBezTo>
                    <a:cubicBezTo>
                      <a:pt x="1" y="3679"/>
                      <a:pt x="240" y="4135"/>
                      <a:pt x="573" y="4135"/>
                    </a:cubicBezTo>
                    <a:cubicBezTo>
                      <a:pt x="622" y="4135"/>
                      <a:pt x="674" y="4125"/>
                      <a:pt x="726" y="4102"/>
                    </a:cubicBezTo>
                    <a:cubicBezTo>
                      <a:pt x="3107" y="2924"/>
                      <a:pt x="5488" y="1771"/>
                      <a:pt x="7869" y="593"/>
                    </a:cubicBezTo>
                    <a:cubicBezTo>
                      <a:pt x="8211" y="443"/>
                      <a:pt x="7986" y="0"/>
                      <a:pt x="7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7" name="Google Shape;677;p45"/>
              <p:cNvSpPr/>
              <p:nvPr/>
            </p:nvSpPr>
            <p:spPr>
              <a:xfrm>
                <a:off x="1082875" y="4308850"/>
                <a:ext cx="214950" cy="176900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7076" extrusionOk="0">
                    <a:moveTo>
                      <a:pt x="8153" y="1"/>
                    </a:moveTo>
                    <a:cubicBezTo>
                      <a:pt x="8091" y="1"/>
                      <a:pt x="8025" y="26"/>
                      <a:pt x="7960" y="85"/>
                    </a:cubicBezTo>
                    <a:cubicBezTo>
                      <a:pt x="5379" y="2190"/>
                      <a:pt x="2822" y="4321"/>
                      <a:pt x="266" y="6426"/>
                    </a:cubicBezTo>
                    <a:cubicBezTo>
                      <a:pt x="0" y="6651"/>
                      <a:pt x="184" y="7075"/>
                      <a:pt x="452" y="7075"/>
                    </a:cubicBezTo>
                    <a:cubicBezTo>
                      <a:pt x="512" y="7075"/>
                      <a:pt x="577" y="7053"/>
                      <a:pt x="642" y="7003"/>
                    </a:cubicBezTo>
                    <a:cubicBezTo>
                      <a:pt x="3198" y="4872"/>
                      <a:pt x="5755" y="2767"/>
                      <a:pt x="8336" y="637"/>
                    </a:cubicBezTo>
                    <a:cubicBezTo>
                      <a:pt x="8598" y="415"/>
                      <a:pt x="8407" y="1"/>
                      <a:pt x="8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678" name="Google Shape;678;p45"/>
          <p:cNvGrpSpPr/>
          <p:nvPr/>
        </p:nvGrpSpPr>
        <p:grpSpPr>
          <a:xfrm>
            <a:off x="5693165" y="1232465"/>
            <a:ext cx="1755391" cy="1252831"/>
            <a:chOff x="5693165" y="1232465"/>
            <a:chExt cx="1755391" cy="1252831"/>
          </a:xfrm>
        </p:grpSpPr>
        <p:grpSp>
          <p:nvGrpSpPr>
            <p:cNvPr id="679" name="Google Shape;679;p45"/>
            <p:cNvGrpSpPr/>
            <p:nvPr/>
          </p:nvGrpSpPr>
          <p:grpSpPr>
            <a:xfrm>
              <a:off x="5693165" y="1490616"/>
              <a:ext cx="1412470" cy="994680"/>
              <a:chOff x="5637395" y="3135231"/>
              <a:chExt cx="2092238" cy="1473382"/>
            </a:xfrm>
          </p:grpSpPr>
          <p:sp>
            <p:nvSpPr>
              <p:cNvPr id="680" name="Google Shape;680;p45"/>
              <p:cNvSpPr/>
              <p:nvPr/>
            </p:nvSpPr>
            <p:spPr>
              <a:xfrm flipH="1">
                <a:off x="5802803" y="3393420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4" y="0"/>
                    </a:moveTo>
                    <a:cubicBezTo>
                      <a:pt x="1" y="0"/>
                      <a:pt x="1" y="1805"/>
                      <a:pt x="1154" y="1805"/>
                    </a:cubicBezTo>
                    <a:cubicBezTo>
                      <a:pt x="2307" y="1805"/>
                      <a:pt x="2307" y="0"/>
                      <a:pt x="1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1" name="Google Shape;681;p45"/>
              <p:cNvSpPr/>
              <p:nvPr/>
            </p:nvSpPr>
            <p:spPr>
              <a:xfrm flipH="1">
                <a:off x="5820515" y="3531704"/>
                <a:ext cx="45304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6" extrusionOk="0">
                    <a:moveTo>
                      <a:pt x="1154" y="1"/>
                    </a:moveTo>
                    <a:cubicBezTo>
                      <a:pt x="1" y="1"/>
                      <a:pt x="1" y="1805"/>
                      <a:pt x="1154" y="1805"/>
                    </a:cubicBezTo>
                    <a:cubicBezTo>
                      <a:pt x="2306" y="1805"/>
                      <a:pt x="2306" y="1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2" name="Google Shape;682;p45"/>
              <p:cNvSpPr/>
              <p:nvPr/>
            </p:nvSpPr>
            <p:spPr>
              <a:xfrm flipH="1">
                <a:off x="5811894" y="3677137"/>
                <a:ext cx="51215" cy="54091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45" extrusionOk="0">
                    <a:moveTo>
                      <a:pt x="2250" y="1"/>
                    </a:moveTo>
                    <a:cubicBezTo>
                      <a:pt x="2068" y="1"/>
                      <a:pt x="1880" y="114"/>
                      <a:pt x="1868" y="339"/>
                    </a:cubicBezTo>
                    <a:cubicBezTo>
                      <a:pt x="1391" y="7332"/>
                      <a:pt x="915" y="14299"/>
                      <a:pt x="414" y="21292"/>
                    </a:cubicBezTo>
                    <a:lnTo>
                      <a:pt x="13" y="27207"/>
                    </a:lnTo>
                    <a:cubicBezTo>
                      <a:pt x="0" y="27432"/>
                      <a:pt x="170" y="27545"/>
                      <a:pt x="348" y="27545"/>
                    </a:cubicBezTo>
                    <a:cubicBezTo>
                      <a:pt x="527" y="27545"/>
                      <a:pt x="715" y="27432"/>
                      <a:pt x="740" y="27207"/>
                    </a:cubicBezTo>
                    <a:cubicBezTo>
                      <a:pt x="1216" y="20214"/>
                      <a:pt x="1692" y="13221"/>
                      <a:pt x="2193" y="6254"/>
                    </a:cubicBezTo>
                    <a:lnTo>
                      <a:pt x="2594" y="339"/>
                    </a:lnTo>
                    <a:cubicBezTo>
                      <a:pt x="2607" y="114"/>
                      <a:pt x="2432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3" name="Google Shape;683;p45"/>
              <p:cNvSpPr/>
              <p:nvPr/>
            </p:nvSpPr>
            <p:spPr>
              <a:xfrm flipH="1">
                <a:off x="5649846" y="3149056"/>
                <a:ext cx="2065021" cy="1445281"/>
              </a:xfrm>
              <a:custGeom>
                <a:avLst/>
                <a:gdLst/>
                <a:ahLst/>
                <a:cxnLst/>
                <a:rect l="l" t="t" r="r" b="b"/>
                <a:pathLst>
                  <a:path w="105157" h="73598" extrusionOk="0">
                    <a:moveTo>
                      <a:pt x="99083" y="1"/>
                    </a:moveTo>
                    <a:cubicBezTo>
                      <a:pt x="98955" y="1"/>
                      <a:pt x="98827" y="5"/>
                      <a:pt x="98698" y="13"/>
                    </a:cubicBezTo>
                    <a:lnTo>
                      <a:pt x="5640" y="6504"/>
                    </a:lnTo>
                    <a:cubicBezTo>
                      <a:pt x="2432" y="6730"/>
                      <a:pt x="1" y="9487"/>
                      <a:pt x="176" y="12720"/>
                    </a:cubicBezTo>
                    <a:lnTo>
                      <a:pt x="3535" y="68084"/>
                    </a:lnTo>
                    <a:cubicBezTo>
                      <a:pt x="3735" y="71191"/>
                      <a:pt x="6291" y="73597"/>
                      <a:pt x="9399" y="73597"/>
                    </a:cubicBezTo>
                    <a:lnTo>
                      <a:pt x="95465" y="73597"/>
                    </a:lnTo>
                    <a:cubicBezTo>
                      <a:pt x="98573" y="73597"/>
                      <a:pt x="101154" y="71191"/>
                      <a:pt x="101330" y="68084"/>
                    </a:cubicBezTo>
                    <a:lnTo>
                      <a:pt x="104964" y="6229"/>
                    </a:lnTo>
                    <a:cubicBezTo>
                      <a:pt x="105157" y="2824"/>
                      <a:pt x="102442" y="1"/>
                      <a:pt x="990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4" name="Google Shape;684;p45"/>
              <p:cNvSpPr/>
              <p:nvPr/>
            </p:nvSpPr>
            <p:spPr>
              <a:xfrm flipH="1">
                <a:off x="5747642" y="3214447"/>
                <a:ext cx="1910631" cy="1314927"/>
              </a:xfrm>
              <a:custGeom>
                <a:avLst/>
                <a:gdLst/>
                <a:ahLst/>
                <a:cxnLst/>
                <a:rect l="l" t="t" r="r" b="b"/>
                <a:pathLst>
                  <a:path w="97295" h="66960" extrusionOk="0">
                    <a:moveTo>
                      <a:pt x="96192" y="3124"/>
                    </a:moveTo>
                    <a:cubicBezTo>
                      <a:pt x="96367" y="3400"/>
                      <a:pt x="96493" y="3701"/>
                      <a:pt x="96568" y="4001"/>
                    </a:cubicBezTo>
                    <a:cubicBezTo>
                      <a:pt x="96468" y="3701"/>
                      <a:pt x="96342" y="3400"/>
                      <a:pt x="96192" y="3124"/>
                    </a:cubicBezTo>
                    <a:close/>
                    <a:moveTo>
                      <a:pt x="91455" y="718"/>
                    </a:moveTo>
                    <a:cubicBezTo>
                      <a:pt x="92808" y="718"/>
                      <a:pt x="94087" y="1244"/>
                      <a:pt x="95039" y="2197"/>
                    </a:cubicBezTo>
                    <a:cubicBezTo>
                      <a:pt x="96042" y="3174"/>
                      <a:pt x="96568" y="4553"/>
                      <a:pt x="96493" y="5931"/>
                    </a:cubicBezTo>
                    <a:lnTo>
                      <a:pt x="93134" y="61596"/>
                    </a:lnTo>
                    <a:cubicBezTo>
                      <a:pt x="92984" y="64202"/>
                      <a:pt x="90778" y="66232"/>
                      <a:pt x="88122" y="66232"/>
                    </a:cubicBezTo>
                    <a:lnTo>
                      <a:pt x="9024" y="66232"/>
                    </a:lnTo>
                    <a:cubicBezTo>
                      <a:pt x="6367" y="66232"/>
                      <a:pt x="4161" y="64202"/>
                      <a:pt x="4011" y="61621"/>
                    </a:cubicBezTo>
                    <a:lnTo>
                      <a:pt x="928" y="11771"/>
                    </a:lnTo>
                    <a:cubicBezTo>
                      <a:pt x="753" y="9089"/>
                      <a:pt x="2858" y="6758"/>
                      <a:pt x="5590" y="6558"/>
                    </a:cubicBezTo>
                    <a:lnTo>
                      <a:pt x="91104" y="743"/>
                    </a:lnTo>
                    <a:cubicBezTo>
                      <a:pt x="91230" y="718"/>
                      <a:pt x="91330" y="718"/>
                      <a:pt x="91455" y="718"/>
                    </a:cubicBezTo>
                    <a:close/>
                    <a:moveTo>
                      <a:pt x="91491" y="0"/>
                    </a:moveTo>
                    <a:cubicBezTo>
                      <a:pt x="91346" y="0"/>
                      <a:pt x="91200" y="5"/>
                      <a:pt x="91054" y="16"/>
                    </a:cubicBezTo>
                    <a:lnTo>
                      <a:pt x="5540" y="5831"/>
                    </a:lnTo>
                    <a:cubicBezTo>
                      <a:pt x="2407" y="6057"/>
                      <a:pt x="1" y="8738"/>
                      <a:pt x="201" y="11821"/>
                    </a:cubicBezTo>
                    <a:lnTo>
                      <a:pt x="3284" y="61646"/>
                    </a:lnTo>
                    <a:cubicBezTo>
                      <a:pt x="3460" y="64628"/>
                      <a:pt x="5991" y="66959"/>
                      <a:pt x="9024" y="66959"/>
                    </a:cubicBezTo>
                    <a:lnTo>
                      <a:pt x="88122" y="66959"/>
                    </a:lnTo>
                    <a:cubicBezTo>
                      <a:pt x="91154" y="66959"/>
                      <a:pt x="93686" y="64628"/>
                      <a:pt x="93861" y="61646"/>
                    </a:cubicBezTo>
                    <a:lnTo>
                      <a:pt x="97194" y="5981"/>
                    </a:lnTo>
                    <a:cubicBezTo>
                      <a:pt x="97295" y="4377"/>
                      <a:pt x="96693" y="2823"/>
                      <a:pt x="95540" y="1671"/>
                    </a:cubicBezTo>
                    <a:cubicBezTo>
                      <a:pt x="94465" y="595"/>
                      <a:pt x="93013" y="0"/>
                      <a:pt x="9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5" name="Google Shape;685;p45"/>
              <p:cNvSpPr/>
              <p:nvPr/>
            </p:nvSpPr>
            <p:spPr>
              <a:xfrm flipH="1">
                <a:off x="5637395" y="3135231"/>
                <a:ext cx="2092238" cy="1473382"/>
              </a:xfrm>
              <a:custGeom>
                <a:avLst/>
                <a:gdLst/>
                <a:ahLst/>
                <a:cxnLst/>
                <a:rect l="l" t="t" r="r" b="b"/>
                <a:pathLst>
                  <a:path w="106543" h="75029" extrusionOk="0">
                    <a:moveTo>
                      <a:pt x="99857" y="1432"/>
                    </a:moveTo>
                    <a:cubicBezTo>
                      <a:pt x="101210" y="1432"/>
                      <a:pt x="102517" y="1955"/>
                      <a:pt x="103485" y="2923"/>
                    </a:cubicBezTo>
                    <a:cubicBezTo>
                      <a:pt x="104538" y="3950"/>
                      <a:pt x="105089" y="5404"/>
                      <a:pt x="104989" y="6882"/>
                    </a:cubicBezTo>
                    <a:lnTo>
                      <a:pt x="101355" y="68737"/>
                    </a:lnTo>
                    <a:cubicBezTo>
                      <a:pt x="101204" y="71469"/>
                      <a:pt x="98949" y="73600"/>
                      <a:pt x="96217" y="73600"/>
                    </a:cubicBezTo>
                    <a:lnTo>
                      <a:pt x="10151" y="73600"/>
                    </a:lnTo>
                    <a:cubicBezTo>
                      <a:pt x="7444" y="73600"/>
                      <a:pt x="5189" y="71469"/>
                      <a:pt x="5013" y="68763"/>
                    </a:cubicBezTo>
                    <a:lnTo>
                      <a:pt x="1655" y="13374"/>
                    </a:lnTo>
                    <a:cubicBezTo>
                      <a:pt x="1480" y="10567"/>
                      <a:pt x="3635" y="8111"/>
                      <a:pt x="6442" y="7910"/>
                    </a:cubicBezTo>
                    <a:lnTo>
                      <a:pt x="99500" y="1444"/>
                    </a:lnTo>
                    <a:cubicBezTo>
                      <a:pt x="99619" y="1436"/>
                      <a:pt x="99738" y="1432"/>
                      <a:pt x="99857" y="1432"/>
                    </a:cubicBezTo>
                    <a:close/>
                    <a:moveTo>
                      <a:pt x="99843" y="1"/>
                    </a:moveTo>
                    <a:cubicBezTo>
                      <a:pt x="99696" y="1"/>
                      <a:pt x="99548" y="5"/>
                      <a:pt x="99400" y="15"/>
                    </a:cubicBezTo>
                    <a:lnTo>
                      <a:pt x="6342" y="6481"/>
                    </a:lnTo>
                    <a:cubicBezTo>
                      <a:pt x="2758" y="6732"/>
                      <a:pt x="1" y="9865"/>
                      <a:pt x="226" y="13449"/>
                    </a:cubicBezTo>
                    <a:lnTo>
                      <a:pt x="3585" y="68838"/>
                    </a:lnTo>
                    <a:cubicBezTo>
                      <a:pt x="3785" y="72321"/>
                      <a:pt x="6668" y="75028"/>
                      <a:pt x="10151" y="75028"/>
                    </a:cubicBezTo>
                    <a:lnTo>
                      <a:pt x="96217" y="75028"/>
                    </a:lnTo>
                    <a:cubicBezTo>
                      <a:pt x="99701" y="75028"/>
                      <a:pt x="102608" y="72296"/>
                      <a:pt x="102808" y="68838"/>
                    </a:cubicBezTo>
                    <a:lnTo>
                      <a:pt x="106443" y="6958"/>
                    </a:lnTo>
                    <a:cubicBezTo>
                      <a:pt x="106543" y="5078"/>
                      <a:pt x="105841" y="3223"/>
                      <a:pt x="104488" y="1895"/>
                    </a:cubicBezTo>
                    <a:cubicBezTo>
                      <a:pt x="103241" y="671"/>
                      <a:pt x="101568" y="1"/>
                      <a:pt x="998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6" name="Google Shape;686;p45"/>
              <p:cNvSpPr/>
              <p:nvPr/>
            </p:nvSpPr>
            <p:spPr>
              <a:xfrm flipH="1">
                <a:off x="7443657" y="3480039"/>
                <a:ext cx="74348" cy="914459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46567" extrusionOk="0">
                    <a:moveTo>
                      <a:pt x="1906" y="0"/>
                    </a:moveTo>
                    <a:cubicBezTo>
                      <a:pt x="853" y="0"/>
                      <a:pt x="1" y="852"/>
                      <a:pt x="1" y="1880"/>
                    </a:cubicBezTo>
                    <a:lnTo>
                      <a:pt x="1" y="44662"/>
                    </a:lnTo>
                    <a:cubicBezTo>
                      <a:pt x="1" y="45715"/>
                      <a:pt x="853" y="46567"/>
                      <a:pt x="1906" y="46567"/>
                    </a:cubicBezTo>
                    <a:cubicBezTo>
                      <a:pt x="2933" y="46567"/>
                      <a:pt x="3785" y="45715"/>
                      <a:pt x="3785" y="44662"/>
                    </a:cubicBezTo>
                    <a:lnTo>
                      <a:pt x="3785" y="1880"/>
                    </a:lnTo>
                    <a:cubicBezTo>
                      <a:pt x="3785" y="852"/>
                      <a:pt x="2933" y="0"/>
                      <a:pt x="1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7" name="Google Shape;687;p45"/>
              <p:cNvSpPr/>
              <p:nvPr/>
            </p:nvSpPr>
            <p:spPr>
              <a:xfrm flipH="1">
                <a:off x="7261071" y="3480039"/>
                <a:ext cx="74328" cy="914459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46567" extrusionOk="0">
                    <a:moveTo>
                      <a:pt x="1880" y="0"/>
                    </a:moveTo>
                    <a:cubicBezTo>
                      <a:pt x="852" y="0"/>
                      <a:pt x="0" y="852"/>
                      <a:pt x="0" y="1880"/>
                    </a:cubicBezTo>
                    <a:lnTo>
                      <a:pt x="0" y="44662"/>
                    </a:lnTo>
                    <a:cubicBezTo>
                      <a:pt x="0" y="45715"/>
                      <a:pt x="852" y="46567"/>
                      <a:pt x="1880" y="46567"/>
                    </a:cubicBezTo>
                    <a:cubicBezTo>
                      <a:pt x="2932" y="46567"/>
                      <a:pt x="3785" y="45715"/>
                      <a:pt x="3785" y="44662"/>
                    </a:cubicBezTo>
                    <a:lnTo>
                      <a:pt x="3785" y="1880"/>
                    </a:lnTo>
                    <a:cubicBezTo>
                      <a:pt x="3785" y="852"/>
                      <a:pt x="2932" y="0"/>
                      <a:pt x="1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8" name="Google Shape;688;p45"/>
              <p:cNvSpPr/>
              <p:nvPr/>
            </p:nvSpPr>
            <p:spPr>
              <a:xfrm flipH="1">
                <a:off x="7068137" y="3480039"/>
                <a:ext cx="74839" cy="914459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46567" extrusionOk="0">
                    <a:moveTo>
                      <a:pt x="1905" y="0"/>
                    </a:moveTo>
                    <a:cubicBezTo>
                      <a:pt x="878" y="0"/>
                      <a:pt x="1" y="852"/>
                      <a:pt x="1" y="1880"/>
                    </a:cubicBezTo>
                    <a:lnTo>
                      <a:pt x="1" y="44662"/>
                    </a:lnTo>
                    <a:cubicBezTo>
                      <a:pt x="1" y="45715"/>
                      <a:pt x="878" y="46567"/>
                      <a:pt x="1905" y="46567"/>
                    </a:cubicBezTo>
                    <a:cubicBezTo>
                      <a:pt x="2958" y="46567"/>
                      <a:pt x="3810" y="45715"/>
                      <a:pt x="3810" y="44662"/>
                    </a:cubicBezTo>
                    <a:lnTo>
                      <a:pt x="3810" y="1880"/>
                    </a:lnTo>
                    <a:cubicBezTo>
                      <a:pt x="3810" y="852"/>
                      <a:pt x="2958" y="0"/>
                      <a:pt x="19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9" name="Google Shape;689;p45"/>
              <p:cNvSpPr/>
              <p:nvPr/>
            </p:nvSpPr>
            <p:spPr>
              <a:xfrm flipH="1">
                <a:off x="6875222" y="3480039"/>
                <a:ext cx="74819" cy="914459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46567" extrusionOk="0">
                    <a:moveTo>
                      <a:pt x="1905" y="0"/>
                    </a:moveTo>
                    <a:cubicBezTo>
                      <a:pt x="852" y="0"/>
                      <a:pt x="0" y="852"/>
                      <a:pt x="0" y="1880"/>
                    </a:cubicBezTo>
                    <a:lnTo>
                      <a:pt x="0" y="44662"/>
                    </a:lnTo>
                    <a:cubicBezTo>
                      <a:pt x="0" y="45715"/>
                      <a:pt x="852" y="46567"/>
                      <a:pt x="1905" y="46567"/>
                    </a:cubicBezTo>
                    <a:cubicBezTo>
                      <a:pt x="2958" y="46567"/>
                      <a:pt x="3810" y="45715"/>
                      <a:pt x="3810" y="44662"/>
                    </a:cubicBezTo>
                    <a:lnTo>
                      <a:pt x="3810" y="1880"/>
                    </a:lnTo>
                    <a:cubicBezTo>
                      <a:pt x="3810" y="852"/>
                      <a:pt x="2958" y="0"/>
                      <a:pt x="19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0" name="Google Shape;690;p45"/>
              <p:cNvSpPr/>
              <p:nvPr/>
            </p:nvSpPr>
            <p:spPr>
              <a:xfrm flipH="1">
                <a:off x="5975537" y="3331897"/>
                <a:ext cx="662471" cy="661980"/>
              </a:xfrm>
              <a:custGeom>
                <a:avLst/>
                <a:gdLst/>
                <a:ahLst/>
                <a:cxnLst/>
                <a:rect l="l" t="t" r="r" b="b"/>
                <a:pathLst>
                  <a:path w="33735" h="33710" extrusionOk="0">
                    <a:moveTo>
                      <a:pt x="16867" y="0"/>
                    </a:moveTo>
                    <a:cubicBezTo>
                      <a:pt x="7544" y="0"/>
                      <a:pt x="0" y="7544"/>
                      <a:pt x="0" y="16843"/>
                    </a:cubicBezTo>
                    <a:cubicBezTo>
                      <a:pt x="0" y="26166"/>
                      <a:pt x="7544" y="33710"/>
                      <a:pt x="16867" y="33710"/>
                    </a:cubicBezTo>
                    <a:cubicBezTo>
                      <a:pt x="26191" y="33710"/>
                      <a:pt x="33735" y="26166"/>
                      <a:pt x="33735" y="16843"/>
                    </a:cubicBezTo>
                    <a:cubicBezTo>
                      <a:pt x="33735" y="7544"/>
                      <a:pt x="26191" y="0"/>
                      <a:pt x="16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1" name="Google Shape;691;p45"/>
              <p:cNvSpPr/>
              <p:nvPr/>
            </p:nvSpPr>
            <p:spPr>
              <a:xfrm flipH="1">
                <a:off x="5965207" y="3321057"/>
                <a:ext cx="683149" cy="683660"/>
              </a:xfrm>
              <a:custGeom>
                <a:avLst/>
                <a:gdLst/>
                <a:ahLst/>
                <a:cxnLst/>
                <a:rect l="l" t="t" r="r" b="b"/>
                <a:pathLst>
                  <a:path w="34788" h="34814" extrusionOk="0">
                    <a:moveTo>
                      <a:pt x="17394" y="1079"/>
                    </a:moveTo>
                    <a:cubicBezTo>
                      <a:pt x="26392" y="1079"/>
                      <a:pt x="33710" y="8397"/>
                      <a:pt x="33710" y="17395"/>
                    </a:cubicBezTo>
                    <a:cubicBezTo>
                      <a:pt x="33710" y="26417"/>
                      <a:pt x="26392" y="33735"/>
                      <a:pt x="17394" y="33735"/>
                    </a:cubicBezTo>
                    <a:cubicBezTo>
                      <a:pt x="8397" y="33735"/>
                      <a:pt x="1079" y="26417"/>
                      <a:pt x="1079" y="17395"/>
                    </a:cubicBezTo>
                    <a:cubicBezTo>
                      <a:pt x="1079" y="8397"/>
                      <a:pt x="8397" y="1079"/>
                      <a:pt x="17394" y="1079"/>
                    </a:cubicBezTo>
                    <a:close/>
                    <a:moveTo>
                      <a:pt x="17394" y="1"/>
                    </a:moveTo>
                    <a:cubicBezTo>
                      <a:pt x="7795" y="1"/>
                      <a:pt x="1" y="7821"/>
                      <a:pt x="1" y="17395"/>
                    </a:cubicBezTo>
                    <a:cubicBezTo>
                      <a:pt x="1" y="26994"/>
                      <a:pt x="7795" y="34813"/>
                      <a:pt x="17394" y="34813"/>
                    </a:cubicBezTo>
                    <a:cubicBezTo>
                      <a:pt x="26993" y="34813"/>
                      <a:pt x="34788" y="26994"/>
                      <a:pt x="34788" y="17395"/>
                    </a:cubicBezTo>
                    <a:cubicBezTo>
                      <a:pt x="34788" y="7821"/>
                      <a:pt x="26993" y="1"/>
                      <a:pt x="17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2" name="Google Shape;692;p45"/>
              <p:cNvSpPr/>
              <p:nvPr/>
            </p:nvSpPr>
            <p:spPr>
              <a:xfrm flipH="1">
                <a:off x="6549893" y="4208439"/>
                <a:ext cx="145219" cy="145200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7394" extrusionOk="0">
                    <a:moveTo>
                      <a:pt x="3710" y="0"/>
                    </a:moveTo>
                    <a:cubicBezTo>
                      <a:pt x="1655" y="0"/>
                      <a:pt x="1" y="1654"/>
                      <a:pt x="1" y="3709"/>
                    </a:cubicBezTo>
                    <a:cubicBezTo>
                      <a:pt x="1" y="5740"/>
                      <a:pt x="1655" y="7394"/>
                      <a:pt x="3710" y="7394"/>
                    </a:cubicBezTo>
                    <a:cubicBezTo>
                      <a:pt x="5740" y="7394"/>
                      <a:pt x="7394" y="5740"/>
                      <a:pt x="7394" y="3709"/>
                    </a:cubicBezTo>
                    <a:cubicBezTo>
                      <a:pt x="7394" y="1654"/>
                      <a:pt x="5740" y="0"/>
                      <a:pt x="3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3" name="Google Shape;693;p45"/>
              <p:cNvSpPr/>
              <p:nvPr/>
            </p:nvSpPr>
            <p:spPr>
              <a:xfrm flipH="1">
                <a:off x="6123686" y="4093267"/>
                <a:ext cx="335683" cy="335192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17069" extrusionOk="0">
                    <a:moveTo>
                      <a:pt x="8547" y="0"/>
                    </a:moveTo>
                    <a:cubicBezTo>
                      <a:pt x="3836" y="0"/>
                      <a:pt x="1" y="3810"/>
                      <a:pt x="1" y="8547"/>
                    </a:cubicBezTo>
                    <a:cubicBezTo>
                      <a:pt x="1" y="13259"/>
                      <a:pt x="3836" y="17068"/>
                      <a:pt x="8547" y="17068"/>
                    </a:cubicBezTo>
                    <a:cubicBezTo>
                      <a:pt x="13259" y="17068"/>
                      <a:pt x="17094" y="13259"/>
                      <a:pt x="17094" y="8547"/>
                    </a:cubicBezTo>
                    <a:cubicBezTo>
                      <a:pt x="17094" y="3810"/>
                      <a:pt x="13259" y="0"/>
                      <a:pt x="85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4" name="Google Shape;694;p45"/>
              <p:cNvSpPr/>
              <p:nvPr/>
            </p:nvSpPr>
            <p:spPr>
              <a:xfrm flipH="1">
                <a:off x="6167479" y="4136567"/>
                <a:ext cx="248081" cy="248571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2658" fill="none" extrusionOk="0">
                    <a:moveTo>
                      <a:pt x="12632" y="6342"/>
                    </a:moveTo>
                    <a:cubicBezTo>
                      <a:pt x="12632" y="9826"/>
                      <a:pt x="9800" y="12658"/>
                      <a:pt x="6316" y="12658"/>
                    </a:cubicBezTo>
                    <a:cubicBezTo>
                      <a:pt x="2833" y="12658"/>
                      <a:pt x="1" y="9826"/>
                      <a:pt x="1" y="6342"/>
                    </a:cubicBezTo>
                    <a:cubicBezTo>
                      <a:pt x="1" y="2833"/>
                      <a:pt x="2833" y="1"/>
                      <a:pt x="6316" y="1"/>
                    </a:cubicBezTo>
                    <a:cubicBezTo>
                      <a:pt x="9800" y="1"/>
                      <a:pt x="12632" y="2833"/>
                      <a:pt x="12632" y="6342"/>
                    </a:cubicBezTo>
                    <a:close/>
                  </a:path>
                </a:pathLst>
              </a:custGeom>
              <a:solidFill>
                <a:schemeClr val="dk1"/>
              </a:solidFill>
              <a:ln w="31325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5" name="Google Shape;695;p45"/>
              <p:cNvSpPr/>
              <p:nvPr/>
            </p:nvSpPr>
            <p:spPr>
              <a:xfrm flipH="1">
                <a:off x="5865796" y="4216313"/>
                <a:ext cx="145200" cy="145200"/>
              </a:xfrm>
              <a:custGeom>
                <a:avLst/>
                <a:gdLst/>
                <a:ahLst/>
                <a:cxnLst/>
                <a:rect l="l" t="t" r="r" b="b"/>
                <a:pathLst>
                  <a:path w="7394" h="7394" extrusionOk="0">
                    <a:moveTo>
                      <a:pt x="3684" y="0"/>
                    </a:moveTo>
                    <a:cubicBezTo>
                      <a:pt x="1654" y="0"/>
                      <a:pt x="0" y="1654"/>
                      <a:pt x="0" y="3709"/>
                    </a:cubicBezTo>
                    <a:cubicBezTo>
                      <a:pt x="0" y="5740"/>
                      <a:pt x="1654" y="7394"/>
                      <a:pt x="3684" y="7394"/>
                    </a:cubicBezTo>
                    <a:cubicBezTo>
                      <a:pt x="5740" y="7394"/>
                      <a:pt x="7394" y="5740"/>
                      <a:pt x="7394" y="3709"/>
                    </a:cubicBezTo>
                    <a:cubicBezTo>
                      <a:pt x="7394" y="1654"/>
                      <a:pt x="5740" y="0"/>
                      <a:pt x="36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6" name="Google Shape;696;p45"/>
              <p:cNvSpPr/>
              <p:nvPr/>
            </p:nvSpPr>
            <p:spPr>
              <a:xfrm flipH="1">
                <a:off x="5841193" y="3308273"/>
                <a:ext cx="4528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805" extrusionOk="0">
                    <a:moveTo>
                      <a:pt x="1153" y="0"/>
                    </a:moveTo>
                    <a:cubicBezTo>
                      <a:pt x="0" y="0"/>
                      <a:pt x="0" y="1805"/>
                      <a:pt x="1153" y="1805"/>
                    </a:cubicBezTo>
                    <a:cubicBezTo>
                      <a:pt x="2306" y="1805"/>
                      <a:pt x="2306" y="0"/>
                      <a:pt x="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7" name="Google Shape;697;p45"/>
              <p:cNvSpPr/>
              <p:nvPr/>
            </p:nvSpPr>
            <p:spPr>
              <a:xfrm flipH="1">
                <a:off x="5938141" y="3314184"/>
                <a:ext cx="45795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5" extrusionOk="0">
                    <a:moveTo>
                      <a:pt x="1179" y="0"/>
                    </a:moveTo>
                    <a:cubicBezTo>
                      <a:pt x="1" y="0"/>
                      <a:pt x="1" y="1805"/>
                      <a:pt x="1179" y="1805"/>
                    </a:cubicBezTo>
                    <a:cubicBezTo>
                      <a:pt x="2331" y="1805"/>
                      <a:pt x="2331" y="0"/>
                      <a:pt x="1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8" name="Google Shape;698;p45"/>
              <p:cNvSpPr/>
              <p:nvPr/>
            </p:nvSpPr>
            <p:spPr>
              <a:xfrm flipH="1">
                <a:off x="5885475" y="3417043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3" y="0"/>
                    </a:moveTo>
                    <a:cubicBezTo>
                      <a:pt x="0" y="0"/>
                      <a:pt x="0" y="1805"/>
                      <a:pt x="1153" y="1805"/>
                    </a:cubicBezTo>
                    <a:cubicBezTo>
                      <a:pt x="2306" y="1805"/>
                      <a:pt x="2306" y="0"/>
                      <a:pt x="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9" name="Google Shape;699;p45"/>
              <p:cNvSpPr/>
              <p:nvPr/>
            </p:nvSpPr>
            <p:spPr>
              <a:xfrm flipH="1">
                <a:off x="5985388" y="3396365"/>
                <a:ext cx="45304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6" extrusionOk="0">
                    <a:moveTo>
                      <a:pt x="1153" y="1"/>
                    </a:moveTo>
                    <a:cubicBezTo>
                      <a:pt x="1" y="1"/>
                      <a:pt x="1" y="1805"/>
                      <a:pt x="1153" y="1805"/>
                    </a:cubicBezTo>
                    <a:cubicBezTo>
                      <a:pt x="2306" y="1805"/>
                      <a:pt x="2306" y="1"/>
                      <a:pt x="1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0" name="Google Shape;700;p45"/>
              <p:cNvSpPr/>
              <p:nvPr/>
            </p:nvSpPr>
            <p:spPr>
              <a:xfrm flipH="1">
                <a:off x="6079391" y="3287595"/>
                <a:ext cx="45795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6" extrusionOk="0">
                    <a:moveTo>
                      <a:pt x="1179" y="1"/>
                    </a:moveTo>
                    <a:cubicBezTo>
                      <a:pt x="1" y="1"/>
                      <a:pt x="1" y="1805"/>
                      <a:pt x="1179" y="1805"/>
                    </a:cubicBezTo>
                    <a:cubicBezTo>
                      <a:pt x="2331" y="1805"/>
                      <a:pt x="2331" y="1"/>
                      <a:pt x="1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1" name="Google Shape;701;p45"/>
              <p:cNvSpPr/>
              <p:nvPr/>
            </p:nvSpPr>
            <p:spPr>
              <a:xfrm flipH="1">
                <a:off x="7464827" y="4438272"/>
                <a:ext cx="38411" cy="38411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56" extrusionOk="0">
                    <a:moveTo>
                      <a:pt x="1053" y="0"/>
                    </a:moveTo>
                    <a:cubicBezTo>
                      <a:pt x="978" y="26"/>
                      <a:pt x="878" y="26"/>
                      <a:pt x="803" y="51"/>
                    </a:cubicBezTo>
                    <a:cubicBezTo>
                      <a:pt x="652" y="76"/>
                      <a:pt x="527" y="151"/>
                      <a:pt x="402" y="276"/>
                    </a:cubicBezTo>
                    <a:cubicBezTo>
                      <a:pt x="352" y="326"/>
                      <a:pt x="301" y="376"/>
                      <a:pt x="251" y="427"/>
                    </a:cubicBezTo>
                    <a:cubicBezTo>
                      <a:pt x="176" y="502"/>
                      <a:pt x="101" y="602"/>
                      <a:pt x="76" y="702"/>
                    </a:cubicBezTo>
                    <a:cubicBezTo>
                      <a:pt x="26" y="828"/>
                      <a:pt x="1" y="928"/>
                      <a:pt x="1" y="1053"/>
                    </a:cubicBezTo>
                    <a:cubicBezTo>
                      <a:pt x="1" y="1178"/>
                      <a:pt x="26" y="1304"/>
                      <a:pt x="76" y="1404"/>
                    </a:cubicBezTo>
                    <a:cubicBezTo>
                      <a:pt x="101" y="1504"/>
                      <a:pt x="176" y="1604"/>
                      <a:pt x="251" y="1705"/>
                    </a:cubicBezTo>
                    <a:cubicBezTo>
                      <a:pt x="327" y="1730"/>
                      <a:pt x="377" y="1780"/>
                      <a:pt x="452" y="1830"/>
                    </a:cubicBezTo>
                    <a:cubicBezTo>
                      <a:pt x="577" y="1905"/>
                      <a:pt x="728" y="1955"/>
                      <a:pt x="903" y="1955"/>
                    </a:cubicBezTo>
                    <a:cubicBezTo>
                      <a:pt x="978" y="1955"/>
                      <a:pt x="1053" y="1930"/>
                      <a:pt x="1129" y="1930"/>
                    </a:cubicBezTo>
                    <a:cubicBezTo>
                      <a:pt x="1279" y="1880"/>
                      <a:pt x="1429" y="1805"/>
                      <a:pt x="1530" y="1705"/>
                    </a:cubicBezTo>
                    <a:cubicBezTo>
                      <a:pt x="1580" y="1655"/>
                      <a:pt x="1630" y="1604"/>
                      <a:pt x="1680" y="1554"/>
                    </a:cubicBezTo>
                    <a:cubicBezTo>
                      <a:pt x="1780" y="1454"/>
                      <a:pt x="1830" y="1379"/>
                      <a:pt x="1855" y="1254"/>
                    </a:cubicBezTo>
                    <a:cubicBezTo>
                      <a:pt x="1931" y="1153"/>
                      <a:pt x="1956" y="1028"/>
                      <a:pt x="1956" y="903"/>
                    </a:cubicBezTo>
                    <a:cubicBezTo>
                      <a:pt x="1956" y="777"/>
                      <a:pt x="1931" y="677"/>
                      <a:pt x="1855" y="552"/>
                    </a:cubicBezTo>
                    <a:cubicBezTo>
                      <a:pt x="1830" y="452"/>
                      <a:pt x="1780" y="351"/>
                      <a:pt x="1680" y="276"/>
                    </a:cubicBezTo>
                    <a:cubicBezTo>
                      <a:pt x="1630" y="226"/>
                      <a:pt x="1555" y="176"/>
                      <a:pt x="1505" y="126"/>
                    </a:cubicBezTo>
                    <a:cubicBezTo>
                      <a:pt x="1354" y="51"/>
                      <a:pt x="1204" y="0"/>
                      <a:pt x="1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2" name="Google Shape;702;p45"/>
              <p:cNvSpPr/>
              <p:nvPr/>
            </p:nvSpPr>
            <p:spPr>
              <a:xfrm flipH="1">
                <a:off x="7368860" y="4400372"/>
                <a:ext cx="45284" cy="34974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781" extrusionOk="0">
                    <a:moveTo>
                      <a:pt x="1153" y="1"/>
                    </a:moveTo>
                    <a:cubicBezTo>
                      <a:pt x="0" y="1"/>
                      <a:pt x="0" y="1780"/>
                      <a:pt x="1153" y="1780"/>
                    </a:cubicBezTo>
                    <a:cubicBezTo>
                      <a:pt x="2306" y="1780"/>
                      <a:pt x="2306" y="1"/>
                      <a:pt x="1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3" name="Google Shape;703;p45"/>
              <p:cNvSpPr/>
              <p:nvPr/>
            </p:nvSpPr>
            <p:spPr>
              <a:xfrm flipH="1">
                <a:off x="7365895" y="4458950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3" y="0"/>
                    </a:moveTo>
                    <a:cubicBezTo>
                      <a:pt x="0" y="0"/>
                      <a:pt x="0" y="1805"/>
                      <a:pt x="1153" y="1805"/>
                    </a:cubicBezTo>
                    <a:cubicBezTo>
                      <a:pt x="2306" y="1805"/>
                      <a:pt x="2306" y="0"/>
                      <a:pt x="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4" name="Google Shape;704;p45"/>
              <p:cNvSpPr/>
              <p:nvPr/>
            </p:nvSpPr>
            <p:spPr>
              <a:xfrm flipH="1">
                <a:off x="6593706" y="4394343"/>
                <a:ext cx="35446" cy="38234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947" extrusionOk="0">
                    <a:moveTo>
                      <a:pt x="969" y="0"/>
                    </a:moveTo>
                    <a:cubicBezTo>
                      <a:pt x="948" y="0"/>
                      <a:pt x="926" y="2"/>
                      <a:pt x="903" y="7"/>
                    </a:cubicBezTo>
                    <a:cubicBezTo>
                      <a:pt x="827" y="7"/>
                      <a:pt x="752" y="32"/>
                      <a:pt x="652" y="32"/>
                    </a:cubicBezTo>
                    <a:cubicBezTo>
                      <a:pt x="502" y="82"/>
                      <a:pt x="376" y="157"/>
                      <a:pt x="276" y="258"/>
                    </a:cubicBezTo>
                    <a:lnTo>
                      <a:pt x="126" y="433"/>
                    </a:lnTo>
                    <a:cubicBezTo>
                      <a:pt x="50" y="583"/>
                      <a:pt x="0" y="734"/>
                      <a:pt x="0" y="909"/>
                    </a:cubicBezTo>
                    <a:lnTo>
                      <a:pt x="0" y="1060"/>
                    </a:lnTo>
                    <a:cubicBezTo>
                      <a:pt x="0" y="1160"/>
                      <a:pt x="25" y="1285"/>
                      <a:pt x="75" y="1385"/>
                    </a:cubicBezTo>
                    <a:cubicBezTo>
                      <a:pt x="126" y="1511"/>
                      <a:pt x="176" y="1611"/>
                      <a:pt x="276" y="1686"/>
                    </a:cubicBezTo>
                    <a:cubicBezTo>
                      <a:pt x="351" y="1761"/>
                      <a:pt x="451" y="1836"/>
                      <a:pt x="552" y="1862"/>
                    </a:cubicBezTo>
                    <a:cubicBezTo>
                      <a:pt x="627" y="1918"/>
                      <a:pt x="716" y="1946"/>
                      <a:pt x="809" y="1946"/>
                    </a:cubicBezTo>
                    <a:cubicBezTo>
                      <a:pt x="840" y="1946"/>
                      <a:pt x="871" y="1943"/>
                      <a:pt x="903" y="1937"/>
                    </a:cubicBezTo>
                    <a:cubicBezTo>
                      <a:pt x="978" y="1937"/>
                      <a:pt x="1053" y="1937"/>
                      <a:pt x="1128" y="1912"/>
                    </a:cubicBezTo>
                    <a:cubicBezTo>
                      <a:pt x="1304" y="1862"/>
                      <a:pt x="1429" y="1786"/>
                      <a:pt x="1529" y="1686"/>
                    </a:cubicBezTo>
                    <a:cubicBezTo>
                      <a:pt x="1579" y="1611"/>
                      <a:pt x="1629" y="1561"/>
                      <a:pt x="1679" y="1511"/>
                    </a:cubicBezTo>
                    <a:cubicBezTo>
                      <a:pt x="1755" y="1360"/>
                      <a:pt x="1805" y="1210"/>
                      <a:pt x="1805" y="1060"/>
                    </a:cubicBezTo>
                    <a:lnTo>
                      <a:pt x="1805" y="909"/>
                    </a:lnTo>
                    <a:cubicBezTo>
                      <a:pt x="1805" y="784"/>
                      <a:pt x="1780" y="659"/>
                      <a:pt x="1730" y="558"/>
                    </a:cubicBezTo>
                    <a:cubicBezTo>
                      <a:pt x="1679" y="433"/>
                      <a:pt x="1629" y="333"/>
                      <a:pt x="1529" y="258"/>
                    </a:cubicBezTo>
                    <a:cubicBezTo>
                      <a:pt x="1454" y="182"/>
                      <a:pt x="1354" y="107"/>
                      <a:pt x="1253" y="82"/>
                    </a:cubicBezTo>
                    <a:cubicBezTo>
                      <a:pt x="1151" y="41"/>
                      <a:pt x="1065" y="0"/>
                      <a:pt x="969" y="0"/>
                    </a:cubicBezTo>
                    <a:close/>
                  </a:path>
                </a:pathLst>
              </a:custGeom>
              <a:solidFill>
                <a:srgbClr val="CEC0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5" name="Google Shape;705;p45"/>
              <p:cNvSpPr/>
              <p:nvPr/>
            </p:nvSpPr>
            <p:spPr>
              <a:xfrm flipH="1">
                <a:off x="6491338" y="4356071"/>
                <a:ext cx="45795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6" extrusionOk="0">
                    <a:moveTo>
                      <a:pt x="1154" y="1"/>
                    </a:moveTo>
                    <a:cubicBezTo>
                      <a:pt x="1" y="1"/>
                      <a:pt x="1" y="1806"/>
                      <a:pt x="1154" y="1806"/>
                    </a:cubicBezTo>
                    <a:cubicBezTo>
                      <a:pt x="2307" y="1806"/>
                      <a:pt x="2332" y="1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6" name="Google Shape;706;p45"/>
              <p:cNvSpPr/>
              <p:nvPr/>
            </p:nvSpPr>
            <p:spPr>
              <a:xfrm flipH="1">
                <a:off x="6520852" y="4415139"/>
                <a:ext cx="45795" cy="3495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780" extrusionOk="0">
                    <a:moveTo>
                      <a:pt x="1153" y="1"/>
                    </a:moveTo>
                    <a:cubicBezTo>
                      <a:pt x="0" y="1"/>
                      <a:pt x="0" y="1780"/>
                      <a:pt x="1153" y="1780"/>
                    </a:cubicBezTo>
                    <a:cubicBezTo>
                      <a:pt x="2331" y="1780"/>
                      <a:pt x="2331" y="1"/>
                      <a:pt x="1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7" name="Google Shape;707;p45"/>
              <p:cNvSpPr/>
              <p:nvPr/>
            </p:nvSpPr>
            <p:spPr>
              <a:xfrm flipH="1">
                <a:off x="6826975" y="3414078"/>
                <a:ext cx="45795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6" extrusionOk="0">
                    <a:moveTo>
                      <a:pt x="1178" y="1"/>
                    </a:moveTo>
                    <a:cubicBezTo>
                      <a:pt x="0" y="1"/>
                      <a:pt x="0" y="1805"/>
                      <a:pt x="1178" y="1805"/>
                    </a:cubicBezTo>
                    <a:cubicBezTo>
                      <a:pt x="2331" y="1805"/>
                      <a:pt x="2331" y="1"/>
                      <a:pt x="11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8" name="Google Shape;708;p45"/>
              <p:cNvSpPr/>
              <p:nvPr/>
            </p:nvSpPr>
            <p:spPr>
              <a:xfrm flipH="1">
                <a:off x="6774328" y="3461325"/>
                <a:ext cx="45304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6" extrusionOk="0">
                    <a:moveTo>
                      <a:pt x="1154" y="1"/>
                    </a:moveTo>
                    <a:cubicBezTo>
                      <a:pt x="1" y="1"/>
                      <a:pt x="1" y="1805"/>
                      <a:pt x="1154" y="1805"/>
                    </a:cubicBezTo>
                    <a:cubicBezTo>
                      <a:pt x="2307" y="1805"/>
                      <a:pt x="2307" y="1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9" name="Google Shape;709;p45"/>
              <p:cNvSpPr/>
              <p:nvPr/>
            </p:nvSpPr>
            <p:spPr>
              <a:xfrm flipH="1">
                <a:off x="6744794" y="3393420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4" y="0"/>
                    </a:moveTo>
                    <a:cubicBezTo>
                      <a:pt x="1" y="0"/>
                      <a:pt x="1" y="1805"/>
                      <a:pt x="1154" y="1805"/>
                    </a:cubicBezTo>
                    <a:cubicBezTo>
                      <a:pt x="2306" y="1805"/>
                      <a:pt x="2306" y="0"/>
                      <a:pt x="1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0" name="Google Shape;710;p45"/>
              <p:cNvSpPr/>
              <p:nvPr/>
            </p:nvSpPr>
            <p:spPr>
              <a:xfrm flipH="1">
                <a:off x="7553900" y="3408187"/>
                <a:ext cx="45795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805" extrusionOk="0">
                    <a:moveTo>
                      <a:pt x="1153" y="0"/>
                    </a:moveTo>
                    <a:cubicBezTo>
                      <a:pt x="0" y="0"/>
                      <a:pt x="0" y="1805"/>
                      <a:pt x="1153" y="1805"/>
                    </a:cubicBezTo>
                    <a:cubicBezTo>
                      <a:pt x="2306" y="1805"/>
                      <a:pt x="2331" y="0"/>
                      <a:pt x="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1" name="Google Shape;711;p45"/>
              <p:cNvSpPr/>
              <p:nvPr/>
            </p:nvSpPr>
            <p:spPr>
              <a:xfrm flipH="1">
                <a:off x="7480575" y="3363886"/>
                <a:ext cx="45304" cy="3544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5" extrusionOk="0">
                    <a:moveTo>
                      <a:pt x="1154" y="0"/>
                    </a:moveTo>
                    <a:cubicBezTo>
                      <a:pt x="1" y="0"/>
                      <a:pt x="1" y="1805"/>
                      <a:pt x="1154" y="1805"/>
                    </a:cubicBezTo>
                    <a:cubicBezTo>
                      <a:pt x="2307" y="1805"/>
                      <a:pt x="2307" y="0"/>
                      <a:pt x="1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2" name="Google Shape;712;p45"/>
              <p:cNvSpPr/>
              <p:nvPr/>
            </p:nvSpPr>
            <p:spPr>
              <a:xfrm flipH="1">
                <a:off x="7495343" y="3422934"/>
                <a:ext cx="45304" cy="354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806" extrusionOk="0">
                    <a:moveTo>
                      <a:pt x="1154" y="1"/>
                    </a:moveTo>
                    <a:cubicBezTo>
                      <a:pt x="1" y="1"/>
                      <a:pt x="1" y="1805"/>
                      <a:pt x="1154" y="1805"/>
                    </a:cubicBezTo>
                    <a:cubicBezTo>
                      <a:pt x="2307" y="1805"/>
                      <a:pt x="2307" y="1"/>
                      <a:pt x="1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3" name="Google Shape;713;p45"/>
              <p:cNvSpPr/>
              <p:nvPr/>
            </p:nvSpPr>
            <p:spPr>
              <a:xfrm flipH="1">
                <a:off x="7416107" y="3498007"/>
                <a:ext cx="17733" cy="885926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5114" extrusionOk="0">
                    <a:moveTo>
                      <a:pt x="452" y="0"/>
                    </a:moveTo>
                    <a:cubicBezTo>
                      <a:pt x="226" y="0"/>
                      <a:pt x="1" y="288"/>
                      <a:pt x="1" y="865"/>
                    </a:cubicBezTo>
                    <a:lnTo>
                      <a:pt x="1" y="44248"/>
                    </a:lnTo>
                    <a:cubicBezTo>
                      <a:pt x="1" y="44825"/>
                      <a:pt x="226" y="45113"/>
                      <a:pt x="452" y="45113"/>
                    </a:cubicBezTo>
                    <a:cubicBezTo>
                      <a:pt x="677" y="45113"/>
                      <a:pt x="903" y="44825"/>
                      <a:pt x="903" y="44248"/>
                    </a:cubicBezTo>
                    <a:lnTo>
                      <a:pt x="903" y="865"/>
                    </a:lnTo>
                    <a:cubicBezTo>
                      <a:pt x="903" y="288"/>
                      <a:pt x="677" y="0"/>
                      <a:pt x="4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4" name="Google Shape;714;p45"/>
              <p:cNvSpPr/>
              <p:nvPr/>
            </p:nvSpPr>
            <p:spPr>
              <a:xfrm flipH="1">
                <a:off x="7231048" y="3498007"/>
                <a:ext cx="17733" cy="885926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5114" extrusionOk="0">
                    <a:moveTo>
                      <a:pt x="451" y="0"/>
                    </a:moveTo>
                    <a:cubicBezTo>
                      <a:pt x="226" y="0"/>
                      <a:pt x="0" y="288"/>
                      <a:pt x="0" y="865"/>
                    </a:cubicBezTo>
                    <a:lnTo>
                      <a:pt x="0" y="44248"/>
                    </a:lnTo>
                    <a:cubicBezTo>
                      <a:pt x="0" y="44825"/>
                      <a:pt x="226" y="45113"/>
                      <a:pt x="451" y="45113"/>
                    </a:cubicBezTo>
                    <a:cubicBezTo>
                      <a:pt x="677" y="45113"/>
                      <a:pt x="902" y="44825"/>
                      <a:pt x="902" y="44248"/>
                    </a:cubicBezTo>
                    <a:lnTo>
                      <a:pt x="902" y="865"/>
                    </a:lnTo>
                    <a:cubicBezTo>
                      <a:pt x="902" y="288"/>
                      <a:pt x="677" y="0"/>
                      <a:pt x="4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5" name="Google Shape;715;p45"/>
              <p:cNvSpPr/>
              <p:nvPr/>
            </p:nvSpPr>
            <p:spPr>
              <a:xfrm flipH="1">
                <a:off x="7035168" y="3488640"/>
                <a:ext cx="17242" cy="88592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45114" extrusionOk="0">
                    <a:moveTo>
                      <a:pt x="439" y="1"/>
                    </a:moveTo>
                    <a:cubicBezTo>
                      <a:pt x="220" y="1"/>
                      <a:pt x="0" y="289"/>
                      <a:pt x="0" y="865"/>
                    </a:cubicBezTo>
                    <a:lnTo>
                      <a:pt x="0" y="44249"/>
                    </a:lnTo>
                    <a:cubicBezTo>
                      <a:pt x="0" y="44826"/>
                      <a:pt x="220" y="45114"/>
                      <a:pt x="439" y="45114"/>
                    </a:cubicBezTo>
                    <a:cubicBezTo>
                      <a:pt x="658" y="45114"/>
                      <a:pt x="877" y="44826"/>
                      <a:pt x="877" y="44249"/>
                    </a:cubicBezTo>
                    <a:lnTo>
                      <a:pt x="877" y="865"/>
                    </a:lnTo>
                    <a:cubicBezTo>
                      <a:pt x="877" y="289"/>
                      <a:pt x="658" y="1"/>
                      <a:pt x="4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6" name="Google Shape;716;p45"/>
              <p:cNvSpPr/>
              <p:nvPr/>
            </p:nvSpPr>
            <p:spPr>
              <a:xfrm flipH="1">
                <a:off x="6849617" y="3488640"/>
                <a:ext cx="17752" cy="885926"/>
              </a:xfrm>
              <a:custGeom>
                <a:avLst/>
                <a:gdLst/>
                <a:ahLst/>
                <a:cxnLst/>
                <a:rect l="l" t="t" r="r" b="b"/>
                <a:pathLst>
                  <a:path w="904" h="45114" extrusionOk="0">
                    <a:moveTo>
                      <a:pt x="452" y="1"/>
                    </a:moveTo>
                    <a:cubicBezTo>
                      <a:pt x="226" y="1"/>
                      <a:pt x="1" y="289"/>
                      <a:pt x="1" y="865"/>
                    </a:cubicBezTo>
                    <a:lnTo>
                      <a:pt x="1" y="44249"/>
                    </a:lnTo>
                    <a:cubicBezTo>
                      <a:pt x="1" y="44826"/>
                      <a:pt x="226" y="45114"/>
                      <a:pt x="452" y="45114"/>
                    </a:cubicBezTo>
                    <a:cubicBezTo>
                      <a:pt x="678" y="45114"/>
                      <a:pt x="903" y="44826"/>
                      <a:pt x="903" y="44249"/>
                    </a:cubicBezTo>
                    <a:lnTo>
                      <a:pt x="903" y="865"/>
                    </a:lnTo>
                    <a:cubicBezTo>
                      <a:pt x="903" y="289"/>
                      <a:pt x="678" y="1"/>
                      <a:pt x="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7" name="Google Shape;717;p45"/>
              <p:cNvSpPr/>
              <p:nvPr/>
            </p:nvSpPr>
            <p:spPr>
              <a:xfrm flipH="1">
                <a:off x="6616348" y="4009849"/>
                <a:ext cx="13786" cy="19195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9775" extrusionOk="0">
                    <a:moveTo>
                      <a:pt x="351" y="0"/>
                    </a:moveTo>
                    <a:cubicBezTo>
                      <a:pt x="176" y="0"/>
                      <a:pt x="0" y="113"/>
                      <a:pt x="0" y="339"/>
                    </a:cubicBezTo>
                    <a:lnTo>
                      <a:pt x="0" y="9436"/>
                    </a:lnTo>
                    <a:cubicBezTo>
                      <a:pt x="0" y="9662"/>
                      <a:pt x="176" y="9775"/>
                      <a:pt x="351" y="9775"/>
                    </a:cubicBezTo>
                    <a:cubicBezTo>
                      <a:pt x="526" y="9775"/>
                      <a:pt x="702" y="9662"/>
                      <a:pt x="702" y="9436"/>
                    </a:cubicBezTo>
                    <a:lnTo>
                      <a:pt x="702" y="339"/>
                    </a:lnTo>
                    <a:cubicBezTo>
                      <a:pt x="702" y="113"/>
                      <a:pt x="526" y="0"/>
                      <a:pt x="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8" name="Google Shape;718;p45"/>
              <p:cNvSpPr/>
              <p:nvPr/>
            </p:nvSpPr>
            <p:spPr>
              <a:xfrm flipH="1">
                <a:off x="6661316" y="4089477"/>
                <a:ext cx="51313" cy="112444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5726" extrusionOk="0">
                    <a:moveTo>
                      <a:pt x="441" y="0"/>
                    </a:moveTo>
                    <a:cubicBezTo>
                      <a:pt x="219" y="0"/>
                      <a:pt x="0" y="172"/>
                      <a:pt x="91" y="444"/>
                    </a:cubicBezTo>
                    <a:cubicBezTo>
                      <a:pt x="667" y="2123"/>
                      <a:pt x="1244" y="3803"/>
                      <a:pt x="1845" y="5482"/>
                    </a:cubicBezTo>
                    <a:cubicBezTo>
                      <a:pt x="1905" y="5651"/>
                      <a:pt x="2047" y="5725"/>
                      <a:pt x="2188" y="5725"/>
                    </a:cubicBezTo>
                    <a:cubicBezTo>
                      <a:pt x="2402" y="5725"/>
                      <a:pt x="2613" y="5553"/>
                      <a:pt x="2522" y="5281"/>
                    </a:cubicBezTo>
                    <a:cubicBezTo>
                      <a:pt x="1945" y="3602"/>
                      <a:pt x="1369" y="1923"/>
                      <a:pt x="793" y="244"/>
                    </a:cubicBezTo>
                    <a:cubicBezTo>
                      <a:pt x="733" y="75"/>
                      <a:pt x="586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9" name="Google Shape;719;p45"/>
              <p:cNvSpPr/>
              <p:nvPr/>
            </p:nvSpPr>
            <p:spPr>
              <a:xfrm flipH="1">
                <a:off x="6693109" y="4171462"/>
                <a:ext cx="50724" cy="4738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413" extrusionOk="0">
                    <a:moveTo>
                      <a:pt x="380" y="0"/>
                    </a:moveTo>
                    <a:cubicBezTo>
                      <a:pt x="294" y="0"/>
                      <a:pt x="211" y="32"/>
                      <a:pt x="151" y="104"/>
                    </a:cubicBezTo>
                    <a:cubicBezTo>
                      <a:pt x="1" y="254"/>
                      <a:pt x="1" y="480"/>
                      <a:pt x="151" y="605"/>
                    </a:cubicBezTo>
                    <a:cubicBezTo>
                      <a:pt x="727" y="1181"/>
                      <a:pt x="1329" y="1733"/>
                      <a:pt x="1930" y="2309"/>
                    </a:cubicBezTo>
                    <a:cubicBezTo>
                      <a:pt x="2009" y="2375"/>
                      <a:pt x="2108" y="2413"/>
                      <a:pt x="2206" y="2413"/>
                    </a:cubicBezTo>
                    <a:cubicBezTo>
                      <a:pt x="2296" y="2413"/>
                      <a:pt x="2385" y="2381"/>
                      <a:pt x="2457" y="2309"/>
                    </a:cubicBezTo>
                    <a:cubicBezTo>
                      <a:pt x="2582" y="2159"/>
                      <a:pt x="2582" y="1933"/>
                      <a:pt x="2457" y="1808"/>
                    </a:cubicBezTo>
                    <a:cubicBezTo>
                      <a:pt x="1855" y="1232"/>
                      <a:pt x="1254" y="680"/>
                      <a:pt x="652" y="104"/>
                    </a:cubicBezTo>
                    <a:cubicBezTo>
                      <a:pt x="574" y="38"/>
                      <a:pt x="475" y="0"/>
                      <a:pt x="3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0" name="Google Shape;720;p45"/>
              <p:cNvSpPr/>
              <p:nvPr/>
            </p:nvSpPr>
            <p:spPr>
              <a:xfrm flipH="1">
                <a:off x="6526625" y="4087140"/>
                <a:ext cx="55594" cy="118453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6032" extrusionOk="0">
                    <a:moveTo>
                      <a:pt x="2387" y="1"/>
                    </a:moveTo>
                    <a:cubicBezTo>
                      <a:pt x="2246" y="1"/>
                      <a:pt x="2105" y="72"/>
                      <a:pt x="2046" y="237"/>
                    </a:cubicBezTo>
                    <a:cubicBezTo>
                      <a:pt x="1395" y="2042"/>
                      <a:pt x="743" y="3821"/>
                      <a:pt x="91" y="5601"/>
                    </a:cubicBezTo>
                    <a:cubicBezTo>
                      <a:pt x="1" y="5857"/>
                      <a:pt x="210" y="6032"/>
                      <a:pt x="429" y="6032"/>
                    </a:cubicBezTo>
                    <a:cubicBezTo>
                      <a:pt x="574" y="6032"/>
                      <a:pt x="723" y="5956"/>
                      <a:pt x="793" y="5776"/>
                    </a:cubicBezTo>
                    <a:cubicBezTo>
                      <a:pt x="1445" y="3997"/>
                      <a:pt x="2071" y="2217"/>
                      <a:pt x="2723" y="438"/>
                    </a:cubicBezTo>
                    <a:cubicBezTo>
                      <a:pt x="2830" y="177"/>
                      <a:pt x="2609" y="1"/>
                      <a:pt x="2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1" name="Google Shape;721;p45"/>
              <p:cNvSpPr/>
              <p:nvPr/>
            </p:nvSpPr>
            <p:spPr>
              <a:xfrm flipH="1">
                <a:off x="6504121" y="4185424"/>
                <a:ext cx="43831" cy="4277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78" extrusionOk="0">
                    <a:moveTo>
                      <a:pt x="1821" y="0"/>
                    </a:moveTo>
                    <a:cubicBezTo>
                      <a:pt x="1730" y="0"/>
                      <a:pt x="1642" y="32"/>
                      <a:pt x="1580" y="94"/>
                    </a:cubicBezTo>
                    <a:lnTo>
                      <a:pt x="126" y="1573"/>
                    </a:lnTo>
                    <a:cubicBezTo>
                      <a:pt x="1" y="1698"/>
                      <a:pt x="1" y="1949"/>
                      <a:pt x="126" y="2074"/>
                    </a:cubicBezTo>
                    <a:cubicBezTo>
                      <a:pt x="205" y="2140"/>
                      <a:pt x="304" y="2178"/>
                      <a:pt x="402" y="2178"/>
                    </a:cubicBezTo>
                    <a:cubicBezTo>
                      <a:pt x="492" y="2178"/>
                      <a:pt x="580" y="2146"/>
                      <a:pt x="652" y="2074"/>
                    </a:cubicBezTo>
                    <a:lnTo>
                      <a:pt x="2081" y="621"/>
                    </a:lnTo>
                    <a:cubicBezTo>
                      <a:pt x="2206" y="470"/>
                      <a:pt x="2231" y="245"/>
                      <a:pt x="2081" y="94"/>
                    </a:cubicBezTo>
                    <a:cubicBezTo>
                      <a:pt x="2006" y="32"/>
                      <a:pt x="1912" y="0"/>
                      <a:pt x="1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2" name="Google Shape;722;p45"/>
              <p:cNvSpPr/>
              <p:nvPr/>
            </p:nvSpPr>
            <p:spPr>
              <a:xfrm flipH="1">
                <a:off x="5880311" y="4036241"/>
                <a:ext cx="22662" cy="16212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8256" extrusionOk="0">
                    <a:moveTo>
                      <a:pt x="804" y="0"/>
                    </a:moveTo>
                    <a:cubicBezTo>
                      <a:pt x="620" y="0"/>
                      <a:pt x="427" y="119"/>
                      <a:pt x="414" y="348"/>
                    </a:cubicBezTo>
                    <a:cubicBezTo>
                      <a:pt x="289" y="2854"/>
                      <a:pt x="138" y="5386"/>
                      <a:pt x="13" y="7917"/>
                    </a:cubicBezTo>
                    <a:cubicBezTo>
                      <a:pt x="0" y="8143"/>
                      <a:pt x="170" y="8255"/>
                      <a:pt x="345" y="8255"/>
                    </a:cubicBezTo>
                    <a:cubicBezTo>
                      <a:pt x="520" y="8255"/>
                      <a:pt x="702" y="8143"/>
                      <a:pt x="715" y="7917"/>
                    </a:cubicBezTo>
                    <a:cubicBezTo>
                      <a:pt x="865" y="5386"/>
                      <a:pt x="990" y="2854"/>
                      <a:pt x="1141" y="348"/>
                    </a:cubicBezTo>
                    <a:cubicBezTo>
                      <a:pt x="1153" y="113"/>
                      <a:pt x="983" y="0"/>
                      <a:pt x="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3" name="Google Shape;723;p45"/>
              <p:cNvSpPr/>
              <p:nvPr/>
            </p:nvSpPr>
            <p:spPr>
              <a:xfrm flipH="1">
                <a:off x="6300739" y="4167162"/>
                <a:ext cx="86758" cy="145651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7417" extrusionOk="0">
                    <a:moveTo>
                      <a:pt x="3951" y="1"/>
                    </a:moveTo>
                    <a:cubicBezTo>
                      <a:pt x="3914" y="1"/>
                      <a:pt x="3876" y="8"/>
                      <a:pt x="3835" y="22"/>
                    </a:cubicBezTo>
                    <a:cubicBezTo>
                      <a:pt x="2481" y="423"/>
                      <a:pt x="1303" y="1400"/>
                      <a:pt x="677" y="2679"/>
                    </a:cubicBezTo>
                    <a:cubicBezTo>
                      <a:pt x="0" y="4107"/>
                      <a:pt x="25" y="5811"/>
                      <a:pt x="752" y="7240"/>
                    </a:cubicBezTo>
                    <a:cubicBezTo>
                      <a:pt x="814" y="7364"/>
                      <a:pt x="917" y="7416"/>
                      <a:pt x="1024" y="7416"/>
                    </a:cubicBezTo>
                    <a:cubicBezTo>
                      <a:pt x="1261" y="7416"/>
                      <a:pt x="1517" y="7158"/>
                      <a:pt x="1379" y="6864"/>
                    </a:cubicBezTo>
                    <a:cubicBezTo>
                      <a:pt x="752" y="5661"/>
                      <a:pt x="727" y="4157"/>
                      <a:pt x="1353" y="2954"/>
                    </a:cubicBezTo>
                    <a:cubicBezTo>
                      <a:pt x="1905" y="1877"/>
                      <a:pt x="2857" y="1050"/>
                      <a:pt x="4010" y="699"/>
                    </a:cubicBezTo>
                    <a:cubicBezTo>
                      <a:pt x="4418" y="585"/>
                      <a:pt x="4293" y="1"/>
                      <a:pt x="39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4" name="Google Shape;724;p45"/>
              <p:cNvSpPr/>
              <p:nvPr/>
            </p:nvSpPr>
            <p:spPr>
              <a:xfrm flipH="1">
                <a:off x="6289056" y="4324337"/>
                <a:ext cx="61544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845" extrusionOk="0">
                    <a:moveTo>
                      <a:pt x="402" y="0"/>
                    </a:moveTo>
                    <a:cubicBezTo>
                      <a:pt x="308" y="0"/>
                      <a:pt x="214" y="38"/>
                      <a:pt x="151" y="113"/>
                    </a:cubicBezTo>
                    <a:cubicBezTo>
                      <a:pt x="1" y="239"/>
                      <a:pt x="26" y="489"/>
                      <a:pt x="151" y="614"/>
                    </a:cubicBezTo>
                    <a:cubicBezTo>
                      <a:pt x="853" y="1341"/>
                      <a:pt x="1780" y="1767"/>
                      <a:pt x="2758" y="1843"/>
                    </a:cubicBezTo>
                    <a:cubicBezTo>
                      <a:pt x="2769" y="1844"/>
                      <a:pt x="2781" y="1845"/>
                      <a:pt x="2792" y="1845"/>
                    </a:cubicBezTo>
                    <a:cubicBezTo>
                      <a:pt x="2978" y="1845"/>
                      <a:pt x="3134" y="1657"/>
                      <a:pt x="3134" y="1492"/>
                    </a:cubicBezTo>
                    <a:cubicBezTo>
                      <a:pt x="3109" y="1291"/>
                      <a:pt x="2958" y="1141"/>
                      <a:pt x="2758" y="1141"/>
                    </a:cubicBezTo>
                    <a:cubicBezTo>
                      <a:pt x="2582" y="1116"/>
                      <a:pt x="2407" y="1091"/>
                      <a:pt x="2206" y="1041"/>
                    </a:cubicBezTo>
                    <a:cubicBezTo>
                      <a:pt x="2106" y="1015"/>
                      <a:pt x="2006" y="965"/>
                      <a:pt x="1906" y="940"/>
                    </a:cubicBezTo>
                    <a:cubicBezTo>
                      <a:pt x="1780" y="890"/>
                      <a:pt x="1755" y="890"/>
                      <a:pt x="1655" y="815"/>
                    </a:cubicBezTo>
                    <a:cubicBezTo>
                      <a:pt x="1254" y="640"/>
                      <a:pt x="953" y="414"/>
                      <a:pt x="652" y="113"/>
                    </a:cubicBezTo>
                    <a:cubicBezTo>
                      <a:pt x="590" y="38"/>
                      <a:pt x="496" y="0"/>
                      <a:pt x="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25" name="Google Shape;725;p45"/>
            <p:cNvGrpSpPr/>
            <p:nvPr/>
          </p:nvGrpSpPr>
          <p:grpSpPr>
            <a:xfrm rot="7888842">
              <a:off x="7038660" y="1287403"/>
              <a:ext cx="319905" cy="384413"/>
              <a:chOff x="742400" y="3818325"/>
              <a:chExt cx="555425" cy="667425"/>
            </a:xfrm>
          </p:grpSpPr>
          <p:sp>
            <p:nvSpPr>
              <p:cNvPr id="726" name="Google Shape;726;p45"/>
              <p:cNvSpPr/>
              <p:nvPr/>
            </p:nvSpPr>
            <p:spPr>
              <a:xfrm>
                <a:off x="742400" y="3818325"/>
                <a:ext cx="4911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19644" h="9947" extrusionOk="0">
                    <a:moveTo>
                      <a:pt x="508" y="0"/>
                    </a:moveTo>
                    <a:cubicBezTo>
                      <a:pt x="187" y="0"/>
                      <a:pt x="0" y="483"/>
                      <a:pt x="351" y="658"/>
                    </a:cubicBezTo>
                    <a:cubicBezTo>
                      <a:pt x="6567" y="3741"/>
                      <a:pt x="12782" y="6824"/>
                      <a:pt x="18998" y="9907"/>
                    </a:cubicBezTo>
                    <a:cubicBezTo>
                      <a:pt x="19050" y="9935"/>
                      <a:pt x="19102" y="9947"/>
                      <a:pt x="19150" y="9947"/>
                    </a:cubicBezTo>
                    <a:cubicBezTo>
                      <a:pt x="19450" y="9947"/>
                      <a:pt x="19643" y="9478"/>
                      <a:pt x="19298" y="9305"/>
                    </a:cubicBezTo>
                    <a:cubicBezTo>
                      <a:pt x="13083" y="6222"/>
                      <a:pt x="6867" y="3140"/>
                      <a:pt x="652" y="32"/>
                    </a:cubicBezTo>
                    <a:cubicBezTo>
                      <a:pt x="602" y="10"/>
                      <a:pt x="553" y="0"/>
                      <a:pt x="5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7" name="Google Shape;727;p45"/>
              <p:cNvSpPr/>
              <p:nvPr/>
            </p:nvSpPr>
            <p:spPr>
              <a:xfrm>
                <a:off x="1071875" y="3855950"/>
                <a:ext cx="158725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4898" extrusionOk="0">
                    <a:moveTo>
                      <a:pt x="511" y="1"/>
                    </a:moveTo>
                    <a:cubicBezTo>
                      <a:pt x="229" y="1"/>
                      <a:pt x="1" y="363"/>
                      <a:pt x="280" y="582"/>
                    </a:cubicBezTo>
                    <a:cubicBezTo>
                      <a:pt x="2059" y="2011"/>
                      <a:pt x="3839" y="3414"/>
                      <a:pt x="5618" y="4818"/>
                    </a:cubicBezTo>
                    <a:cubicBezTo>
                      <a:pt x="5685" y="4874"/>
                      <a:pt x="5758" y="4898"/>
                      <a:pt x="5828" y="4898"/>
                    </a:cubicBezTo>
                    <a:cubicBezTo>
                      <a:pt x="6104" y="4898"/>
                      <a:pt x="6349" y="4536"/>
                      <a:pt x="6069" y="4316"/>
                    </a:cubicBezTo>
                    <a:cubicBezTo>
                      <a:pt x="4290" y="2913"/>
                      <a:pt x="2510" y="1484"/>
                      <a:pt x="731" y="81"/>
                    </a:cubicBezTo>
                    <a:cubicBezTo>
                      <a:pt x="659" y="24"/>
                      <a:pt x="583" y="1"/>
                      <a:pt x="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8" name="Google Shape;728;p45"/>
              <p:cNvSpPr/>
              <p:nvPr/>
            </p:nvSpPr>
            <p:spPr>
              <a:xfrm>
                <a:off x="1039750" y="4079225"/>
                <a:ext cx="1478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5912" h="2250" extrusionOk="0">
                    <a:moveTo>
                      <a:pt x="401" y="0"/>
                    </a:moveTo>
                    <a:cubicBezTo>
                      <a:pt x="87" y="0"/>
                      <a:pt x="1" y="561"/>
                      <a:pt x="362" y="674"/>
                    </a:cubicBezTo>
                    <a:lnTo>
                      <a:pt x="5399" y="2228"/>
                    </a:lnTo>
                    <a:cubicBezTo>
                      <a:pt x="5442" y="2242"/>
                      <a:pt x="5481" y="2249"/>
                      <a:pt x="5517" y="2249"/>
                    </a:cubicBezTo>
                    <a:cubicBezTo>
                      <a:pt x="5845" y="2249"/>
                      <a:pt x="5911" y="1689"/>
                      <a:pt x="5550" y="1576"/>
                    </a:cubicBezTo>
                    <a:lnTo>
                      <a:pt x="512" y="22"/>
                    </a:lnTo>
                    <a:cubicBezTo>
                      <a:pt x="472" y="7"/>
                      <a:pt x="435" y="0"/>
                      <a:pt x="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9" name="Google Shape;729;p45"/>
              <p:cNvSpPr/>
              <p:nvPr/>
            </p:nvSpPr>
            <p:spPr>
              <a:xfrm>
                <a:off x="777050" y="4196300"/>
                <a:ext cx="42380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6952" h="1280" extrusionOk="0">
                    <a:moveTo>
                      <a:pt x="16508" y="0"/>
                    </a:moveTo>
                    <a:cubicBezTo>
                      <a:pt x="16500" y="0"/>
                      <a:pt x="16492" y="0"/>
                      <a:pt x="16484" y="1"/>
                    </a:cubicBezTo>
                    <a:lnTo>
                      <a:pt x="419" y="602"/>
                    </a:lnTo>
                    <a:cubicBezTo>
                      <a:pt x="0" y="602"/>
                      <a:pt x="17" y="1280"/>
                      <a:pt x="422" y="1280"/>
                    </a:cubicBezTo>
                    <a:cubicBezTo>
                      <a:pt x="429" y="1280"/>
                      <a:pt x="436" y="1279"/>
                      <a:pt x="444" y="1279"/>
                    </a:cubicBezTo>
                    <a:cubicBezTo>
                      <a:pt x="5807" y="1078"/>
                      <a:pt x="11146" y="878"/>
                      <a:pt x="16509" y="677"/>
                    </a:cubicBezTo>
                    <a:cubicBezTo>
                      <a:pt x="16952" y="653"/>
                      <a:pt x="16936" y="0"/>
                      <a:pt x="165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0" name="Google Shape;730;p45"/>
              <p:cNvSpPr/>
              <p:nvPr/>
            </p:nvSpPr>
            <p:spPr>
              <a:xfrm>
                <a:off x="1028775" y="4269200"/>
                <a:ext cx="2053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4136" extrusionOk="0">
                    <a:moveTo>
                      <a:pt x="7663" y="0"/>
                    </a:moveTo>
                    <a:cubicBezTo>
                      <a:pt x="7608" y="0"/>
                      <a:pt x="7551" y="13"/>
                      <a:pt x="7493" y="42"/>
                    </a:cubicBezTo>
                    <a:cubicBezTo>
                      <a:pt x="5112" y="1195"/>
                      <a:pt x="2731" y="2348"/>
                      <a:pt x="350" y="3526"/>
                    </a:cubicBezTo>
                    <a:cubicBezTo>
                      <a:pt x="1" y="3679"/>
                      <a:pt x="240" y="4135"/>
                      <a:pt x="573" y="4135"/>
                    </a:cubicBezTo>
                    <a:cubicBezTo>
                      <a:pt x="622" y="4135"/>
                      <a:pt x="674" y="4125"/>
                      <a:pt x="726" y="4102"/>
                    </a:cubicBezTo>
                    <a:cubicBezTo>
                      <a:pt x="3107" y="2924"/>
                      <a:pt x="5488" y="1771"/>
                      <a:pt x="7869" y="593"/>
                    </a:cubicBezTo>
                    <a:cubicBezTo>
                      <a:pt x="8211" y="443"/>
                      <a:pt x="7986" y="0"/>
                      <a:pt x="7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1" name="Google Shape;731;p45"/>
              <p:cNvSpPr/>
              <p:nvPr/>
            </p:nvSpPr>
            <p:spPr>
              <a:xfrm>
                <a:off x="1082875" y="4308850"/>
                <a:ext cx="214950" cy="176900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7076" extrusionOk="0">
                    <a:moveTo>
                      <a:pt x="8153" y="1"/>
                    </a:moveTo>
                    <a:cubicBezTo>
                      <a:pt x="8091" y="1"/>
                      <a:pt x="8025" y="26"/>
                      <a:pt x="7960" y="85"/>
                    </a:cubicBezTo>
                    <a:cubicBezTo>
                      <a:pt x="5379" y="2190"/>
                      <a:pt x="2822" y="4321"/>
                      <a:pt x="266" y="6426"/>
                    </a:cubicBezTo>
                    <a:cubicBezTo>
                      <a:pt x="0" y="6651"/>
                      <a:pt x="184" y="7075"/>
                      <a:pt x="452" y="7075"/>
                    </a:cubicBezTo>
                    <a:cubicBezTo>
                      <a:pt x="512" y="7075"/>
                      <a:pt x="577" y="7053"/>
                      <a:pt x="642" y="7003"/>
                    </a:cubicBezTo>
                    <a:cubicBezTo>
                      <a:pt x="3198" y="4872"/>
                      <a:pt x="5755" y="2767"/>
                      <a:pt x="8336" y="637"/>
                    </a:cubicBezTo>
                    <a:cubicBezTo>
                      <a:pt x="8598" y="415"/>
                      <a:pt x="8407" y="1"/>
                      <a:pt x="8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" grpId="0" animBg="1"/>
      <p:bldP spid="608" grpId="0" animBg="1"/>
      <p:bldP spid="609" grpId="0" animBg="1"/>
      <p:bldP spid="610" grpId="0" animBg="1"/>
      <p:bldP spid="611" grpId="0" animBg="1"/>
      <p:bldP spid="612" grpId="0" build="p"/>
      <p:bldP spid="613" grpId="0" build="p"/>
      <p:bldP spid="614" grpId="0" build="p"/>
      <p:bldP spid="615" grpId="0" build="p"/>
      <p:bldP spid="6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7"/>
          <p:cNvSpPr/>
          <p:nvPr/>
        </p:nvSpPr>
        <p:spPr>
          <a:xfrm>
            <a:off x="724088" y="2692675"/>
            <a:ext cx="2343300" cy="1202818"/>
          </a:xfrm>
          <a:prstGeom prst="roundRect">
            <a:avLst>
              <a:gd name="adj" fmla="val 2470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4" name="Google Shape;784;p47"/>
          <p:cNvSpPr/>
          <p:nvPr/>
        </p:nvSpPr>
        <p:spPr>
          <a:xfrm>
            <a:off x="3400338" y="2692675"/>
            <a:ext cx="2343300" cy="1202818"/>
          </a:xfrm>
          <a:prstGeom prst="roundRect">
            <a:avLst>
              <a:gd name="adj" fmla="val 2470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5" name="Google Shape;785;p47"/>
          <p:cNvSpPr/>
          <p:nvPr/>
        </p:nvSpPr>
        <p:spPr>
          <a:xfrm>
            <a:off x="6076588" y="2692675"/>
            <a:ext cx="2343300" cy="1202818"/>
          </a:xfrm>
          <a:prstGeom prst="roundRect">
            <a:avLst>
              <a:gd name="adj" fmla="val 2470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6" name="Google Shape;786;p47"/>
          <p:cNvSpPr/>
          <p:nvPr/>
        </p:nvSpPr>
        <p:spPr>
          <a:xfrm>
            <a:off x="713225" y="540000"/>
            <a:ext cx="7717500" cy="564300"/>
          </a:xfrm>
          <a:prstGeom prst="roundRect">
            <a:avLst>
              <a:gd name="adj" fmla="val 210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7" name="Google Shape;787;p47"/>
          <p:cNvSpPr txBox="1">
            <a:spLocks noGrp="1"/>
          </p:cNvSpPr>
          <p:nvPr>
            <p:ph type="title"/>
          </p:nvPr>
        </p:nvSpPr>
        <p:spPr>
          <a:xfrm>
            <a:off x="1204700" y="540000"/>
            <a:ext cx="673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Lập đề cương</a:t>
            </a:r>
            <a:endParaRPr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91" name="Google Shape;791;p47"/>
          <p:cNvCxnSpPr>
            <a:cxnSpLocks/>
            <a:stCxn id="783" idx="3"/>
            <a:endCxn id="784" idx="1"/>
          </p:cNvCxnSpPr>
          <p:nvPr/>
        </p:nvCxnSpPr>
        <p:spPr>
          <a:xfrm>
            <a:off x="3067388" y="3294084"/>
            <a:ext cx="332950" cy="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2" name="Google Shape;792;p47"/>
          <p:cNvCxnSpPr>
            <a:cxnSpLocks/>
            <a:stCxn id="784" idx="3"/>
            <a:endCxn id="785" idx="1"/>
          </p:cNvCxnSpPr>
          <p:nvPr/>
        </p:nvCxnSpPr>
        <p:spPr>
          <a:xfrm>
            <a:off x="5743638" y="3294084"/>
            <a:ext cx="332950" cy="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3" name="Google Shape;793;p47"/>
          <p:cNvSpPr/>
          <p:nvPr/>
        </p:nvSpPr>
        <p:spPr>
          <a:xfrm flipH="1">
            <a:off x="1520460" y="1635567"/>
            <a:ext cx="750581" cy="902649"/>
          </a:xfrm>
          <a:custGeom>
            <a:avLst/>
            <a:gdLst/>
            <a:ahLst/>
            <a:cxnLst/>
            <a:rect l="l" t="t" r="r" b="b"/>
            <a:pathLst>
              <a:path w="30904" h="37169" extrusionOk="0">
                <a:moveTo>
                  <a:pt x="6843" y="1"/>
                </a:moveTo>
                <a:cubicBezTo>
                  <a:pt x="3058" y="1"/>
                  <a:pt x="1" y="3108"/>
                  <a:pt x="76" y="6918"/>
                </a:cubicBezTo>
                <a:lnTo>
                  <a:pt x="402" y="22206"/>
                </a:lnTo>
                <a:cubicBezTo>
                  <a:pt x="477" y="25891"/>
                  <a:pt x="3484" y="28823"/>
                  <a:pt x="7169" y="28823"/>
                </a:cubicBezTo>
                <a:lnTo>
                  <a:pt x="10652" y="28823"/>
                </a:lnTo>
                <a:cubicBezTo>
                  <a:pt x="10778" y="30703"/>
                  <a:pt x="10076" y="33835"/>
                  <a:pt x="5640" y="37169"/>
                </a:cubicBezTo>
                <a:cubicBezTo>
                  <a:pt x="5640" y="37169"/>
                  <a:pt x="13835" y="35991"/>
                  <a:pt x="14988" y="28823"/>
                </a:cubicBezTo>
                <a:lnTo>
                  <a:pt x="23560" y="28823"/>
                </a:lnTo>
                <a:cubicBezTo>
                  <a:pt x="27219" y="28823"/>
                  <a:pt x="30226" y="25916"/>
                  <a:pt x="30327" y="22282"/>
                </a:cubicBezTo>
                <a:lnTo>
                  <a:pt x="30778" y="6968"/>
                </a:lnTo>
                <a:cubicBezTo>
                  <a:pt x="30903" y="3159"/>
                  <a:pt x="27845" y="1"/>
                  <a:pt x="240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4" name="Google Shape;794;p47"/>
          <p:cNvSpPr/>
          <p:nvPr/>
        </p:nvSpPr>
        <p:spPr>
          <a:xfrm flipH="1">
            <a:off x="4196685" y="1635567"/>
            <a:ext cx="750581" cy="902649"/>
          </a:xfrm>
          <a:custGeom>
            <a:avLst/>
            <a:gdLst/>
            <a:ahLst/>
            <a:cxnLst/>
            <a:rect l="l" t="t" r="r" b="b"/>
            <a:pathLst>
              <a:path w="30904" h="37169" extrusionOk="0">
                <a:moveTo>
                  <a:pt x="6843" y="1"/>
                </a:moveTo>
                <a:cubicBezTo>
                  <a:pt x="3058" y="1"/>
                  <a:pt x="1" y="3108"/>
                  <a:pt x="76" y="6918"/>
                </a:cubicBezTo>
                <a:lnTo>
                  <a:pt x="402" y="22206"/>
                </a:lnTo>
                <a:cubicBezTo>
                  <a:pt x="477" y="25891"/>
                  <a:pt x="3484" y="28823"/>
                  <a:pt x="7169" y="28823"/>
                </a:cubicBezTo>
                <a:lnTo>
                  <a:pt x="10652" y="28823"/>
                </a:lnTo>
                <a:cubicBezTo>
                  <a:pt x="10778" y="30703"/>
                  <a:pt x="10076" y="33835"/>
                  <a:pt x="5640" y="37169"/>
                </a:cubicBezTo>
                <a:cubicBezTo>
                  <a:pt x="5640" y="37169"/>
                  <a:pt x="13835" y="35991"/>
                  <a:pt x="14988" y="28823"/>
                </a:cubicBezTo>
                <a:lnTo>
                  <a:pt x="23560" y="28823"/>
                </a:lnTo>
                <a:cubicBezTo>
                  <a:pt x="27219" y="28823"/>
                  <a:pt x="30226" y="25916"/>
                  <a:pt x="30327" y="22282"/>
                </a:cubicBezTo>
                <a:lnTo>
                  <a:pt x="30778" y="6968"/>
                </a:lnTo>
                <a:cubicBezTo>
                  <a:pt x="30903" y="3159"/>
                  <a:pt x="27845" y="1"/>
                  <a:pt x="240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5" name="Google Shape;795;p47"/>
          <p:cNvSpPr/>
          <p:nvPr/>
        </p:nvSpPr>
        <p:spPr>
          <a:xfrm flipH="1">
            <a:off x="6872910" y="1669092"/>
            <a:ext cx="750581" cy="902649"/>
          </a:xfrm>
          <a:custGeom>
            <a:avLst/>
            <a:gdLst/>
            <a:ahLst/>
            <a:cxnLst/>
            <a:rect l="l" t="t" r="r" b="b"/>
            <a:pathLst>
              <a:path w="30904" h="37169" extrusionOk="0">
                <a:moveTo>
                  <a:pt x="6843" y="1"/>
                </a:moveTo>
                <a:cubicBezTo>
                  <a:pt x="3058" y="1"/>
                  <a:pt x="1" y="3108"/>
                  <a:pt x="76" y="6918"/>
                </a:cubicBezTo>
                <a:lnTo>
                  <a:pt x="402" y="22206"/>
                </a:lnTo>
                <a:cubicBezTo>
                  <a:pt x="477" y="25891"/>
                  <a:pt x="3484" y="28823"/>
                  <a:pt x="7169" y="28823"/>
                </a:cubicBezTo>
                <a:lnTo>
                  <a:pt x="10652" y="28823"/>
                </a:lnTo>
                <a:cubicBezTo>
                  <a:pt x="10778" y="30703"/>
                  <a:pt x="10076" y="33835"/>
                  <a:pt x="5640" y="37169"/>
                </a:cubicBezTo>
                <a:cubicBezTo>
                  <a:pt x="5640" y="37169"/>
                  <a:pt x="13835" y="35991"/>
                  <a:pt x="14988" y="28823"/>
                </a:cubicBezTo>
                <a:lnTo>
                  <a:pt x="23560" y="28823"/>
                </a:lnTo>
                <a:cubicBezTo>
                  <a:pt x="27219" y="28823"/>
                  <a:pt x="30226" y="25916"/>
                  <a:pt x="30327" y="22282"/>
                </a:cubicBezTo>
                <a:lnTo>
                  <a:pt x="30778" y="6968"/>
                </a:lnTo>
                <a:cubicBezTo>
                  <a:pt x="30903" y="3159"/>
                  <a:pt x="27845" y="1"/>
                  <a:pt x="240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96" name="Google Shape;796;p47"/>
          <p:cNvGrpSpPr/>
          <p:nvPr/>
        </p:nvGrpSpPr>
        <p:grpSpPr>
          <a:xfrm>
            <a:off x="1674350" y="1799663"/>
            <a:ext cx="441550" cy="410850"/>
            <a:chOff x="1013300" y="1372125"/>
            <a:chExt cx="441550" cy="410850"/>
          </a:xfrm>
        </p:grpSpPr>
        <p:sp>
          <p:nvSpPr>
            <p:cNvPr id="797" name="Google Shape;797;p47"/>
            <p:cNvSpPr/>
            <p:nvPr/>
          </p:nvSpPr>
          <p:spPr>
            <a:xfrm>
              <a:off x="1312750" y="1472025"/>
              <a:ext cx="42850" cy="72225"/>
            </a:xfrm>
            <a:custGeom>
              <a:avLst/>
              <a:gdLst/>
              <a:ahLst/>
              <a:cxnLst/>
              <a:rect l="l" t="t" r="r" b="b"/>
              <a:pathLst>
                <a:path w="1714" h="2889" extrusionOk="0">
                  <a:moveTo>
                    <a:pt x="224" y="1"/>
                  </a:moveTo>
                  <a:cubicBezTo>
                    <a:pt x="101" y="1"/>
                    <a:pt x="1" y="101"/>
                    <a:pt x="1" y="224"/>
                  </a:cubicBezTo>
                  <a:lnTo>
                    <a:pt x="1" y="2889"/>
                  </a:lnTo>
                  <a:lnTo>
                    <a:pt x="1713" y="2889"/>
                  </a:lnTo>
                  <a:lnTo>
                    <a:pt x="1713" y="224"/>
                  </a:lnTo>
                  <a:cubicBezTo>
                    <a:pt x="1713" y="101"/>
                    <a:pt x="1613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1242100" y="1472025"/>
              <a:ext cx="42825" cy="72225"/>
            </a:xfrm>
            <a:custGeom>
              <a:avLst/>
              <a:gdLst/>
              <a:ahLst/>
              <a:cxnLst/>
              <a:rect l="l" t="t" r="r" b="b"/>
              <a:pathLst>
                <a:path w="1713" h="2889" extrusionOk="0">
                  <a:moveTo>
                    <a:pt x="223" y="1"/>
                  </a:moveTo>
                  <a:cubicBezTo>
                    <a:pt x="99" y="1"/>
                    <a:pt x="0" y="101"/>
                    <a:pt x="0" y="224"/>
                  </a:cubicBezTo>
                  <a:lnTo>
                    <a:pt x="0" y="2889"/>
                  </a:lnTo>
                  <a:lnTo>
                    <a:pt x="1713" y="2889"/>
                  </a:lnTo>
                  <a:lnTo>
                    <a:pt x="1713" y="224"/>
                  </a:lnTo>
                  <a:cubicBezTo>
                    <a:pt x="1713" y="101"/>
                    <a:pt x="1612" y="1"/>
                    <a:pt x="1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1383475" y="1472025"/>
              <a:ext cx="42850" cy="72225"/>
            </a:xfrm>
            <a:custGeom>
              <a:avLst/>
              <a:gdLst/>
              <a:ahLst/>
              <a:cxnLst/>
              <a:rect l="l" t="t" r="r" b="b"/>
              <a:pathLst>
                <a:path w="1714" h="2889" extrusionOk="0">
                  <a:moveTo>
                    <a:pt x="224" y="1"/>
                  </a:moveTo>
                  <a:cubicBezTo>
                    <a:pt x="101" y="1"/>
                    <a:pt x="1" y="101"/>
                    <a:pt x="1" y="224"/>
                  </a:cubicBezTo>
                  <a:lnTo>
                    <a:pt x="1" y="2889"/>
                  </a:lnTo>
                  <a:lnTo>
                    <a:pt x="1713" y="2889"/>
                  </a:lnTo>
                  <a:lnTo>
                    <a:pt x="1713" y="224"/>
                  </a:lnTo>
                  <a:cubicBezTo>
                    <a:pt x="1713" y="101"/>
                    <a:pt x="1613" y="1"/>
                    <a:pt x="1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1397900" y="1472025"/>
              <a:ext cx="30950" cy="72225"/>
            </a:xfrm>
            <a:custGeom>
              <a:avLst/>
              <a:gdLst/>
              <a:ahLst/>
              <a:cxnLst/>
              <a:rect l="l" t="t" r="r" b="b"/>
              <a:pathLst>
                <a:path w="1238" h="2889" extrusionOk="0">
                  <a:moveTo>
                    <a:pt x="1" y="1"/>
                  </a:moveTo>
                  <a:cubicBezTo>
                    <a:pt x="125" y="1"/>
                    <a:pt x="224" y="101"/>
                    <a:pt x="224" y="224"/>
                  </a:cubicBezTo>
                  <a:lnTo>
                    <a:pt x="224" y="2889"/>
                  </a:lnTo>
                  <a:lnTo>
                    <a:pt x="1238" y="2889"/>
                  </a:lnTo>
                  <a:lnTo>
                    <a:pt x="1238" y="224"/>
                  </a:lnTo>
                  <a:cubicBezTo>
                    <a:pt x="1238" y="101"/>
                    <a:pt x="1137" y="1"/>
                    <a:pt x="1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1327175" y="1472025"/>
              <a:ext cx="30950" cy="72225"/>
            </a:xfrm>
            <a:custGeom>
              <a:avLst/>
              <a:gdLst/>
              <a:ahLst/>
              <a:cxnLst/>
              <a:rect l="l" t="t" r="r" b="b"/>
              <a:pathLst>
                <a:path w="1238" h="2889" extrusionOk="0">
                  <a:moveTo>
                    <a:pt x="1" y="1"/>
                  </a:moveTo>
                  <a:cubicBezTo>
                    <a:pt x="124" y="1"/>
                    <a:pt x="224" y="101"/>
                    <a:pt x="224" y="224"/>
                  </a:cubicBezTo>
                  <a:lnTo>
                    <a:pt x="224" y="2889"/>
                  </a:lnTo>
                  <a:lnTo>
                    <a:pt x="1238" y="2889"/>
                  </a:lnTo>
                  <a:lnTo>
                    <a:pt x="1238" y="224"/>
                  </a:lnTo>
                  <a:cubicBezTo>
                    <a:pt x="1238" y="101"/>
                    <a:pt x="1137" y="1"/>
                    <a:pt x="1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1256475" y="1472025"/>
              <a:ext cx="30950" cy="72225"/>
            </a:xfrm>
            <a:custGeom>
              <a:avLst/>
              <a:gdLst/>
              <a:ahLst/>
              <a:cxnLst/>
              <a:rect l="l" t="t" r="r" b="b"/>
              <a:pathLst>
                <a:path w="1238" h="2889" extrusionOk="0">
                  <a:moveTo>
                    <a:pt x="1" y="1"/>
                  </a:moveTo>
                  <a:cubicBezTo>
                    <a:pt x="125" y="1"/>
                    <a:pt x="226" y="101"/>
                    <a:pt x="226" y="224"/>
                  </a:cubicBezTo>
                  <a:lnTo>
                    <a:pt x="226" y="2889"/>
                  </a:lnTo>
                  <a:lnTo>
                    <a:pt x="1238" y="2889"/>
                  </a:lnTo>
                  <a:lnTo>
                    <a:pt x="1238" y="224"/>
                  </a:lnTo>
                  <a:cubicBezTo>
                    <a:pt x="1238" y="101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1026750" y="1385375"/>
              <a:ext cx="379625" cy="135575"/>
            </a:xfrm>
            <a:custGeom>
              <a:avLst/>
              <a:gdLst/>
              <a:ahLst/>
              <a:cxnLst/>
              <a:rect l="l" t="t" r="r" b="b"/>
              <a:pathLst>
                <a:path w="15185" h="5423" extrusionOk="0">
                  <a:moveTo>
                    <a:pt x="14883" y="0"/>
                  </a:moveTo>
                  <a:cubicBezTo>
                    <a:pt x="14855" y="0"/>
                    <a:pt x="14826" y="5"/>
                    <a:pt x="14798" y="14"/>
                  </a:cubicBezTo>
                  <a:lnTo>
                    <a:pt x="217" y="4901"/>
                  </a:lnTo>
                  <a:cubicBezTo>
                    <a:pt x="77" y="4947"/>
                    <a:pt x="0" y="5099"/>
                    <a:pt x="48" y="5239"/>
                  </a:cubicBezTo>
                  <a:cubicBezTo>
                    <a:pt x="86" y="5351"/>
                    <a:pt x="190" y="5423"/>
                    <a:pt x="301" y="5423"/>
                  </a:cubicBezTo>
                  <a:cubicBezTo>
                    <a:pt x="330" y="5423"/>
                    <a:pt x="359" y="5418"/>
                    <a:pt x="387" y="5409"/>
                  </a:cubicBezTo>
                  <a:lnTo>
                    <a:pt x="14969" y="522"/>
                  </a:lnTo>
                  <a:cubicBezTo>
                    <a:pt x="15109" y="476"/>
                    <a:pt x="15184" y="324"/>
                    <a:pt x="15138" y="184"/>
                  </a:cubicBezTo>
                  <a:cubicBezTo>
                    <a:pt x="15100" y="71"/>
                    <a:pt x="14995" y="0"/>
                    <a:pt x="14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1013300" y="1501500"/>
              <a:ext cx="441550" cy="281475"/>
            </a:xfrm>
            <a:custGeom>
              <a:avLst/>
              <a:gdLst/>
              <a:ahLst/>
              <a:cxnLst/>
              <a:rect l="l" t="t" r="r" b="b"/>
              <a:pathLst>
                <a:path w="17662" h="11259" extrusionOk="0">
                  <a:moveTo>
                    <a:pt x="1073" y="1"/>
                  </a:moveTo>
                  <a:cubicBezTo>
                    <a:pt x="481" y="1"/>
                    <a:pt x="0" y="480"/>
                    <a:pt x="0" y="1072"/>
                  </a:cubicBezTo>
                  <a:lnTo>
                    <a:pt x="0" y="10187"/>
                  </a:lnTo>
                  <a:cubicBezTo>
                    <a:pt x="0" y="10779"/>
                    <a:pt x="481" y="11258"/>
                    <a:pt x="1073" y="11258"/>
                  </a:cubicBezTo>
                  <a:lnTo>
                    <a:pt x="16589" y="11258"/>
                  </a:lnTo>
                  <a:cubicBezTo>
                    <a:pt x="17181" y="11258"/>
                    <a:pt x="17662" y="10779"/>
                    <a:pt x="17662" y="10187"/>
                  </a:cubicBezTo>
                  <a:lnTo>
                    <a:pt x="17662" y="1072"/>
                  </a:lnTo>
                  <a:cubicBezTo>
                    <a:pt x="17662" y="480"/>
                    <a:pt x="17181" y="1"/>
                    <a:pt x="16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1041900" y="1555325"/>
              <a:ext cx="173800" cy="173825"/>
            </a:xfrm>
            <a:custGeom>
              <a:avLst/>
              <a:gdLst/>
              <a:ahLst/>
              <a:cxnLst/>
              <a:rect l="l" t="t" r="r" b="b"/>
              <a:pathLst>
                <a:path w="6952" h="6953" extrusionOk="0">
                  <a:moveTo>
                    <a:pt x="3475" y="1"/>
                  </a:moveTo>
                  <a:cubicBezTo>
                    <a:pt x="1556" y="1"/>
                    <a:pt x="0" y="1556"/>
                    <a:pt x="0" y="3477"/>
                  </a:cubicBezTo>
                  <a:cubicBezTo>
                    <a:pt x="0" y="5397"/>
                    <a:pt x="1556" y="6952"/>
                    <a:pt x="3475" y="6952"/>
                  </a:cubicBezTo>
                  <a:cubicBezTo>
                    <a:pt x="5395" y="6952"/>
                    <a:pt x="6952" y="5397"/>
                    <a:pt x="6952" y="3477"/>
                  </a:cubicBezTo>
                  <a:cubicBezTo>
                    <a:pt x="6952" y="1556"/>
                    <a:pt x="5395" y="1"/>
                    <a:pt x="3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1069600" y="1583025"/>
              <a:ext cx="118375" cy="118425"/>
            </a:xfrm>
            <a:custGeom>
              <a:avLst/>
              <a:gdLst/>
              <a:ahLst/>
              <a:cxnLst/>
              <a:rect l="l" t="t" r="r" b="b"/>
              <a:pathLst>
                <a:path w="4735" h="4737" extrusionOk="0">
                  <a:moveTo>
                    <a:pt x="2367" y="1"/>
                  </a:moveTo>
                  <a:cubicBezTo>
                    <a:pt x="1060" y="1"/>
                    <a:pt x="0" y="1061"/>
                    <a:pt x="0" y="2369"/>
                  </a:cubicBezTo>
                  <a:cubicBezTo>
                    <a:pt x="0" y="3676"/>
                    <a:pt x="1060" y="4736"/>
                    <a:pt x="2367" y="4736"/>
                  </a:cubicBezTo>
                  <a:cubicBezTo>
                    <a:pt x="3676" y="4736"/>
                    <a:pt x="4735" y="3676"/>
                    <a:pt x="4735" y="2369"/>
                  </a:cubicBezTo>
                  <a:cubicBezTo>
                    <a:pt x="4735" y="1061"/>
                    <a:pt x="3676" y="1"/>
                    <a:pt x="2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1108000" y="1621450"/>
              <a:ext cx="41600" cy="41575"/>
            </a:xfrm>
            <a:custGeom>
              <a:avLst/>
              <a:gdLst/>
              <a:ahLst/>
              <a:cxnLst/>
              <a:rect l="l" t="t" r="r" b="b"/>
              <a:pathLst>
                <a:path w="1664" h="1663" extrusionOk="0">
                  <a:moveTo>
                    <a:pt x="831" y="0"/>
                  </a:moveTo>
                  <a:cubicBezTo>
                    <a:pt x="372" y="0"/>
                    <a:pt x="1" y="373"/>
                    <a:pt x="1" y="832"/>
                  </a:cubicBezTo>
                  <a:cubicBezTo>
                    <a:pt x="1" y="1290"/>
                    <a:pt x="372" y="1663"/>
                    <a:pt x="831" y="1663"/>
                  </a:cubicBezTo>
                  <a:cubicBezTo>
                    <a:pt x="1291" y="1663"/>
                    <a:pt x="1663" y="1290"/>
                    <a:pt x="1663" y="832"/>
                  </a:cubicBezTo>
                  <a:cubicBezTo>
                    <a:pt x="1663" y="373"/>
                    <a:pt x="1291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1243375" y="1560425"/>
              <a:ext cx="185425" cy="60975"/>
            </a:xfrm>
            <a:custGeom>
              <a:avLst/>
              <a:gdLst/>
              <a:ahLst/>
              <a:cxnLst/>
              <a:rect l="l" t="t" r="r" b="b"/>
              <a:pathLst>
                <a:path w="7417" h="2439" extrusionOk="0">
                  <a:moveTo>
                    <a:pt x="287" y="0"/>
                  </a:moveTo>
                  <a:cubicBezTo>
                    <a:pt x="129" y="0"/>
                    <a:pt x="1" y="128"/>
                    <a:pt x="1" y="286"/>
                  </a:cubicBezTo>
                  <a:lnTo>
                    <a:pt x="1" y="2153"/>
                  </a:lnTo>
                  <a:cubicBezTo>
                    <a:pt x="1" y="2311"/>
                    <a:pt x="129" y="2439"/>
                    <a:pt x="287" y="2439"/>
                  </a:cubicBezTo>
                  <a:lnTo>
                    <a:pt x="7130" y="2439"/>
                  </a:lnTo>
                  <a:cubicBezTo>
                    <a:pt x="7288" y="2439"/>
                    <a:pt x="7416" y="2311"/>
                    <a:pt x="7416" y="2153"/>
                  </a:cubicBezTo>
                  <a:lnTo>
                    <a:pt x="7416" y="286"/>
                  </a:lnTo>
                  <a:cubicBezTo>
                    <a:pt x="7416" y="128"/>
                    <a:pt x="7288" y="0"/>
                    <a:pt x="7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1307775" y="1668575"/>
              <a:ext cx="55500" cy="55500"/>
            </a:xfrm>
            <a:custGeom>
              <a:avLst/>
              <a:gdLst/>
              <a:ahLst/>
              <a:cxnLst/>
              <a:rect l="l" t="t" r="r" b="b"/>
              <a:pathLst>
                <a:path w="2220" h="2220" extrusionOk="0">
                  <a:moveTo>
                    <a:pt x="1110" y="1"/>
                  </a:moveTo>
                  <a:cubicBezTo>
                    <a:pt x="497" y="1"/>
                    <a:pt x="0" y="498"/>
                    <a:pt x="0" y="1110"/>
                  </a:cubicBezTo>
                  <a:cubicBezTo>
                    <a:pt x="0" y="1722"/>
                    <a:pt x="497" y="2219"/>
                    <a:pt x="1110" y="2219"/>
                  </a:cubicBezTo>
                  <a:cubicBezTo>
                    <a:pt x="1723" y="2219"/>
                    <a:pt x="2220" y="1722"/>
                    <a:pt x="2220" y="1110"/>
                  </a:cubicBezTo>
                  <a:cubicBezTo>
                    <a:pt x="2220" y="498"/>
                    <a:pt x="1723" y="1"/>
                    <a:pt x="1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1261475" y="1584175"/>
              <a:ext cx="149225" cy="13425"/>
            </a:xfrm>
            <a:custGeom>
              <a:avLst/>
              <a:gdLst/>
              <a:ahLst/>
              <a:cxnLst/>
              <a:rect l="l" t="t" r="r" b="b"/>
              <a:pathLst>
                <a:path w="5969" h="537" extrusionOk="0">
                  <a:moveTo>
                    <a:pt x="268" y="1"/>
                  </a:moveTo>
                  <a:cubicBezTo>
                    <a:pt x="120" y="1"/>
                    <a:pt x="0" y="121"/>
                    <a:pt x="0" y="269"/>
                  </a:cubicBezTo>
                  <a:cubicBezTo>
                    <a:pt x="0" y="417"/>
                    <a:pt x="120" y="537"/>
                    <a:pt x="268" y="537"/>
                  </a:cubicBezTo>
                  <a:lnTo>
                    <a:pt x="5700" y="537"/>
                  </a:lnTo>
                  <a:cubicBezTo>
                    <a:pt x="5848" y="537"/>
                    <a:pt x="5968" y="417"/>
                    <a:pt x="5968" y="269"/>
                  </a:cubicBezTo>
                  <a:cubicBezTo>
                    <a:pt x="5968" y="121"/>
                    <a:pt x="5848" y="1"/>
                    <a:pt x="5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1329375" y="1576150"/>
              <a:ext cx="13425" cy="29525"/>
            </a:xfrm>
            <a:custGeom>
              <a:avLst/>
              <a:gdLst/>
              <a:ahLst/>
              <a:cxnLst/>
              <a:rect l="l" t="t" r="r" b="b"/>
              <a:pathLst>
                <a:path w="537" h="1181" extrusionOk="0">
                  <a:moveTo>
                    <a:pt x="268" y="1"/>
                  </a:moveTo>
                  <a:cubicBezTo>
                    <a:pt x="120" y="1"/>
                    <a:pt x="1" y="120"/>
                    <a:pt x="1" y="268"/>
                  </a:cubicBezTo>
                  <a:lnTo>
                    <a:pt x="1" y="912"/>
                  </a:lnTo>
                  <a:cubicBezTo>
                    <a:pt x="1" y="1060"/>
                    <a:pt x="120" y="1180"/>
                    <a:pt x="268" y="1180"/>
                  </a:cubicBezTo>
                  <a:cubicBezTo>
                    <a:pt x="416" y="1180"/>
                    <a:pt x="536" y="1060"/>
                    <a:pt x="536" y="912"/>
                  </a:cubicBezTo>
                  <a:lnTo>
                    <a:pt x="536" y="268"/>
                  </a:lnTo>
                  <a:cubicBezTo>
                    <a:pt x="536" y="120"/>
                    <a:pt x="416" y="1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1236675" y="1553700"/>
              <a:ext cx="198800" cy="74400"/>
            </a:xfrm>
            <a:custGeom>
              <a:avLst/>
              <a:gdLst/>
              <a:ahLst/>
              <a:cxnLst/>
              <a:rect l="l" t="t" r="r" b="b"/>
              <a:pathLst>
                <a:path w="7952" h="2976" extrusionOk="0">
                  <a:moveTo>
                    <a:pt x="7398" y="536"/>
                  </a:moveTo>
                  <a:cubicBezTo>
                    <a:pt x="7408" y="536"/>
                    <a:pt x="7416" y="545"/>
                    <a:pt x="7416" y="555"/>
                  </a:cubicBezTo>
                  <a:lnTo>
                    <a:pt x="7416" y="2422"/>
                  </a:lnTo>
                  <a:cubicBezTo>
                    <a:pt x="7416" y="2432"/>
                    <a:pt x="7408" y="2439"/>
                    <a:pt x="7398" y="2439"/>
                  </a:cubicBezTo>
                  <a:lnTo>
                    <a:pt x="555" y="2439"/>
                  </a:lnTo>
                  <a:cubicBezTo>
                    <a:pt x="545" y="2439"/>
                    <a:pt x="536" y="2432"/>
                    <a:pt x="536" y="2422"/>
                  </a:cubicBezTo>
                  <a:lnTo>
                    <a:pt x="536" y="555"/>
                  </a:lnTo>
                  <a:cubicBezTo>
                    <a:pt x="536" y="545"/>
                    <a:pt x="545" y="536"/>
                    <a:pt x="555" y="536"/>
                  </a:cubicBezTo>
                  <a:close/>
                  <a:moveTo>
                    <a:pt x="555" y="1"/>
                  </a:moveTo>
                  <a:cubicBezTo>
                    <a:pt x="249" y="1"/>
                    <a:pt x="0" y="249"/>
                    <a:pt x="0" y="555"/>
                  </a:cubicBezTo>
                  <a:lnTo>
                    <a:pt x="0" y="2422"/>
                  </a:lnTo>
                  <a:cubicBezTo>
                    <a:pt x="0" y="2727"/>
                    <a:pt x="249" y="2975"/>
                    <a:pt x="555" y="2975"/>
                  </a:cubicBezTo>
                  <a:lnTo>
                    <a:pt x="7398" y="2975"/>
                  </a:lnTo>
                  <a:cubicBezTo>
                    <a:pt x="7703" y="2975"/>
                    <a:pt x="7952" y="2727"/>
                    <a:pt x="7952" y="2422"/>
                  </a:cubicBezTo>
                  <a:lnTo>
                    <a:pt x="7952" y="555"/>
                  </a:lnTo>
                  <a:cubicBezTo>
                    <a:pt x="7952" y="249"/>
                    <a:pt x="7703" y="1"/>
                    <a:pt x="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1236675" y="1553700"/>
              <a:ext cx="195475" cy="74425"/>
            </a:xfrm>
            <a:custGeom>
              <a:avLst/>
              <a:gdLst/>
              <a:ahLst/>
              <a:cxnLst/>
              <a:rect l="l" t="t" r="r" b="b"/>
              <a:pathLst>
                <a:path w="7819" h="2977" extrusionOk="0">
                  <a:moveTo>
                    <a:pt x="7398" y="536"/>
                  </a:moveTo>
                  <a:cubicBezTo>
                    <a:pt x="7408" y="536"/>
                    <a:pt x="7416" y="545"/>
                    <a:pt x="7416" y="555"/>
                  </a:cubicBezTo>
                  <a:lnTo>
                    <a:pt x="7416" y="2422"/>
                  </a:lnTo>
                  <a:cubicBezTo>
                    <a:pt x="7416" y="2432"/>
                    <a:pt x="7408" y="2439"/>
                    <a:pt x="7398" y="2439"/>
                  </a:cubicBezTo>
                  <a:lnTo>
                    <a:pt x="555" y="2439"/>
                  </a:lnTo>
                  <a:cubicBezTo>
                    <a:pt x="545" y="2439"/>
                    <a:pt x="536" y="2432"/>
                    <a:pt x="536" y="2422"/>
                  </a:cubicBezTo>
                  <a:lnTo>
                    <a:pt x="536" y="555"/>
                  </a:lnTo>
                  <a:cubicBezTo>
                    <a:pt x="536" y="545"/>
                    <a:pt x="545" y="536"/>
                    <a:pt x="555" y="536"/>
                  </a:cubicBezTo>
                  <a:close/>
                  <a:moveTo>
                    <a:pt x="555" y="1"/>
                  </a:moveTo>
                  <a:cubicBezTo>
                    <a:pt x="249" y="1"/>
                    <a:pt x="0" y="249"/>
                    <a:pt x="0" y="555"/>
                  </a:cubicBezTo>
                  <a:lnTo>
                    <a:pt x="0" y="2422"/>
                  </a:lnTo>
                  <a:cubicBezTo>
                    <a:pt x="0" y="2727"/>
                    <a:pt x="249" y="2976"/>
                    <a:pt x="555" y="2976"/>
                  </a:cubicBezTo>
                  <a:lnTo>
                    <a:pt x="7398" y="2976"/>
                  </a:lnTo>
                  <a:cubicBezTo>
                    <a:pt x="7502" y="2976"/>
                    <a:pt x="7600" y="2946"/>
                    <a:pt x="7684" y="2896"/>
                  </a:cubicBezTo>
                  <a:lnTo>
                    <a:pt x="7819" y="2439"/>
                  </a:lnTo>
                  <a:lnTo>
                    <a:pt x="7819" y="638"/>
                  </a:lnTo>
                  <a:lnTo>
                    <a:pt x="7684" y="81"/>
                  </a:lnTo>
                  <a:cubicBezTo>
                    <a:pt x="7600" y="31"/>
                    <a:pt x="7502" y="1"/>
                    <a:pt x="7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1428775" y="1555700"/>
              <a:ext cx="6700" cy="70425"/>
            </a:xfrm>
            <a:custGeom>
              <a:avLst/>
              <a:gdLst/>
              <a:ahLst/>
              <a:cxnLst/>
              <a:rect l="l" t="t" r="r" b="b"/>
              <a:pathLst>
                <a:path w="268" h="2817" extrusionOk="0">
                  <a:moveTo>
                    <a:pt x="0" y="1"/>
                  </a:moveTo>
                  <a:lnTo>
                    <a:pt x="0" y="2816"/>
                  </a:lnTo>
                  <a:cubicBezTo>
                    <a:pt x="161" y="2718"/>
                    <a:pt x="268" y="2543"/>
                    <a:pt x="268" y="2342"/>
                  </a:cubicBezTo>
                  <a:lnTo>
                    <a:pt x="268" y="475"/>
                  </a:lnTo>
                  <a:cubicBezTo>
                    <a:pt x="268" y="274"/>
                    <a:pt x="161" y="9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1243375" y="1678600"/>
              <a:ext cx="33025" cy="35450"/>
            </a:xfrm>
            <a:custGeom>
              <a:avLst/>
              <a:gdLst/>
              <a:ahLst/>
              <a:cxnLst/>
              <a:rect l="l" t="t" r="r" b="b"/>
              <a:pathLst>
                <a:path w="1321" h="1418" extrusionOk="0">
                  <a:moveTo>
                    <a:pt x="660" y="0"/>
                  </a:moveTo>
                  <a:cubicBezTo>
                    <a:pt x="295" y="0"/>
                    <a:pt x="1" y="318"/>
                    <a:pt x="1" y="709"/>
                  </a:cubicBezTo>
                  <a:cubicBezTo>
                    <a:pt x="1" y="1100"/>
                    <a:pt x="295" y="1418"/>
                    <a:pt x="660" y="1418"/>
                  </a:cubicBezTo>
                  <a:cubicBezTo>
                    <a:pt x="1026" y="1418"/>
                    <a:pt x="1320" y="1100"/>
                    <a:pt x="1320" y="709"/>
                  </a:cubicBezTo>
                  <a:cubicBezTo>
                    <a:pt x="1320" y="318"/>
                    <a:pt x="1026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1393200" y="1678600"/>
              <a:ext cx="33050" cy="35450"/>
            </a:xfrm>
            <a:custGeom>
              <a:avLst/>
              <a:gdLst/>
              <a:ahLst/>
              <a:cxnLst/>
              <a:rect l="l" t="t" r="r" b="b"/>
              <a:pathLst>
                <a:path w="1322" h="1418" extrusionOk="0">
                  <a:moveTo>
                    <a:pt x="662" y="0"/>
                  </a:moveTo>
                  <a:cubicBezTo>
                    <a:pt x="297" y="0"/>
                    <a:pt x="1" y="318"/>
                    <a:pt x="1" y="709"/>
                  </a:cubicBezTo>
                  <a:cubicBezTo>
                    <a:pt x="1" y="1100"/>
                    <a:pt x="297" y="1418"/>
                    <a:pt x="662" y="1418"/>
                  </a:cubicBezTo>
                  <a:cubicBezTo>
                    <a:pt x="1026" y="1418"/>
                    <a:pt x="1322" y="1100"/>
                    <a:pt x="1322" y="709"/>
                  </a:cubicBezTo>
                  <a:cubicBezTo>
                    <a:pt x="1322" y="318"/>
                    <a:pt x="1026" y="0"/>
                    <a:pt x="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1253550" y="1678525"/>
              <a:ext cx="25400" cy="35600"/>
            </a:xfrm>
            <a:custGeom>
              <a:avLst/>
              <a:gdLst/>
              <a:ahLst/>
              <a:cxnLst/>
              <a:rect l="l" t="t" r="r" b="b"/>
              <a:pathLst>
                <a:path w="1016" h="1424" extrusionOk="0">
                  <a:moveTo>
                    <a:pt x="304" y="1"/>
                  </a:moveTo>
                  <a:cubicBezTo>
                    <a:pt x="196" y="1"/>
                    <a:pt x="93" y="26"/>
                    <a:pt x="0" y="70"/>
                  </a:cubicBezTo>
                  <a:cubicBezTo>
                    <a:pt x="241" y="184"/>
                    <a:pt x="408" y="428"/>
                    <a:pt x="408" y="712"/>
                  </a:cubicBezTo>
                  <a:cubicBezTo>
                    <a:pt x="408" y="996"/>
                    <a:pt x="241" y="1240"/>
                    <a:pt x="0" y="1354"/>
                  </a:cubicBezTo>
                  <a:cubicBezTo>
                    <a:pt x="93" y="1398"/>
                    <a:pt x="196" y="1423"/>
                    <a:pt x="304" y="1423"/>
                  </a:cubicBezTo>
                  <a:cubicBezTo>
                    <a:pt x="696" y="1423"/>
                    <a:pt x="1015" y="1105"/>
                    <a:pt x="1015" y="712"/>
                  </a:cubicBezTo>
                  <a:cubicBezTo>
                    <a:pt x="1015" y="319"/>
                    <a:pt x="696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1403400" y="1678525"/>
              <a:ext cx="25400" cy="35600"/>
            </a:xfrm>
            <a:custGeom>
              <a:avLst/>
              <a:gdLst/>
              <a:ahLst/>
              <a:cxnLst/>
              <a:rect l="l" t="t" r="r" b="b"/>
              <a:pathLst>
                <a:path w="1016" h="1424" extrusionOk="0">
                  <a:moveTo>
                    <a:pt x="304" y="1"/>
                  </a:moveTo>
                  <a:cubicBezTo>
                    <a:pt x="195" y="1"/>
                    <a:pt x="92" y="26"/>
                    <a:pt x="0" y="70"/>
                  </a:cubicBezTo>
                  <a:cubicBezTo>
                    <a:pt x="240" y="184"/>
                    <a:pt x="407" y="428"/>
                    <a:pt x="407" y="712"/>
                  </a:cubicBezTo>
                  <a:cubicBezTo>
                    <a:pt x="407" y="996"/>
                    <a:pt x="240" y="1240"/>
                    <a:pt x="0" y="1354"/>
                  </a:cubicBezTo>
                  <a:cubicBezTo>
                    <a:pt x="92" y="1398"/>
                    <a:pt x="195" y="1423"/>
                    <a:pt x="304" y="1423"/>
                  </a:cubicBezTo>
                  <a:cubicBezTo>
                    <a:pt x="697" y="1423"/>
                    <a:pt x="1015" y="1105"/>
                    <a:pt x="1015" y="712"/>
                  </a:cubicBezTo>
                  <a:cubicBezTo>
                    <a:pt x="1015" y="319"/>
                    <a:pt x="697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1384825" y="1372125"/>
              <a:ext cx="44200" cy="32375"/>
            </a:xfrm>
            <a:custGeom>
              <a:avLst/>
              <a:gdLst/>
              <a:ahLst/>
              <a:cxnLst/>
              <a:rect l="l" t="t" r="r" b="b"/>
              <a:pathLst>
                <a:path w="1768" h="1295" extrusionOk="0">
                  <a:moveTo>
                    <a:pt x="1417" y="1"/>
                  </a:moveTo>
                  <a:cubicBezTo>
                    <a:pt x="1410" y="1"/>
                    <a:pt x="1402" y="2"/>
                    <a:pt x="1394" y="5"/>
                  </a:cubicBezTo>
                  <a:lnTo>
                    <a:pt x="1393" y="5"/>
                  </a:lnTo>
                  <a:lnTo>
                    <a:pt x="388" y="351"/>
                  </a:lnTo>
                  <a:cubicBezTo>
                    <a:pt x="135" y="438"/>
                    <a:pt x="1" y="715"/>
                    <a:pt x="88" y="968"/>
                  </a:cubicBezTo>
                  <a:cubicBezTo>
                    <a:pt x="91" y="974"/>
                    <a:pt x="93" y="982"/>
                    <a:pt x="96" y="988"/>
                  </a:cubicBezTo>
                  <a:cubicBezTo>
                    <a:pt x="171" y="1177"/>
                    <a:pt x="353" y="1295"/>
                    <a:pt x="546" y="1295"/>
                  </a:cubicBezTo>
                  <a:cubicBezTo>
                    <a:pt x="599" y="1295"/>
                    <a:pt x="652" y="1286"/>
                    <a:pt x="704" y="1268"/>
                  </a:cubicBezTo>
                  <a:lnTo>
                    <a:pt x="1709" y="923"/>
                  </a:lnTo>
                  <a:cubicBezTo>
                    <a:pt x="1747" y="909"/>
                    <a:pt x="1767" y="869"/>
                    <a:pt x="1755" y="830"/>
                  </a:cubicBezTo>
                  <a:lnTo>
                    <a:pt x="1485" y="50"/>
                  </a:lnTo>
                  <a:cubicBezTo>
                    <a:pt x="1475" y="20"/>
                    <a:pt x="1447" y="1"/>
                    <a:pt x="1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1116100" y="1583025"/>
              <a:ext cx="71875" cy="118425"/>
            </a:xfrm>
            <a:custGeom>
              <a:avLst/>
              <a:gdLst/>
              <a:ahLst/>
              <a:cxnLst/>
              <a:rect l="l" t="t" r="r" b="b"/>
              <a:pathLst>
                <a:path w="2875" h="4737" extrusionOk="0">
                  <a:moveTo>
                    <a:pt x="507" y="1"/>
                  </a:moveTo>
                  <a:cubicBezTo>
                    <a:pt x="334" y="1"/>
                    <a:pt x="165" y="21"/>
                    <a:pt x="1" y="56"/>
                  </a:cubicBezTo>
                  <a:cubicBezTo>
                    <a:pt x="1064" y="289"/>
                    <a:pt x="1862" y="1238"/>
                    <a:pt x="1862" y="2369"/>
                  </a:cubicBezTo>
                  <a:cubicBezTo>
                    <a:pt x="1862" y="3501"/>
                    <a:pt x="1064" y="4448"/>
                    <a:pt x="1" y="4681"/>
                  </a:cubicBezTo>
                  <a:cubicBezTo>
                    <a:pt x="165" y="4716"/>
                    <a:pt x="334" y="4736"/>
                    <a:pt x="507" y="4736"/>
                  </a:cubicBezTo>
                  <a:cubicBezTo>
                    <a:pt x="1813" y="4736"/>
                    <a:pt x="2875" y="3674"/>
                    <a:pt x="2875" y="2369"/>
                  </a:cubicBezTo>
                  <a:cubicBezTo>
                    <a:pt x="2875" y="1063"/>
                    <a:pt x="1813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1327900" y="1668575"/>
              <a:ext cx="35375" cy="55500"/>
            </a:xfrm>
            <a:custGeom>
              <a:avLst/>
              <a:gdLst/>
              <a:ahLst/>
              <a:cxnLst/>
              <a:rect l="l" t="t" r="r" b="b"/>
              <a:pathLst>
                <a:path w="1415" h="2220" extrusionOk="0">
                  <a:moveTo>
                    <a:pt x="305" y="1"/>
                  </a:moveTo>
                  <a:lnTo>
                    <a:pt x="305" y="183"/>
                  </a:lnTo>
                  <a:cubicBezTo>
                    <a:pt x="607" y="381"/>
                    <a:pt x="806" y="722"/>
                    <a:pt x="806" y="1110"/>
                  </a:cubicBezTo>
                  <a:cubicBezTo>
                    <a:pt x="806" y="1617"/>
                    <a:pt x="466" y="2045"/>
                    <a:pt x="1" y="2178"/>
                  </a:cubicBezTo>
                  <a:cubicBezTo>
                    <a:pt x="97" y="2204"/>
                    <a:pt x="199" y="2219"/>
                    <a:pt x="305" y="2219"/>
                  </a:cubicBezTo>
                  <a:cubicBezTo>
                    <a:pt x="918" y="2219"/>
                    <a:pt x="1415" y="1722"/>
                    <a:pt x="1415" y="1110"/>
                  </a:cubicBezTo>
                  <a:cubicBezTo>
                    <a:pt x="1415" y="498"/>
                    <a:pt x="918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1328825" y="1661875"/>
              <a:ext cx="13400" cy="41175"/>
            </a:xfrm>
            <a:custGeom>
              <a:avLst/>
              <a:gdLst/>
              <a:ahLst/>
              <a:cxnLst/>
              <a:rect l="l" t="t" r="r" b="b"/>
              <a:pathLst>
                <a:path w="536" h="1647" extrusionOk="0">
                  <a:moveTo>
                    <a:pt x="268" y="0"/>
                  </a:moveTo>
                  <a:cubicBezTo>
                    <a:pt x="120" y="0"/>
                    <a:pt x="0" y="121"/>
                    <a:pt x="0" y="269"/>
                  </a:cubicBezTo>
                  <a:lnTo>
                    <a:pt x="0" y="1378"/>
                  </a:lnTo>
                  <a:cubicBezTo>
                    <a:pt x="0" y="1526"/>
                    <a:pt x="120" y="1646"/>
                    <a:pt x="268" y="1646"/>
                  </a:cubicBezTo>
                  <a:cubicBezTo>
                    <a:pt x="417" y="1646"/>
                    <a:pt x="536" y="1526"/>
                    <a:pt x="536" y="1378"/>
                  </a:cubicBezTo>
                  <a:lnTo>
                    <a:pt x="536" y="269"/>
                  </a:lnTo>
                  <a:cubicBezTo>
                    <a:pt x="536" y="121"/>
                    <a:pt x="417" y="0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1331700" y="1661875"/>
              <a:ext cx="10525" cy="41175"/>
            </a:xfrm>
            <a:custGeom>
              <a:avLst/>
              <a:gdLst/>
              <a:ahLst/>
              <a:cxnLst/>
              <a:rect l="l" t="t" r="r" b="b"/>
              <a:pathLst>
                <a:path w="421" h="1647" extrusionOk="0">
                  <a:moveTo>
                    <a:pt x="153" y="0"/>
                  </a:moveTo>
                  <a:cubicBezTo>
                    <a:pt x="97" y="0"/>
                    <a:pt x="44" y="18"/>
                    <a:pt x="0" y="48"/>
                  </a:cubicBezTo>
                  <a:cubicBezTo>
                    <a:pt x="71" y="96"/>
                    <a:pt x="117" y="177"/>
                    <a:pt x="117" y="269"/>
                  </a:cubicBezTo>
                  <a:lnTo>
                    <a:pt x="117" y="1378"/>
                  </a:lnTo>
                  <a:cubicBezTo>
                    <a:pt x="117" y="1470"/>
                    <a:pt x="71" y="1551"/>
                    <a:pt x="0" y="1599"/>
                  </a:cubicBezTo>
                  <a:cubicBezTo>
                    <a:pt x="44" y="1629"/>
                    <a:pt x="97" y="1646"/>
                    <a:pt x="153" y="1646"/>
                  </a:cubicBezTo>
                  <a:cubicBezTo>
                    <a:pt x="302" y="1646"/>
                    <a:pt x="421" y="1526"/>
                    <a:pt x="421" y="1378"/>
                  </a:cubicBezTo>
                  <a:lnTo>
                    <a:pt x="421" y="269"/>
                  </a:lnTo>
                  <a:cubicBezTo>
                    <a:pt x="421" y="121"/>
                    <a:pt x="302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24" name="Google Shape;824;p47"/>
          <p:cNvGrpSpPr/>
          <p:nvPr/>
        </p:nvGrpSpPr>
        <p:grpSpPr>
          <a:xfrm>
            <a:off x="7073324" y="1799669"/>
            <a:ext cx="349827" cy="410837"/>
            <a:chOff x="3286125" y="1366650"/>
            <a:chExt cx="378150" cy="444100"/>
          </a:xfrm>
        </p:grpSpPr>
        <p:sp>
          <p:nvSpPr>
            <p:cNvPr id="825" name="Google Shape;825;p47"/>
            <p:cNvSpPr/>
            <p:nvPr/>
          </p:nvSpPr>
          <p:spPr>
            <a:xfrm>
              <a:off x="3286125" y="1605200"/>
              <a:ext cx="350925" cy="205550"/>
            </a:xfrm>
            <a:custGeom>
              <a:avLst/>
              <a:gdLst/>
              <a:ahLst/>
              <a:cxnLst/>
              <a:rect l="l" t="t" r="r" b="b"/>
              <a:pathLst>
                <a:path w="14037" h="8222" extrusionOk="0">
                  <a:moveTo>
                    <a:pt x="11405" y="1"/>
                  </a:moveTo>
                  <a:cubicBezTo>
                    <a:pt x="11008" y="1"/>
                    <a:pt x="10634" y="156"/>
                    <a:pt x="10353" y="437"/>
                  </a:cubicBezTo>
                  <a:lnTo>
                    <a:pt x="3636" y="7154"/>
                  </a:lnTo>
                  <a:cubicBezTo>
                    <a:pt x="3281" y="7508"/>
                    <a:pt x="2816" y="7686"/>
                    <a:pt x="2351" y="7686"/>
                  </a:cubicBezTo>
                  <a:cubicBezTo>
                    <a:pt x="1886" y="7686"/>
                    <a:pt x="1422" y="7508"/>
                    <a:pt x="1068" y="7154"/>
                  </a:cubicBezTo>
                  <a:cubicBezTo>
                    <a:pt x="725" y="6811"/>
                    <a:pt x="536" y="6356"/>
                    <a:pt x="536" y="5871"/>
                  </a:cubicBezTo>
                  <a:cubicBezTo>
                    <a:pt x="536" y="5385"/>
                    <a:pt x="725" y="4930"/>
                    <a:pt x="1068" y="4587"/>
                  </a:cubicBezTo>
                  <a:lnTo>
                    <a:pt x="2462" y="3192"/>
                  </a:lnTo>
                  <a:cubicBezTo>
                    <a:pt x="2567" y="3088"/>
                    <a:pt x="2567" y="2919"/>
                    <a:pt x="2462" y="2813"/>
                  </a:cubicBezTo>
                  <a:cubicBezTo>
                    <a:pt x="2410" y="2761"/>
                    <a:pt x="2341" y="2735"/>
                    <a:pt x="2273" y="2735"/>
                  </a:cubicBezTo>
                  <a:cubicBezTo>
                    <a:pt x="2204" y="2735"/>
                    <a:pt x="2135" y="2761"/>
                    <a:pt x="2083" y="2813"/>
                  </a:cubicBezTo>
                  <a:lnTo>
                    <a:pt x="689" y="4208"/>
                  </a:lnTo>
                  <a:cubicBezTo>
                    <a:pt x="245" y="4652"/>
                    <a:pt x="0" y="5242"/>
                    <a:pt x="0" y="5871"/>
                  </a:cubicBezTo>
                  <a:cubicBezTo>
                    <a:pt x="0" y="6499"/>
                    <a:pt x="245" y="7089"/>
                    <a:pt x="689" y="7533"/>
                  </a:cubicBezTo>
                  <a:cubicBezTo>
                    <a:pt x="1147" y="7992"/>
                    <a:pt x="1749" y="8222"/>
                    <a:pt x="2351" y="8222"/>
                  </a:cubicBezTo>
                  <a:cubicBezTo>
                    <a:pt x="2953" y="8222"/>
                    <a:pt x="3556" y="7992"/>
                    <a:pt x="4015" y="7533"/>
                  </a:cubicBezTo>
                  <a:lnTo>
                    <a:pt x="10732" y="816"/>
                  </a:lnTo>
                  <a:cubicBezTo>
                    <a:pt x="10912" y="635"/>
                    <a:pt x="11152" y="536"/>
                    <a:pt x="11405" y="536"/>
                  </a:cubicBezTo>
                  <a:cubicBezTo>
                    <a:pt x="11660" y="536"/>
                    <a:pt x="11900" y="635"/>
                    <a:pt x="12080" y="816"/>
                  </a:cubicBezTo>
                  <a:lnTo>
                    <a:pt x="13553" y="2289"/>
                  </a:lnTo>
                  <a:cubicBezTo>
                    <a:pt x="13605" y="2341"/>
                    <a:pt x="13674" y="2367"/>
                    <a:pt x="13742" y="2367"/>
                  </a:cubicBezTo>
                  <a:cubicBezTo>
                    <a:pt x="13811" y="2367"/>
                    <a:pt x="13879" y="2341"/>
                    <a:pt x="13932" y="2289"/>
                  </a:cubicBezTo>
                  <a:cubicBezTo>
                    <a:pt x="14036" y="2185"/>
                    <a:pt x="14036" y="2014"/>
                    <a:pt x="13932" y="1910"/>
                  </a:cubicBezTo>
                  <a:lnTo>
                    <a:pt x="12459" y="437"/>
                  </a:lnTo>
                  <a:cubicBezTo>
                    <a:pt x="12178" y="156"/>
                    <a:pt x="11804" y="1"/>
                    <a:pt x="11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3298875" y="1605550"/>
              <a:ext cx="110200" cy="109325"/>
            </a:xfrm>
            <a:custGeom>
              <a:avLst/>
              <a:gdLst/>
              <a:ahLst/>
              <a:cxnLst/>
              <a:rect l="l" t="t" r="r" b="b"/>
              <a:pathLst>
                <a:path w="4408" h="4373" extrusionOk="0">
                  <a:moveTo>
                    <a:pt x="3495" y="0"/>
                  </a:moveTo>
                  <a:lnTo>
                    <a:pt x="252" y="3243"/>
                  </a:lnTo>
                  <a:cubicBezTo>
                    <a:pt x="1" y="3494"/>
                    <a:pt x="1" y="3901"/>
                    <a:pt x="252" y="4150"/>
                  </a:cubicBezTo>
                  <a:lnTo>
                    <a:pt x="474" y="4372"/>
                  </a:lnTo>
                  <a:lnTo>
                    <a:pt x="474" y="4372"/>
                  </a:lnTo>
                  <a:lnTo>
                    <a:pt x="464" y="4351"/>
                  </a:lnTo>
                  <a:lnTo>
                    <a:pt x="971" y="4351"/>
                  </a:lnTo>
                  <a:lnTo>
                    <a:pt x="4408" y="914"/>
                  </a:lnTo>
                  <a:lnTo>
                    <a:pt x="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3310300" y="1661300"/>
              <a:ext cx="66850" cy="60225"/>
            </a:xfrm>
            <a:custGeom>
              <a:avLst/>
              <a:gdLst/>
              <a:ahLst/>
              <a:cxnLst/>
              <a:rect l="l" t="t" r="r" b="b"/>
              <a:pathLst>
                <a:path w="2674" h="2409" extrusionOk="0">
                  <a:moveTo>
                    <a:pt x="2127" y="1"/>
                  </a:moveTo>
                  <a:lnTo>
                    <a:pt x="7" y="2121"/>
                  </a:lnTo>
                  <a:cubicBezTo>
                    <a:pt x="5" y="2124"/>
                    <a:pt x="3" y="2125"/>
                    <a:pt x="0" y="2126"/>
                  </a:cubicBezTo>
                  <a:lnTo>
                    <a:pt x="94" y="2220"/>
                  </a:lnTo>
                  <a:cubicBezTo>
                    <a:pt x="220" y="2346"/>
                    <a:pt x="384" y="2408"/>
                    <a:pt x="548" y="2408"/>
                  </a:cubicBezTo>
                  <a:cubicBezTo>
                    <a:pt x="713" y="2408"/>
                    <a:pt x="877" y="2346"/>
                    <a:pt x="1002" y="2220"/>
                  </a:cubicBezTo>
                  <a:lnTo>
                    <a:pt x="2674" y="549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3308800" y="1619600"/>
              <a:ext cx="85800" cy="88400"/>
            </a:xfrm>
            <a:custGeom>
              <a:avLst/>
              <a:gdLst/>
              <a:ahLst/>
              <a:cxnLst/>
              <a:rect l="l" t="t" r="r" b="b"/>
              <a:pathLst>
                <a:path w="3432" h="3536" extrusionOk="0">
                  <a:moveTo>
                    <a:pt x="1413" y="0"/>
                  </a:moveTo>
                  <a:lnTo>
                    <a:pt x="281" y="1180"/>
                  </a:lnTo>
                  <a:cubicBezTo>
                    <a:pt x="0" y="1473"/>
                    <a:pt x="5" y="1937"/>
                    <a:pt x="292" y="2225"/>
                  </a:cubicBezTo>
                  <a:lnTo>
                    <a:pt x="1590" y="3522"/>
                  </a:lnTo>
                  <a:cubicBezTo>
                    <a:pt x="1595" y="3527"/>
                    <a:pt x="1600" y="3531"/>
                    <a:pt x="1605" y="3536"/>
                  </a:cubicBezTo>
                  <a:lnTo>
                    <a:pt x="2138" y="3312"/>
                  </a:lnTo>
                  <a:lnTo>
                    <a:pt x="3431" y="2019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3348900" y="1666175"/>
              <a:ext cx="55275" cy="46950"/>
            </a:xfrm>
            <a:custGeom>
              <a:avLst/>
              <a:gdLst/>
              <a:ahLst/>
              <a:cxnLst/>
              <a:rect l="l" t="t" r="r" b="b"/>
              <a:pathLst>
                <a:path w="2211" h="1878" extrusionOk="0">
                  <a:moveTo>
                    <a:pt x="1672" y="0"/>
                  </a:moveTo>
                  <a:lnTo>
                    <a:pt x="1" y="1673"/>
                  </a:lnTo>
                  <a:cubicBezTo>
                    <a:pt x="145" y="1809"/>
                    <a:pt x="330" y="1877"/>
                    <a:pt x="514" y="1877"/>
                  </a:cubicBezTo>
                  <a:cubicBezTo>
                    <a:pt x="700" y="1877"/>
                    <a:pt x="886" y="1808"/>
                    <a:pt x="1031" y="1670"/>
                  </a:cubicBezTo>
                  <a:lnTo>
                    <a:pt x="2210" y="539"/>
                  </a:lnTo>
                  <a:lnTo>
                    <a:pt x="16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3503400" y="1378950"/>
              <a:ext cx="141425" cy="134250"/>
            </a:xfrm>
            <a:custGeom>
              <a:avLst/>
              <a:gdLst/>
              <a:ahLst/>
              <a:cxnLst/>
              <a:rect l="l" t="t" r="r" b="b"/>
              <a:pathLst>
                <a:path w="5657" h="5370" extrusionOk="0">
                  <a:moveTo>
                    <a:pt x="1591" y="0"/>
                  </a:moveTo>
                  <a:cubicBezTo>
                    <a:pt x="1435" y="106"/>
                    <a:pt x="1284" y="228"/>
                    <a:pt x="1145" y="368"/>
                  </a:cubicBezTo>
                  <a:cubicBezTo>
                    <a:pt x="1" y="1512"/>
                    <a:pt x="1" y="3367"/>
                    <a:pt x="1145" y="4512"/>
                  </a:cubicBezTo>
                  <a:cubicBezTo>
                    <a:pt x="1718" y="5084"/>
                    <a:pt x="2468" y="5370"/>
                    <a:pt x="3218" y="5370"/>
                  </a:cubicBezTo>
                  <a:cubicBezTo>
                    <a:pt x="3968" y="5370"/>
                    <a:pt x="4718" y="5084"/>
                    <a:pt x="5290" y="4512"/>
                  </a:cubicBezTo>
                  <a:cubicBezTo>
                    <a:pt x="5429" y="4372"/>
                    <a:pt x="5551" y="4222"/>
                    <a:pt x="5656" y="4065"/>
                  </a:cubicBezTo>
                  <a:lnTo>
                    <a:pt x="15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3564150" y="1478075"/>
              <a:ext cx="70450" cy="35100"/>
            </a:xfrm>
            <a:custGeom>
              <a:avLst/>
              <a:gdLst/>
              <a:ahLst/>
              <a:cxnLst/>
              <a:rect l="l" t="t" r="r" b="b"/>
              <a:pathLst>
                <a:path w="2818" h="1404" extrusionOk="0">
                  <a:moveTo>
                    <a:pt x="2231" y="1"/>
                  </a:moveTo>
                  <a:cubicBezTo>
                    <a:pt x="2126" y="158"/>
                    <a:pt x="2004" y="308"/>
                    <a:pt x="1864" y="447"/>
                  </a:cubicBezTo>
                  <a:cubicBezTo>
                    <a:pt x="1346" y="966"/>
                    <a:pt x="680" y="1249"/>
                    <a:pt x="1" y="1297"/>
                  </a:cubicBezTo>
                  <a:cubicBezTo>
                    <a:pt x="263" y="1370"/>
                    <a:pt x="527" y="1404"/>
                    <a:pt x="787" y="1404"/>
                  </a:cubicBezTo>
                  <a:cubicBezTo>
                    <a:pt x="1569" y="1404"/>
                    <a:pt x="2310" y="1093"/>
                    <a:pt x="2817" y="587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3529475" y="1366650"/>
              <a:ext cx="134800" cy="127650"/>
            </a:xfrm>
            <a:custGeom>
              <a:avLst/>
              <a:gdLst/>
              <a:ahLst/>
              <a:cxnLst/>
              <a:rect l="l" t="t" r="r" b="b"/>
              <a:pathLst>
                <a:path w="5392" h="5106" extrusionOk="0">
                  <a:moveTo>
                    <a:pt x="2175" y="1"/>
                  </a:moveTo>
                  <a:cubicBezTo>
                    <a:pt x="1425" y="1"/>
                    <a:pt x="675" y="287"/>
                    <a:pt x="102" y="860"/>
                  </a:cubicBezTo>
                  <a:cubicBezTo>
                    <a:pt x="67" y="895"/>
                    <a:pt x="33" y="930"/>
                    <a:pt x="0" y="966"/>
                  </a:cubicBezTo>
                  <a:lnTo>
                    <a:pt x="4139" y="5105"/>
                  </a:lnTo>
                  <a:cubicBezTo>
                    <a:pt x="4175" y="5073"/>
                    <a:pt x="4212" y="5039"/>
                    <a:pt x="4247" y="5004"/>
                  </a:cubicBezTo>
                  <a:cubicBezTo>
                    <a:pt x="5391" y="3859"/>
                    <a:pt x="5391" y="2004"/>
                    <a:pt x="4247" y="860"/>
                  </a:cubicBezTo>
                  <a:cubicBezTo>
                    <a:pt x="3675" y="287"/>
                    <a:pt x="2925" y="1"/>
                    <a:pt x="2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3578625" y="1366675"/>
              <a:ext cx="85650" cy="127625"/>
            </a:xfrm>
            <a:custGeom>
              <a:avLst/>
              <a:gdLst/>
              <a:ahLst/>
              <a:cxnLst/>
              <a:rect l="l" t="t" r="r" b="b"/>
              <a:pathLst>
                <a:path w="3426" h="5105" extrusionOk="0">
                  <a:moveTo>
                    <a:pt x="209" y="1"/>
                  </a:moveTo>
                  <a:cubicBezTo>
                    <a:pt x="139" y="1"/>
                    <a:pt x="70" y="3"/>
                    <a:pt x="0" y="8"/>
                  </a:cubicBezTo>
                  <a:cubicBezTo>
                    <a:pt x="471" y="139"/>
                    <a:pt x="916" y="388"/>
                    <a:pt x="1285" y="758"/>
                  </a:cubicBezTo>
                  <a:cubicBezTo>
                    <a:pt x="2314" y="1786"/>
                    <a:pt x="2418" y="3387"/>
                    <a:pt x="1600" y="4531"/>
                  </a:cubicBezTo>
                  <a:lnTo>
                    <a:pt x="2173" y="5104"/>
                  </a:lnTo>
                  <a:cubicBezTo>
                    <a:pt x="2209" y="5072"/>
                    <a:pt x="2246" y="5038"/>
                    <a:pt x="2281" y="5003"/>
                  </a:cubicBezTo>
                  <a:cubicBezTo>
                    <a:pt x="3425" y="3858"/>
                    <a:pt x="3425" y="2003"/>
                    <a:pt x="2281" y="859"/>
                  </a:cubicBezTo>
                  <a:cubicBezTo>
                    <a:pt x="1708" y="286"/>
                    <a:pt x="959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3329325" y="1445800"/>
              <a:ext cx="248625" cy="248625"/>
            </a:xfrm>
            <a:custGeom>
              <a:avLst/>
              <a:gdLst/>
              <a:ahLst/>
              <a:cxnLst/>
              <a:rect l="l" t="t" r="r" b="b"/>
              <a:pathLst>
                <a:path w="9945" h="9945" extrusionOk="0">
                  <a:moveTo>
                    <a:pt x="7260" y="1"/>
                  </a:moveTo>
                  <a:lnTo>
                    <a:pt x="1" y="7568"/>
                  </a:lnTo>
                  <a:lnTo>
                    <a:pt x="2377" y="9944"/>
                  </a:lnTo>
                  <a:lnTo>
                    <a:pt x="9945" y="2686"/>
                  </a:lnTo>
                  <a:lnTo>
                    <a:pt x="7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3437300" y="1538450"/>
              <a:ext cx="49225" cy="48025"/>
            </a:xfrm>
            <a:custGeom>
              <a:avLst/>
              <a:gdLst/>
              <a:ahLst/>
              <a:cxnLst/>
              <a:rect l="l" t="t" r="r" b="b"/>
              <a:pathLst>
                <a:path w="1969" h="1921" extrusionOk="0">
                  <a:moveTo>
                    <a:pt x="1422" y="1"/>
                  </a:moveTo>
                  <a:cubicBezTo>
                    <a:pt x="1295" y="1"/>
                    <a:pt x="1167" y="49"/>
                    <a:pt x="1070" y="146"/>
                  </a:cubicBezTo>
                  <a:lnTo>
                    <a:pt x="0" y="1216"/>
                  </a:lnTo>
                  <a:lnTo>
                    <a:pt x="705" y="1920"/>
                  </a:lnTo>
                  <a:lnTo>
                    <a:pt x="1774" y="851"/>
                  </a:lnTo>
                  <a:cubicBezTo>
                    <a:pt x="1969" y="656"/>
                    <a:pt x="1969" y="341"/>
                    <a:pt x="1774" y="146"/>
                  </a:cubicBezTo>
                  <a:cubicBezTo>
                    <a:pt x="1677" y="49"/>
                    <a:pt x="1549" y="1"/>
                    <a:pt x="14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3420825" y="1565200"/>
              <a:ext cx="38975" cy="36525"/>
            </a:xfrm>
            <a:custGeom>
              <a:avLst/>
              <a:gdLst/>
              <a:ahLst/>
              <a:cxnLst/>
              <a:rect l="l" t="t" r="r" b="b"/>
              <a:pathLst>
                <a:path w="1559" h="1461" extrusionOk="0">
                  <a:moveTo>
                    <a:pt x="1012" y="1"/>
                  </a:moveTo>
                  <a:cubicBezTo>
                    <a:pt x="884" y="1"/>
                    <a:pt x="756" y="49"/>
                    <a:pt x="659" y="146"/>
                  </a:cubicBezTo>
                  <a:lnTo>
                    <a:pt x="195" y="611"/>
                  </a:lnTo>
                  <a:cubicBezTo>
                    <a:pt x="0" y="805"/>
                    <a:pt x="0" y="1120"/>
                    <a:pt x="195" y="1314"/>
                  </a:cubicBezTo>
                  <a:cubicBezTo>
                    <a:pt x="292" y="1412"/>
                    <a:pt x="419" y="1460"/>
                    <a:pt x="547" y="1460"/>
                  </a:cubicBezTo>
                  <a:cubicBezTo>
                    <a:pt x="674" y="1460"/>
                    <a:pt x="801" y="1412"/>
                    <a:pt x="899" y="1314"/>
                  </a:cubicBezTo>
                  <a:lnTo>
                    <a:pt x="1364" y="850"/>
                  </a:lnTo>
                  <a:cubicBezTo>
                    <a:pt x="1559" y="656"/>
                    <a:pt x="1559" y="341"/>
                    <a:pt x="1364" y="146"/>
                  </a:cubicBezTo>
                  <a:cubicBezTo>
                    <a:pt x="1267" y="49"/>
                    <a:pt x="1139" y="1"/>
                    <a:pt x="1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3514850" y="1383400"/>
              <a:ext cx="116275" cy="115625"/>
            </a:xfrm>
            <a:custGeom>
              <a:avLst/>
              <a:gdLst/>
              <a:ahLst/>
              <a:cxnLst/>
              <a:rect l="l" t="t" r="r" b="b"/>
              <a:pathLst>
                <a:path w="4651" h="4625" extrusionOk="0">
                  <a:moveTo>
                    <a:pt x="290" y="1"/>
                  </a:moveTo>
                  <a:cubicBezTo>
                    <a:pt x="222" y="1"/>
                    <a:pt x="155" y="27"/>
                    <a:pt x="104" y="78"/>
                  </a:cubicBezTo>
                  <a:cubicBezTo>
                    <a:pt x="1" y="181"/>
                    <a:pt x="1" y="347"/>
                    <a:pt x="104" y="449"/>
                  </a:cubicBezTo>
                  <a:lnTo>
                    <a:pt x="4277" y="4625"/>
                  </a:lnTo>
                  <a:lnTo>
                    <a:pt x="4650" y="4252"/>
                  </a:lnTo>
                  <a:lnTo>
                    <a:pt x="475" y="78"/>
                  </a:lnTo>
                  <a:cubicBezTo>
                    <a:pt x="424" y="27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3616650" y="1484575"/>
              <a:ext cx="24375" cy="23725"/>
            </a:xfrm>
            <a:custGeom>
              <a:avLst/>
              <a:gdLst/>
              <a:ahLst/>
              <a:cxnLst/>
              <a:rect l="l" t="t" r="r" b="b"/>
              <a:pathLst>
                <a:path w="975" h="949" extrusionOk="0">
                  <a:moveTo>
                    <a:pt x="374" y="1"/>
                  </a:moveTo>
                  <a:cubicBezTo>
                    <a:pt x="476" y="103"/>
                    <a:pt x="476" y="270"/>
                    <a:pt x="374" y="373"/>
                  </a:cubicBezTo>
                  <a:cubicBezTo>
                    <a:pt x="322" y="425"/>
                    <a:pt x="255" y="450"/>
                    <a:pt x="187" y="450"/>
                  </a:cubicBezTo>
                  <a:cubicBezTo>
                    <a:pt x="120" y="450"/>
                    <a:pt x="52" y="425"/>
                    <a:pt x="1" y="373"/>
                  </a:cubicBezTo>
                  <a:lnTo>
                    <a:pt x="1" y="373"/>
                  </a:lnTo>
                  <a:lnTo>
                    <a:pt x="499" y="871"/>
                  </a:lnTo>
                  <a:cubicBezTo>
                    <a:pt x="550" y="923"/>
                    <a:pt x="618" y="948"/>
                    <a:pt x="685" y="948"/>
                  </a:cubicBezTo>
                  <a:cubicBezTo>
                    <a:pt x="753" y="948"/>
                    <a:pt x="820" y="923"/>
                    <a:pt x="872" y="871"/>
                  </a:cubicBezTo>
                  <a:cubicBezTo>
                    <a:pt x="974" y="768"/>
                    <a:pt x="974" y="601"/>
                    <a:pt x="872" y="499"/>
                  </a:cubicBez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3375275" y="1489775"/>
              <a:ext cx="202675" cy="204650"/>
            </a:xfrm>
            <a:custGeom>
              <a:avLst/>
              <a:gdLst/>
              <a:ahLst/>
              <a:cxnLst/>
              <a:rect l="l" t="t" r="r" b="b"/>
              <a:pathLst>
                <a:path w="8107" h="8186" extrusionOk="0">
                  <a:moveTo>
                    <a:pt x="7560" y="380"/>
                  </a:moveTo>
                  <a:lnTo>
                    <a:pt x="7560" y="380"/>
                  </a:lnTo>
                  <a:cubicBezTo>
                    <a:pt x="6942" y="997"/>
                    <a:pt x="7974" y="1"/>
                    <a:pt x="1" y="7647"/>
                  </a:cubicBezTo>
                  <a:lnTo>
                    <a:pt x="539" y="8185"/>
                  </a:lnTo>
                  <a:lnTo>
                    <a:pt x="8107" y="927"/>
                  </a:lnTo>
                  <a:lnTo>
                    <a:pt x="7560" y="3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40" name="Google Shape;840;p47"/>
          <p:cNvGrpSpPr/>
          <p:nvPr/>
        </p:nvGrpSpPr>
        <p:grpSpPr>
          <a:xfrm>
            <a:off x="4349313" y="1799100"/>
            <a:ext cx="444125" cy="411975"/>
            <a:chOff x="2493975" y="1378825"/>
            <a:chExt cx="444125" cy="411975"/>
          </a:xfrm>
        </p:grpSpPr>
        <p:sp>
          <p:nvSpPr>
            <p:cNvPr id="841" name="Google Shape;841;p47"/>
            <p:cNvSpPr/>
            <p:nvPr/>
          </p:nvSpPr>
          <p:spPr>
            <a:xfrm>
              <a:off x="2588700" y="1378825"/>
              <a:ext cx="252200" cy="411975"/>
            </a:xfrm>
            <a:custGeom>
              <a:avLst/>
              <a:gdLst/>
              <a:ahLst/>
              <a:cxnLst/>
              <a:rect l="l" t="t" r="r" b="b"/>
              <a:pathLst>
                <a:path w="10088" h="16479" extrusionOk="0">
                  <a:moveTo>
                    <a:pt x="1678" y="0"/>
                  </a:moveTo>
                  <a:cubicBezTo>
                    <a:pt x="752" y="0"/>
                    <a:pt x="1" y="752"/>
                    <a:pt x="1" y="1677"/>
                  </a:cubicBezTo>
                  <a:lnTo>
                    <a:pt x="1" y="14801"/>
                  </a:lnTo>
                  <a:cubicBezTo>
                    <a:pt x="1" y="15727"/>
                    <a:pt x="752" y="16479"/>
                    <a:pt x="1678" y="16479"/>
                  </a:cubicBezTo>
                  <a:lnTo>
                    <a:pt x="8410" y="16479"/>
                  </a:lnTo>
                  <a:cubicBezTo>
                    <a:pt x="9337" y="16479"/>
                    <a:pt x="10087" y="15727"/>
                    <a:pt x="10087" y="14801"/>
                  </a:cubicBezTo>
                  <a:lnTo>
                    <a:pt x="10087" y="1677"/>
                  </a:lnTo>
                  <a:cubicBezTo>
                    <a:pt x="10087" y="752"/>
                    <a:pt x="9337" y="0"/>
                    <a:pt x="8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2636075" y="1582075"/>
              <a:ext cx="159950" cy="159950"/>
            </a:xfrm>
            <a:custGeom>
              <a:avLst/>
              <a:gdLst/>
              <a:ahLst/>
              <a:cxnLst/>
              <a:rect l="l" t="t" r="r" b="b"/>
              <a:pathLst>
                <a:path w="6398" h="6398" extrusionOk="0">
                  <a:moveTo>
                    <a:pt x="3198" y="1"/>
                  </a:moveTo>
                  <a:cubicBezTo>
                    <a:pt x="1432" y="1"/>
                    <a:pt x="0" y="1432"/>
                    <a:pt x="0" y="3199"/>
                  </a:cubicBezTo>
                  <a:cubicBezTo>
                    <a:pt x="0" y="4965"/>
                    <a:pt x="1432" y="6398"/>
                    <a:pt x="3198" y="6398"/>
                  </a:cubicBezTo>
                  <a:cubicBezTo>
                    <a:pt x="4964" y="6398"/>
                    <a:pt x="6397" y="4965"/>
                    <a:pt x="6397" y="3199"/>
                  </a:cubicBezTo>
                  <a:cubicBezTo>
                    <a:pt x="6397" y="2351"/>
                    <a:pt x="6060" y="1538"/>
                    <a:pt x="5460" y="938"/>
                  </a:cubicBezTo>
                  <a:cubicBezTo>
                    <a:pt x="4860" y="338"/>
                    <a:pt x="4047" y="1"/>
                    <a:pt x="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2774350" y="1378825"/>
              <a:ext cx="69025" cy="411975"/>
            </a:xfrm>
            <a:custGeom>
              <a:avLst/>
              <a:gdLst/>
              <a:ahLst/>
              <a:cxnLst/>
              <a:rect l="l" t="t" r="r" b="b"/>
              <a:pathLst>
                <a:path w="2761" h="16479" extrusionOk="0">
                  <a:moveTo>
                    <a:pt x="0" y="0"/>
                  </a:moveTo>
                  <a:cubicBezTo>
                    <a:pt x="928" y="0"/>
                    <a:pt x="1679" y="752"/>
                    <a:pt x="1679" y="1677"/>
                  </a:cubicBezTo>
                  <a:lnTo>
                    <a:pt x="1679" y="14801"/>
                  </a:lnTo>
                  <a:cubicBezTo>
                    <a:pt x="1679" y="15727"/>
                    <a:pt x="928" y="16479"/>
                    <a:pt x="0" y="16479"/>
                  </a:cubicBezTo>
                  <a:lnTo>
                    <a:pt x="1083" y="16479"/>
                  </a:lnTo>
                  <a:cubicBezTo>
                    <a:pt x="2009" y="16479"/>
                    <a:pt x="2760" y="15727"/>
                    <a:pt x="2760" y="14801"/>
                  </a:cubicBezTo>
                  <a:lnTo>
                    <a:pt x="2760" y="1677"/>
                  </a:lnTo>
                  <a:cubicBezTo>
                    <a:pt x="2760" y="752"/>
                    <a:pt x="2009" y="0"/>
                    <a:pt x="1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2660425" y="1606475"/>
              <a:ext cx="108775" cy="111150"/>
            </a:xfrm>
            <a:custGeom>
              <a:avLst/>
              <a:gdLst/>
              <a:ahLst/>
              <a:cxnLst/>
              <a:rect l="l" t="t" r="r" b="b"/>
              <a:pathLst>
                <a:path w="4351" h="4446" extrusionOk="0">
                  <a:moveTo>
                    <a:pt x="2175" y="1"/>
                  </a:moveTo>
                  <a:cubicBezTo>
                    <a:pt x="974" y="1"/>
                    <a:pt x="1" y="996"/>
                    <a:pt x="1" y="2223"/>
                  </a:cubicBezTo>
                  <a:cubicBezTo>
                    <a:pt x="1" y="3451"/>
                    <a:pt x="974" y="4446"/>
                    <a:pt x="2175" y="4446"/>
                  </a:cubicBezTo>
                  <a:cubicBezTo>
                    <a:pt x="3377" y="4446"/>
                    <a:pt x="4350" y="3451"/>
                    <a:pt x="4350" y="2223"/>
                  </a:cubicBezTo>
                  <a:cubicBezTo>
                    <a:pt x="4350" y="996"/>
                    <a:pt x="3377" y="1"/>
                    <a:pt x="2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2661475" y="1427675"/>
              <a:ext cx="106700" cy="111425"/>
            </a:xfrm>
            <a:custGeom>
              <a:avLst/>
              <a:gdLst/>
              <a:ahLst/>
              <a:cxnLst/>
              <a:rect l="l" t="t" r="r" b="b"/>
              <a:pathLst>
                <a:path w="4268" h="4457" extrusionOk="0">
                  <a:moveTo>
                    <a:pt x="2133" y="1"/>
                  </a:moveTo>
                  <a:cubicBezTo>
                    <a:pt x="955" y="1"/>
                    <a:pt x="0" y="998"/>
                    <a:pt x="0" y="2229"/>
                  </a:cubicBezTo>
                  <a:cubicBezTo>
                    <a:pt x="0" y="3460"/>
                    <a:pt x="955" y="4457"/>
                    <a:pt x="2133" y="4457"/>
                  </a:cubicBezTo>
                  <a:cubicBezTo>
                    <a:pt x="3311" y="4457"/>
                    <a:pt x="4267" y="3460"/>
                    <a:pt x="4267" y="2229"/>
                  </a:cubicBezTo>
                  <a:cubicBezTo>
                    <a:pt x="4267" y="998"/>
                    <a:pt x="3311" y="1"/>
                    <a:pt x="2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2698725" y="1644750"/>
              <a:ext cx="34625" cy="34625"/>
            </a:xfrm>
            <a:custGeom>
              <a:avLst/>
              <a:gdLst/>
              <a:ahLst/>
              <a:cxnLst/>
              <a:rect l="l" t="t" r="r" b="b"/>
              <a:pathLst>
                <a:path w="1385" h="1385" extrusionOk="0">
                  <a:moveTo>
                    <a:pt x="692" y="1"/>
                  </a:moveTo>
                  <a:cubicBezTo>
                    <a:pt x="311" y="1"/>
                    <a:pt x="1" y="310"/>
                    <a:pt x="1" y="692"/>
                  </a:cubicBezTo>
                  <a:cubicBezTo>
                    <a:pt x="1" y="1074"/>
                    <a:pt x="311" y="1384"/>
                    <a:pt x="692" y="1384"/>
                  </a:cubicBezTo>
                  <a:cubicBezTo>
                    <a:pt x="1075" y="1384"/>
                    <a:pt x="1384" y="1074"/>
                    <a:pt x="1384" y="692"/>
                  </a:cubicBezTo>
                  <a:cubicBezTo>
                    <a:pt x="1384" y="310"/>
                    <a:pt x="1075" y="1"/>
                    <a:pt x="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2697450" y="1464775"/>
              <a:ext cx="37175" cy="37225"/>
            </a:xfrm>
            <a:custGeom>
              <a:avLst/>
              <a:gdLst/>
              <a:ahLst/>
              <a:cxnLst/>
              <a:rect l="l" t="t" r="r" b="b"/>
              <a:pathLst>
                <a:path w="1487" h="1489" extrusionOk="0">
                  <a:moveTo>
                    <a:pt x="743" y="1"/>
                  </a:moveTo>
                  <a:cubicBezTo>
                    <a:pt x="333" y="1"/>
                    <a:pt x="0" y="335"/>
                    <a:pt x="0" y="745"/>
                  </a:cubicBezTo>
                  <a:cubicBezTo>
                    <a:pt x="0" y="1156"/>
                    <a:pt x="333" y="1489"/>
                    <a:pt x="743" y="1489"/>
                  </a:cubicBezTo>
                  <a:cubicBezTo>
                    <a:pt x="1154" y="1489"/>
                    <a:pt x="1487" y="1156"/>
                    <a:pt x="1487" y="745"/>
                  </a:cubicBezTo>
                  <a:cubicBezTo>
                    <a:pt x="1487" y="335"/>
                    <a:pt x="1154" y="1"/>
                    <a:pt x="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2858600" y="1618975"/>
              <a:ext cx="27450" cy="86175"/>
            </a:xfrm>
            <a:custGeom>
              <a:avLst/>
              <a:gdLst/>
              <a:ahLst/>
              <a:cxnLst/>
              <a:rect l="l" t="t" r="r" b="b"/>
              <a:pathLst>
                <a:path w="1098" h="3447" extrusionOk="0">
                  <a:moveTo>
                    <a:pt x="291" y="1"/>
                  </a:moveTo>
                  <a:cubicBezTo>
                    <a:pt x="230" y="1"/>
                    <a:pt x="170" y="22"/>
                    <a:pt x="121" y="64"/>
                  </a:cubicBezTo>
                  <a:cubicBezTo>
                    <a:pt x="11" y="158"/>
                    <a:pt x="0" y="323"/>
                    <a:pt x="94" y="432"/>
                  </a:cubicBezTo>
                  <a:cubicBezTo>
                    <a:pt x="405" y="791"/>
                    <a:pt x="577" y="1250"/>
                    <a:pt x="577" y="1723"/>
                  </a:cubicBezTo>
                  <a:cubicBezTo>
                    <a:pt x="577" y="2197"/>
                    <a:pt x="405" y="2656"/>
                    <a:pt x="94" y="3015"/>
                  </a:cubicBezTo>
                  <a:cubicBezTo>
                    <a:pt x="0" y="3124"/>
                    <a:pt x="11" y="3288"/>
                    <a:pt x="121" y="3383"/>
                  </a:cubicBezTo>
                  <a:cubicBezTo>
                    <a:pt x="170" y="3425"/>
                    <a:pt x="230" y="3447"/>
                    <a:pt x="291" y="3447"/>
                  </a:cubicBezTo>
                  <a:cubicBezTo>
                    <a:pt x="364" y="3447"/>
                    <a:pt x="436" y="3415"/>
                    <a:pt x="487" y="3356"/>
                  </a:cubicBezTo>
                  <a:cubicBezTo>
                    <a:pt x="881" y="2902"/>
                    <a:pt x="1098" y="2322"/>
                    <a:pt x="1098" y="1723"/>
                  </a:cubicBezTo>
                  <a:cubicBezTo>
                    <a:pt x="1098" y="1124"/>
                    <a:pt x="881" y="545"/>
                    <a:pt x="487" y="91"/>
                  </a:cubicBezTo>
                  <a:cubicBezTo>
                    <a:pt x="436" y="31"/>
                    <a:pt x="363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2897900" y="1584925"/>
              <a:ext cx="40200" cy="154250"/>
            </a:xfrm>
            <a:custGeom>
              <a:avLst/>
              <a:gdLst/>
              <a:ahLst/>
              <a:cxnLst/>
              <a:rect l="l" t="t" r="r" b="b"/>
              <a:pathLst>
                <a:path w="1608" h="6170" extrusionOk="0">
                  <a:moveTo>
                    <a:pt x="291" y="1"/>
                  </a:moveTo>
                  <a:cubicBezTo>
                    <a:pt x="231" y="1"/>
                    <a:pt x="170" y="21"/>
                    <a:pt x="121" y="64"/>
                  </a:cubicBezTo>
                  <a:cubicBezTo>
                    <a:pt x="13" y="158"/>
                    <a:pt x="0" y="322"/>
                    <a:pt x="94" y="431"/>
                  </a:cubicBezTo>
                  <a:cubicBezTo>
                    <a:pt x="734" y="1168"/>
                    <a:pt x="1087" y="2111"/>
                    <a:pt x="1087" y="3085"/>
                  </a:cubicBezTo>
                  <a:cubicBezTo>
                    <a:pt x="1087" y="4060"/>
                    <a:pt x="734" y="5002"/>
                    <a:pt x="94" y="5739"/>
                  </a:cubicBezTo>
                  <a:cubicBezTo>
                    <a:pt x="0" y="5847"/>
                    <a:pt x="13" y="6012"/>
                    <a:pt x="121" y="6106"/>
                  </a:cubicBezTo>
                  <a:cubicBezTo>
                    <a:pt x="171" y="6148"/>
                    <a:pt x="231" y="6170"/>
                    <a:pt x="291" y="6170"/>
                  </a:cubicBezTo>
                  <a:cubicBezTo>
                    <a:pt x="364" y="6170"/>
                    <a:pt x="437" y="6140"/>
                    <a:pt x="488" y="6081"/>
                  </a:cubicBezTo>
                  <a:cubicBezTo>
                    <a:pt x="1210" y="5249"/>
                    <a:pt x="1607" y="4185"/>
                    <a:pt x="1607" y="3085"/>
                  </a:cubicBezTo>
                  <a:cubicBezTo>
                    <a:pt x="1607" y="1986"/>
                    <a:pt x="1210" y="922"/>
                    <a:pt x="488" y="90"/>
                  </a:cubicBezTo>
                  <a:cubicBezTo>
                    <a:pt x="437" y="31"/>
                    <a:pt x="364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2878225" y="1601975"/>
              <a:ext cx="33825" cy="120175"/>
            </a:xfrm>
            <a:custGeom>
              <a:avLst/>
              <a:gdLst/>
              <a:ahLst/>
              <a:cxnLst/>
              <a:rect l="l" t="t" r="r" b="b"/>
              <a:pathLst>
                <a:path w="1353" h="4807" extrusionOk="0">
                  <a:moveTo>
                    <a:pt x="292" y="0"/>
                  </a:moveTo>
                  <a:cubicBezTo>
                    <a:pt x="231" y="0"/>
                    <a:pt x="170" y="21"/>
                    <a:pt x="121" y="63"/>
                  </a:cubicBezTo>
                  <a:cubicBezTo>
                    <a:pt x="13" y="158"/>
                    <a:pt x="1" y="323"/>
                    <a:pt x="95" y="431"/>
                  </a:cubicBezTo>
                  <a:cubicBezTo>
                    <a:pt x="571" y="979"/>
                    <a:pt x="832" y="1680"/>
                    <a:pt x="832" y="2403"/>
                  </a:cubicBezTo>
                  <a:cubicBezTo>
                    <a:pt x="832" y="3127"/>
                    <a:pt x="571" y="3827"/>
                    <a:pt x="95" y="4376"/>
                  </a:cubicBezTo>
                  <a:cubicBezTo>
                    <a:pt x="1" y="4484"/>
                    <a:pt x="13" y="4648"/>
                    <a:pt x="121" y="4743"/>
                  </a:cubicBezTo>
                  <a:cubicBezTo>
                    <a:pt x="171" y="4785"/>
                    <a:pt x="231" y="4806"/>
                    <a:pt x="292" y="4806"/>
                  </a:cubicBezTo>
                  <a:cubicBezTo>
                    <a:pt x="364" y="4806"/>
                    <a:pt x="437" y="4776"/>
                    <a:pt x="489" y="4716"/>
                  </a:cubicBezTo>
                  <a:cubicBezTo>
                    <a:pt x="1046" y="4074"/>
                    <a:pt x="1353" y="3252"/>
                    <a:pt x="1353" y="2403"/>
                  </a:cubicBezTo>
                  <a:cubicBezTo>
                    <a:pt x="1353" y="1555"/>
                    <a:pt x="1046" y="733"/>
                    <a:pt x="489" y="89"/>
                  </a:cubicBezTo>
                  <a:cubicBezTo>
                    <a:pt x="437" y="30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2546025" y="1618975"/>
              <a:ext cx="27450" cy="86175"/>
            </a:xfrm>
            <a:custGeom>
              <a:avLst/>
              <a:gdLst/>
              <a:ahLst/>
              <a:cxnLst/>
              <a:rect l="l" t="t" r="r" b="b"/>
              <a:pathLst>
                <a:path w="1098" h="3447" extrusionOk="0">
                  <a:moveTo>
                    <a:pt x="808" y="1"/>
                  </a:moveTo>
                  <a:cubicBezTo>
                    <a:pt x="735" y="1"/>
                    <a:pt x="663" y="31"/>
                    <a:pt x="611" y="91"/>
                  </a:cubicBezTo>
                  <a:cubicBezTo>
                    <a:pt x="217" y="545"/>
                    <a:pt x="0" y="1124"/>
                    <a:pt x="0" y="1723"/>
                  </a:cubicBezTo>
                  <a:cubicBezTo>
                    <a:pt x="0" y="2322"/>
                    <a:pt x="217" y="2902"/>
                    <a:pt x="611" y="3356"/>
                  </a:cubicBezTo>
                  <a:cubicBezTo>
                    <a:pt x="663" y="3415"/>
                    <a:pt x="734" y="3447"/>
                    <a:pt x="807" y="3447"/>
                  </a:cubicBezTo>
                  <a:cubicBezTo>
                    <a:pt x="868" y="3447"/>
                    <a:pt x="929" y="3425"/>
                    <a:pt x="978" y="3383"/>
                  </a:cubicBezTo>
                  <a:cubicBezTo>
                    <a:pt x="1087" y="3288"/>
                    <a:pt x="1098" y="3124"/>
                    <a:pt x="1004" y="3015"/>
                  </a:cubicBezTo>
                  <a:cubicBezTo>
                    <a:pt x="693" y="2656"/>
                    <a:pt x="521" y="2197"/>
                    <a:pt x="521" y="1723"/>
                  </a:cubicBezTo>
                  <a:cubicBezTo>
                    <a:pt x="521" y="1250"/>
                    <a:pt x="693" y="791"/>
                    <a:pt x="1004" y="432"/>
                  </a:cubicBezTo>
                  <a:cubicBezTo>
                    <a:pt x="1098" y="323"/>
                    <a:pt x="1087" y="158"/>
                    <a:pt x="978" y="64"/>
                  </a:cubicBezTo>
                  <a:cubicBezTo>
                    <a:pt x="929" y="22"/>
                    <a:pt x="868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2493975" y="1584925"/>
              <a:ext cx="40225" cy="154250"/>
            </a:xfrm>
            <a:custGeom>
              <a:avLst/>
              <a:gdLst/>
              <a:ahLst/>
              <a:cxnLst/>
              <a:rect l="l" t="t" r="r" b="b"/>
              <a:pathLst>
                <a:path w="1609" h="6170" extrusionOk="0">
                  <a:moveTo>
                    <a:pt x="1317" y="1"/>
                  </a:moveTo>
                  <a:cubicBezTo>
                    <a:pt x="1244" y="1"/>
                    <a:pt x="1172" y="31"/>
                    <a:pt x="1120" y="90"/>
                  </a:cubicBezTo>
                  <a:cubicBezTo>
                    <a:pt x="399" y="922"/>
                    <a:pt x="1" y="1986"/>
                    <a:pt x="1" y="3085"/>
                  </a:cubicBezTo>
                  <a:cubicBezTo>
                    <a:pt x="1" y="4185"/>
                    <a:pt x="399" y="5249"/>
                    <a:pt x="1120" y="6081"/>
                  </a:cubicBezTo>
                  <a:cubicBezTo>
                    <a:pt x="1171" y="6140"/>
                    <a:pt x="1244" y="6170"/>
                    <a:pt x="1317" y="6170"/>
                  </a:cubicBezTo>
                  <a:cubicBezTo>
                    <a:pt x="1377" y="6170"/>
                    <a:pt x="1437" y="6148"/>
                    <a:pt x="1488" y="6106"/>
                  </a:cubicBezTo>
                  <a:cubicBezTo>
                    <a:pt x="1595" y="6012"/>
                    <a:pt x="1608" y="5847"/>
                    <a:pt x="1513" y="5739"/>
                  </a:cubicBezTo>
                  <a:cubicBezTo>
                    <a:pt x="874" y="5002"/>
                    <a:pt x="522" y="4060"/>
                    <a:pt x="522" y="3085"/>
                  </a:cubicBezTo>
                  <a:cubicBezTo>
                    <a:pt x="522" y="2111"/>
                    <a:pt x="874" y="1168"/>
                    <a:pt x="1513" y="431"/>
                  </a:cubicBezTo>
                  <a:cubicBezTo>
                    <a:pt x="1608" y="322"/>
                    <a:pt x="1595" y="158"/>
                    <a:pt x="1488" y="64"/>
                  </a:cubicBezTo>
                  <a:cubicBezTo>
                    <a:pt x="1438" y="21"/>
                    <a:pt x="1378" y="1"/>
                    <a:pt x="13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2520025" y="1601975"/>
              <a:ext cx="33825" cy="120175"/>
            </a:xfrm>
            <a:custGeom>
              <a:avLst/>
              <a:gdLst/>
              <a:ahLst/>
              <a:cxnLst/>
              <a:rect l="l" t="t" r="r" b="b"/>
              <a:pathLst>
                <a:path w="1353" h="4807" extrusionOk="0">
                  <a:moveTo>
                    <a:pt x="1061" y="0"/>
                  </a:moveTo>
                  <a:cubicBezTo>
                    <a:pt x="989" y="0"/>
                    <a:pt x="916" y="30"/>
                    <a:pt x="865" y="89"/>
                  </a:cubicBezTo>
                  <a:cubicBezTo>
                    <a:pt x="308" y="733"/>
                    <a:pt x="0" y="1555"/>
                    <a:pt x="0" y="2403"/>
                  </a:cubicBezTo>
                  <a:cubicBezTo>
                    <a:pt x="0" y="3252"/>
                    <a:pt x="308" y="4074"/>
                    <a:pt x="865" y="4716"/>
                  </a:cubicBezTo>
                  <a:cubicBezTo>
                    <a:pt x="916" y="4776"/>
                    <a:pt x="989" y="4806"/>
                    <a:pt x="1062" y="4806"/>
                  </a:cubicBezTo>
                  <a:cubicBezTo>
                    <a:pt x="1122" y="4806"/>
                    <a:pt x="1183" y="4785"/>
                    <a:pt x="1232" y="4743"/>
                  </a:cubicBezTo>
                  <a:cubicBezTo>
                    <a:pt x="1340" y="4648"/>
                    <a:pt x="1353" y="4484"/>
                    <a:pt x="1259" y="4376"/>
                  </a:cubicBezTo>
                  <a:cubicBezTo>
                    <a:pt x="782" y="3827"/>
                    <a:pt x="520" y="3127"/>
                    <a:pt x="520" y="2403"/>
                  </a:cubicBezTo>
                  <a:cubicBezTo>
                    <a:pt x="520" y="1680"/>
                    <a:pt x="782" y="979"/>
                    <a:pt x="1259" y="431"/>
                  </a:cubicBezTo>
                  <a:cubicBezTo>
                    <a:pt x="1353" y="323"/>
                    <a:pt x="1340" y="158"/>
                    <a:pt x="1232" y="63"/>
                  </a:cubicBezTo>
                  <a:cubicBezTo>
                    <a:pt x="1183" y="21"/>
                    <a:pt x="1122" y="0"/>
                    <a:pt x="1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2858900" y="1447950"/>
              <a:ext cx="25975" cy="70900"/>
            </a:xfrm>
            <a:custGeom>
              <a:avLst/>
              <a:gdLst/>
              <a:ahLst/>
              <a:cxnLst/>
              <a:rect l="l" t="t" r="r" b="b"/>
              <a:pathLst>
                <a:path w="1039" h="2836" extrusionOk="0">
                  <a:moveTo>
                    <a:pt x="287" y="0"/>
                  </a:moveTo>
                  <a:cubicBezTo>
                    <a:pt x="221" y="0"/>
                    <a:pt x="155" y="25"/>
                    <a:pt x="104" y="75"/>
                  </a:cubicBezTo>
                  <a:cubicBezTo>
                    <a:pt x="2" y="176"/>
                    <a:pt x="1" y="341"/>
                    <a:pt x="101" y="443"/>
                  </a:cubicBezTo>
                  <a:cubicBezTo>
                    <a:pt x="371" y="717"/>
                    <a:pt x="519" y="1063"/>
                    <a:pt x="519" y="1418"/>
                  </a:cubicBezTo>
                  <a:cubicBezTo>
                    <a:pt x="519" y="1774"/>
                    <a:pt x="371" y="2120"/>
                    <a:pt x="101" y="2393"/>
                  </a:cubicBezTo>
                  <a:cubicBezTo>
                    <a:pt x="1" y="2495"/>
                    <a:pt x="2" y="2660"/>
                    <a:pt x="104" y="2760"/>
                  </a:cubicBezTo>
                  <a:cubicBezTo>
                    <a:pt x="155" y="2810"/>
                    <a:pt x="220" y="2835"/>
                    <a:pt x="287" y="2835"/>
                  </a:cubicBezTo>
                  <a:cubicBezTo>
                    <a:pt x="353" y="2835"/>
                    <a:pt x="421" y="2809"/>
                    <a:pt x="471" y="2758"/>
                  </a:cubicBezTo>
                  <a:cubicBezTo>
                    <a:pt x="838" y="2388"/>
                    <a:pt x="1038" y="1911"/>
                    <a:pt x="1038" y="1418"/>
                  </a:cubicBezTo>
                  <a:cubicBezTo>
                    <a:pt x="1038" y="925"/>
                    <a:pt x="838" y="448"/>
                    <a:pt x="471" y="78"/>
                  </a:cubicBezTo>
                  <a:cubicBezTo>
                    <a:pt x="421" y="26"/>
                    <a:pt x="354" y="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2894275" y="1421000"/>
              <a:ext cx="37425" cy="124800"/>
            </a:xfrm>
            <a:custGeom>
              <a:avLst/>
              <a:gdLst/>
              <a:ahLst/>
              <a:cxnLst/>
              <a:rect l="l" t="t" r="r" b="b"/>
              <a:pathLst>
                <a:path w="1497" h="4992" extrusionOk="0">
                  <a:moveTo>
                    <a:pt x="287" y="0"/>
                  </a:moveTo>
                  <a:cubicBezTo>
                    <a:pt x="221" y="0"/>
                    <a:pt x="155" y="25"/>
                    <a:pt x="104" y="76"/>
                  </a:cubicBezTo>
                  <a:cubicBezTo>
                    <a:pt x="2" y="176"/>
                    <a:pt x="1" y="340"/>
                    <a:pt x="101" y="443"/>
                  </a:cubicBezTo>
                  <a:cubicBezTo>
                    <a:pt x="666" y="1015"/>
                    <a:pt x="976" y="1744"/>
                    <a:pt x="976" y="2496"/>
                  </a:cubicBezTo>
                  <a:cubicBezTo>
                    <a:pt x="976" y="3247"/>
                    <a:pt x="666" y="3977"/>
                    <a:pt x="101" y="4548"/>
                  </a:cubicBezTo>
                  <a:cubicBezTo>
                    <a:pt x="1" y="4651"/>
                    <a:pt x="2" y="4815"/>
                    <a:pt x="104" y="4917"/>
                  </a:cubicBezTo>
                  <a:cubicBezTo>
                    <a:pt x="155" y="4967"/>
                    <a:pt x="220" y="4991"/>
                    <a:pt x="287" y="4991"/>
                  </a:cubicBezTo>
                  <a:cubicBezTo>
                    <a:pt x="353" y="4991"/>
                    <a:pt x="421" y="4966"/>
                    <a:pt x="473" y="4915"/>
                  </a:cubicBezTo>
                  <a:cubicBezTo>
                    <a:pt x="1133" y="4245"/>
                    <a:pt x="1496" y="3385"/>
                    <a:pt x="1496" y="2496"/>
                  </a:cubicBezTo>
                  <a:cubicBezTo>
                    <a:pt x="1496" y="1606"/>
                    <a:pt x="1133" y="748"/>
                    <a:pt x="473" y="78"/>
                  </a:cubicBezTo>
                  <a:cubicBezTo>
                    <a:pt x="421" y="26"/>
                    <a:pt x="354" y="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2876575" y="1434475"/>
              <a:ext cx="31725" cy="97825"/>
            </a:xfrm>
            <a:custGeom>
              <a:avLst/>
              <a:gdLst/>
              <a:ahLst/>
              <a:cxnLst/>
              <a:rect l="l" t="t" r="r" b="b"/>
              <a:pathLst>
                <a:path w="1269" h="3913" extrusionOk="0">
                  <a:moveTo>
                    <a:pt x="287" y="1"/>
                  </a:moveTo>
                  <a:cubicBezTo>
                    <a:pt x="221" y="1"/>
                    <a:pt x="155" y="26"/>
                    <a:pt x="104" y="76"/>
                  </a:cubicBezTo>
                  <a:cubicBezTo>
                    <a:pt x="1" y="177"/>
                    <a:pt x="0" y="341"/>
                    <a:pt x="102" y="444"/>
                  </a:cubicBezTo>
                  <a:cubicBezTo>
                    <a:pt x="518" y="867"/>
                    <a:pt x="748" y="1404"/>
                    <a:pt x="748" y="1957"/>
                  </a:cubicBezTo>
                  <a:cubicBezTo>
                    <a:pt x="748" y="2510"/>
                    <a:pt x="518" y="3048"/>
                    <a:pt x="102" y="3470"/>
                  </a:cubicBezTo>
                  <a:cubicBezTo>
                    <a:pt x="0" y="3573"/>
                    <a:pt x="1" y="3737"/>
                    <a:pt x="104" y="3839"/>
                  </a:cubicBezTo>
                  <a:cubicBezTo>
                    <a:pt x="154" y="3889"/>
                    <a:pt x="221" y="3913"/>
                    <a:pt x="287" y="3913"/>
                  </a:cubicBezTo>
                  <a:cubicBezTo>
                    <a:pt x="354" y="3913"/>
                    <a:pt x="422" y="3888"/>
                    <a:pt x="472" y="3836"/>
                  </a:cubicBezTo>
                  <a:cubicBezTo>
                    <a:pt x="985" y="3316"/>
                    <a:pt x="1268" y="2648"/>
                    <a:pt x="1268" y="1957"/>
                  </a:cubicBezTo>
                  <a:cubicBezTo>
                    <a:pt x="1268" y="1266"/>
                    <a:pt x="985" y="599"/>
                    <a:pt x="472" y="79"/>
                  </a:cubicBezTo>
                  <a:cubicBezTo>
                    <a:pt x="421" y="27"/>
                    <a:pt x="354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2547375" y="1447950"/>
              <a:ext cx="25975" cy="70900"/>
            </a:xfrm>
            <a:custGeom>
              <a:avLst/>
              <a:gdLst/>
              <a:ahLst/>
              <a:cxnLst/>
              <a:rect l="l" t="t" r="r" b="b"/>
              <a:pathLst>
                <a:path w="1039" h="2836" extrusionOk="0">
                  <a:moveTo>
                    <a:pt x="753" y="0"/>
                  </a:moveTo>
                  <a:cubicBezTo>
                    <a:pt x="686" y="0"/>
                    <a:pt x="619" y="26"/>
                    <a:pt x="567" y="78"/>
                  </a:cubicBezTo>
                  <a:cubicBezTo>
                    <a:pt x="202" y="448"/>
                    <a:pt x="0" y="925"/>
                    <a:pt x="0" y="1418"/>
                  </a:cubicBezTo>
                  <a:cubicBezTo>
                    <a:pt x="0" y="1911"/>
                    <a:pt x="202" y="2388"/>
                    <a:pt x="567" y="2758"/>
                  </a:cubicBezTo>
                  <a:cubicBezTo>
                    <a:pt x="619" y="2810"/>
                    <a:pt x="685" y="2835"/>
                    <a:pt x="753" y="2835"/>
                  </a:cubicBezTo>
                  <a:cubicBezTo>
                    <a:pt x="818" y="2835"/>
                    <a:pt x="885" y="2810"/>
                    <a:pt x="935" y="2760"/>
                  </a:cubicBezTo>
                  <a:cubicBezTo>
                    <a:pt x="1038" y="2660"/>
                    <a:pt x="1039" y="2495"/>
                    <a:pt x="937" y="2393"/>
                  </a:cubicBezTo>
                  <a:cubicBezTo>
                    <a:pt x="669" y="2120"/>
                    <a:pt x="521" y="1774"/>
                    <a:pt x="521" y="1418"/>
                  </a:cubicBezTo>
                  <a:cubicBezTo>
                    <a:pt x="521" y="1063"/>
                    <a:pt x="669" y="717"/>
                    <a:pt x="937" y="443"/>
                  </a:cubicBezTo>
                  <a:cubicBezTo>
                    <a:pt x="1039" y="341"/>
                    <a:pt x="1038" y="176"/>
                    <a:pt x="935" y="75"/>
                  </a:cubicBezTo>
                  <a:cubicBezTo>
                    <a:pt x="885" y="25"/>
                    <a:pt x="819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2500550" y="1421000"/>
              <a:ext cx="37425" cy="124800"/>
            </a:xfrm>
            <a:custGeom>
              <a:avLst/>
              <a:gdLst/>
              <a:ahLst/>
              <a:cxnLst/>
              <a:rect l="l" t="t" r="r" b="b"/>
              <a:pathLst>
                <a:path w="1497" h="4992" extrusionOk="0">
                  <a:moveTo>
                    <a:pt x="1210" y="0"/>
                  </a:moveTo>
                  <a:cubicBezTo>
                    <a:pt x="1143" y="0"/>
                    <a:pt x="1076" y="26"/>
                    <a:pt x="1025" y="78"/>
                  </a:cubicBezTo>
                  <a:cubicBezTo>
                    <a:pt x="364" y="748"/>
                    <a:pt x="0" y="1606"/>
                    <a:pt x="0" y="2496"/>
                  </a:cubicBezTo>
                  <a:cubicBezTo>
                    <a:pt x="0" y="3385"/>
                    <a:pt x="364" y="4245"/>
                    <a:pt x="1025" y="4915"/>
                  </a:cubicBezTo>
                  <a:cubicBezTo>
                    <a:pt x="1077" y="4966"/>
                    <a:pt x="1143" y="4991"/>
                    <a:pt x="1211" y="4991"/>
                  </a:cubicBezTo>
                  <a:cubicBezTo>
                    <a:pt x="1276" y="4991"/>
                    <a:pt x="1343" y="4967"/>
                    <a:pt x="1393" y="4917"/>
                  </a:cubicBezTo>
                  <a:cubicBezTo>
                    <a:pt x="1496" y="4815"/>
                    <a:pt x="1497" y="4651"/>
                    <a:pt x="1395" y="4548"/>
                  </a:cubicBezTo>
                  <a:cubicBezTo>
                    <a:pt x="832" y="3977"/>
                    <a:pt x="521" y="3247"/>
                    <a:pt x="521" y="2496"/>
                  </a:cubicBezTo>
                  <a:cubicBezTo>
                    <a:pt x="521" y="1744"/>
                    <a:pt x="832" y="1015"/>
                    <a:pt x="1395" y="443"/>
                  </a:cubicBezTo>
                  <a:cubicBezTo>
                    <a:pt x="1497" y="340"/>
                    <a:pt x="1496" y="176"/>
                    <a:pt x="1393" y="76"/>
                  </a:cubicBezTo>
                  <a:cubicBezTo>
                    <a:pt x="1342" y="25"/>
                    <a:pt x="1276" y="0"/>
                    <a:pt x="1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2523975" y="1434475"/>
              <a:ext cx="31700" cy="97825"/>
            </a:xfrm>
            <a:custGeom>
              <a:avLst/>
              <a:gdLst/>
              <a:ahLst/>
              <a:cxnLst/>
              <a:rect l="l" t="t" r="r" b="b"/>
              <a:pathLst>
                <a:path w="1268" h="3913" extrusionOk="0">
                  <a:moveTo>
                    <a:pt x="981" y="1"/>
                  </a:moveTo>
                  <a:cubicBezTo>
                    <a:pt x="914" y="1"/>
                    <a:pt x="847" y="27"/>
                    <a:pt x="796" y="79"/>
                  </a:cubicBezTo>
                  <a:cubicBezTo>
                    <a:pt x="283" y="599"/>
                    <a:pt x="0" y="1266"/>
                    <a:pt x="0" y="1957"/>
                  </a:cubicBezTo>
                  <a:cubicBezTo>
                    <a:pt x="0" y="2648"/>
                    <a:pt x="283" y="3316"/>
                    <a:pt x="796" y="3836"/>
                  </a:cubicBezTo>
                  <a:cubicBezTo>
                    <a:pt x="847" y="3888"/>
                    <a:pt x="915" y="3913"/>
                    <a:pt x="981" y="3913"/>
                  </a:cubicBezTo>
                  <a:cubicBezTo>
                    <a:pt x="1048" y="3913"/>
                    <a:pt x="1113" y="3889"/>
                    <a:pt x="1165" y="3839"/>
                  </a:cubicBezTo>
                  <a:cubicBezTo>
                    <a:pt x="1266" y="3737"/>
                    <a:pt x="1267" y="3573"/>
                    <a:pt x="1167" y="3470"/>
                  </a:cubicBezTo>
                  <a:cubicBezTo>
                    <a:pt x="749" y="3048"/>
                    <a:pt x="521" y="2510"/>
                    <a:pt x="521" y="1957"/>
                  </a:cubicBezTo>
                  <a:cubicBezTo>
                    <a:pt x="521" y="1404"/>
                    <a:pt x="749" y="867"/>
                    <a:pt x="1167" y="444"/>
                  </a:cubicBezTo>
                  <a:cubicBezTo>
                    <a:pt x="1267" y="341"/>
                    <a:pt x="1266" y="177"/>
                    <a:pt x="1165" y="76"/>
                  </a:cubicBezTo>
                  <a:cubicBezTo>
                    <a:pt x="1114" y="26"/>
                    <a:pt x="1048" y="1"/>
                    <a:pt x="9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2704975" y="1427625"/>
              <a:ext cx="66850" cy="111575"/>
            </a:xfrm>
            <a:custGeom>
              <a:avLst/>
              <a:gdLst/>
              <a:ahLst/>
              <a:cxnLst/>
              <a:rect l="l" t="t" r="r" b="b"/>
              <a:pathLst>
                <a:path w="2674" h="4463" extrusionOk="0">
                  <a:moveTo>
                    <a:pt x="442" y="0"/>
                  </a:moveTo>
                  <a:cubicBezTo>
                    <a:pt x="291" y="0"/>
                    <a:pt x="143" y="15"/>
                    <a:pt x="0" y="44"/>
                  </a:cubicBezTo>
                  <a:cubicBezTo>
                    <a:pt x="1020" y="249"/>
                    <a:pt x="1789" y="1151"/>
                    <a:pt x="1789" y="2231"/>
                  </a:cubicBezTo>
                  <a:cubicBezTo>
                    <a:pt x="1789" y="3312"/>
                    <a:pt x="1020" y="4213"/>
                    <a:pt x="0" y="4419"/>
                  </a:cubicBezTo>
                  <a:cubicBezTo>
                    <a:pt x="143" y="4448"/>
                    <a:pt x="291" y="4463"/>
                    <a:pt x="442" y="4463"/>
                  </a:cubicBezTo>
                  <a:cubicBezTo>
                    <a:pt x="1675" y="4463"/>
                    <a:pt x="2674" y="3463"/>
                    <a:pt x="2674" y="2231"/>
                  </a:cubicBezTo>
                  <a:cubicBezTo>
                    <a:pt x="2674" y="999"/>
                    <a:pt x="1675" y="0"/>
                    <a:pt x="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2653750" y="1421100"/>
              <a:ext cx="124575" cy="124600"/>
            </a:xfrm>
            <a:custGeom>
              <a:avLst/>
              <a:gdLst/>
              <a:ahLst/>
              <a:cxnLst/>
              <a:rect l="l" t="t" r="r" b="b"/>
              <a:pathLst>
                <a:path w="4983" h="4984" extrusionOk="0">
                  <a:moveTo>
                    <a:pt x="2491" y="521"/>
                  </a:moveTo>
                  <a:cubicBezTo>
                    <a:pt x="3579" y="521"/>
                    <a:pt x="4463" y="1405"/>
                    <a:pt x="4463" y="2492"/>
                  </a:cubicBezTo>
                  <a:cubicBezTo>
                    <a:pt x="4463" y="3578"/>
                    <a:pt x="3579" y="4463"/>
                    <a:pt x="2491" y="4463"/>
                  </a:cubicBezTo>
                  <a:cubicBezTo>
                    <a:pt x="1405" y="4463"/>
                    <a:pt x="520" y="3578"/>
                    <a:pt x="520" y="2492"/>
                  </a:cubicBezTo>
                  <a:cubicBezTo>
                    <a:pt x="520" y="1405"/>
                    <a:pt x="1405" y="521"/>
                    <a:pt x="2491" y="521"/>
                  </a:cubicBezTo>
                  <a:close/>
                  <a:moveTo>
                    <a:pt x="2491" y="0"/>
                  </a:moveTo>
                  <a:cubicBezTo>
                    <a:pt x="1117" y="0"/>
                    <a:pt x="1" y="1118"/>
                    <a:pt x="1" y="2492"/>
                  </a:cubicBezTo>
                  <a:cubicBezTo>
                    <a:pt x="1" y="3866"/>
                    <a:pt x="1117" y="4983"/>
                    <a:pt x="2491" y="4983"/>
                  </a:cubicBezTo>
                  <a:cubicBezTo>
                    <a:pt x="3866" y="4983"/>
                    <a:pt x="4983" y="3866"/>
                    <a:pt x="4983" y="2492"/>
                  </a:cubicBezTo>
                  <a:cubicBezTo>
                    <a:pt x="4983" y="1118"/>
                    <a:pt x="3865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2629575" y="1575600"/>
              <a:ext cx="172925" cy="172925"/>
            </a:xfrm>
            <a:custGeom>
              <a:avLst/>
              <a:gdLst/>
              <a:ahLst/>
              <a:cxnLst/>
              <a:rect l="l" t="t" r="r" b="b"/>
              <a:pathLst>
                <a:path w="6917" h="6917" extrusionOk="0">
                  <a:moveTo>
                    <a:pt x="3458" y="520"/>
                  </a:moveTo>
                  <a:cubicBezTo>
                    <a:pt x="5079" y="520"/>
                    <a:pt x="6396" y="1838"/>
                    <a:pt x="6396" y="3458"/>
                  </a:cubicBezTo>
                  <a:cubicBezTo>
                    <a:pt x="6396" y="5079"/>
                    <a:pt x="5079" y="6396"/>
                    <a:pt x="3458" y="6396"/>
                  </a:cubicBezTo>
                  <a:cubicBezTo>
                    <a:pt x="1838" y="6396"/>
                    <a:pt x="521" y="5079"/>
                    <a:pt x="521" y="3458"/>
                  </a:cubicBezTo>
                  <a:cubicBezTo>
                    <a:pt x="521" y="1838"/>
                    <a:pt x="1838" y="520"/>
                    <a:pt x="3458" y="520"/>
                  </a:cubicBezTo>
                  <a:close/>
                  <a:moveTo>
                    <a:pt x="3458" y="0"/>
                  </a:moveTo>
                  <a:cubicBezTo>
                    <a:pt x="1551" y="0"/>
                    <a:pt x="0" y="1551"/>
                    <a:pt x="0" y="3458"/>
                  </a:cubicBezTo>
                  <a:cubicBezTo>
                    <a:pt x="0" y="5365"/>
                    <a:pt x="1551" y="6917"/>
                    <a:pt x="3458" y="6917"/>
                  </a:cubicBezTo>
                  <a:cubicBezTo>
                    <a:pt x="5366" y="6917"/>
                    <a:pt x="6917" y="5365"/>
                    <a:pt x="6917" y="3458"/>
                  </a:cubicBezTo>
                  <a:cubicBezTo>
                    <a:pt x="6917" y="1551"/>
                    <a:pt x="5366" y="0"/>
                    <a:pt x="3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2704975" y="1606450"/>
              <a:ext cx="66675" cy="111225"/>
            </a:xfrm>
            <a:custGeom>
              <a:avLst/>
              <a:gdLst/>
              <a:ahLst/>
              <a:cxnLst/>
              <a:rect l="l" t="t" r="r" b="b"/>
              <a:pathLst>
                <a:path w="2667" h="4449" extrusionOk="0">
                  <a:moveTo>
                    <a:pt x="442" y="1"/>
                  </a:moveTo>
                  <a:cubicBezTo>
                    <a:pt x="291" y="1"/>
                    <a:pt x="143" y="16"/>
                    <a:pt x="0" y="45"/>
                  </a:cubicBezTo>
                  <a:cubicBezTo>
                    <a:pt x="1015" y="250"/>
                    <a:pt x="1782" y="1150"/>
                    <a:pt x="1782" y="2224"/>
                  </a:cubicBezTo>
                  <a:cubicBezTo>
                    <a:pt x="1782" y="3299"/>
                    <a:pt x="1015" y="4198"/>
                    <a:pt x="0" y="4404"/>
                  </a:cubicBezTo>
                  <a:cubicBezTo>
                    <a:pt x="143" y="4433"/>
                    <a:pt x="291" y="4448"/>
                    <a:pt x="442" y="4448"/>
                  </a:cubicBezTo>
                  <a:cubicBezTo>
                    <a:pt x="1669" y="4448"/>
                    <a:pt x="2666" y="3451"/>
                    <a:pt x="2666" y="2224"/>
                  </a:cubicBezTo>
                  <a:cubicBezTo>
                    <a:pt x="2666" y="998"/>
                    <a:pt x="1669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64" name="Google Shape;864;p47"/>
          <p:cNvSpPr txBox="1">
            <a:spLocks noGrp="1"/>
          </p:cNvSpPr>
          <p:nvPr>
            <p:ph type="subTitle" idx="4"/>
          </p:nvPr>
        </p:nvSpPr>
        <p:spPr>
          <a:xfrm>
            <a:off x="793400" y="2793616"/>
            <a:ext cx="2204700" cy="10052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Giới thiệu khái quát về vấn đề em sẽ trình bày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5" name="Google Shape;865;p47"/>
          <p:cNvSpPr txBox="1">
            <a:spLocks noGrp="1"/>
          </p:cNvSpPr>
          <p:nvPr>
            <p:ph type="subTitle" idx="5"/>
          </p:nvPr>
        </p:nvSpPr>
        <p:spPr>
          <a:xfrm>
            <a:off x="3470100" y="2793616"/>
            <a:ext cx="2203800" cy="10052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Nêu những biểu hiện cụ thể của vấn đề và những suy nghĩ của em.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6" name="Google Shape;866;p47"/>
          <p:cNvSpPr txBox="1">
            <a:spLocks noGrp="1"/>
          </p:cNvSpPr>
          <p:nvPr>
            <p:ph type="subTitle" idx="6"/>
          </p:nvPr>
        </p:nvSpPr>
        <p:spPr>
          <a:xfrm>
            <a:off x="6146350" y="2793615"/>
            <a:ext cx="2203800" cy="10052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Khái quát suy nghĩ, rút ra bài học.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" grpId="0" animBg="1"/>
      <p:bldP spid="784" grpId="0" animBg="1"/>
      <p:bldP spid="785" grpId="0" animBg="1"/>
      <p:bldP spid="786" grpId="0" animBg="1"/>
      <p:bldP spid="787" grpId="0"/>
      <p:bldP spid="793" grpId="0" animBg="1"/>
      <p:bldP spid="794" grpId="0" animBg="1"/>
      <p:bldP spid="795" grpId="0" animBg="1"/>
      <p:bldP spid="864" grpId="0" build="p"/>
      <p:bldP spid="865" grpId="0" build="p"/>
      <p:bldP spid="866" grpId="0" build="p"/>
    </p:bldLst>
  </p:timing>
</p:sld>
</file>

<file path=ppt/theme/theme1.xml><?xml version="1.0" encoding="utf-8"?>
<a:theme xmlns:a="http://schemas.openxmlformats.org/drawingml/2006/main" name="Communications Major for College: Broadcast Journalism by Slidesgo">
  <a:themeElements>
    <a:clrScheme name="Simple Light">
      <a:dk1>
        <a:srgbClr val="4B3E59"/>
      </a:dk1>
      <a:lt1>
        <a:srgbClr val="FFFFFF"/>
      </a:lt1>
      <a:dk2>
        <a:srgbClr val="F25774"/>
      </a:dk2>
      <a:lt2>
        <a:srgbClr val="F2798F"/>
      </a:lt2>
      <a:accent1>
        <a:srgbClr val="F2C2CF"/>
      </a:accent1>
      <a:accent2>
        <a:srgbClr val="F2D8C2"/>
      </a:accent2>
      <a:accent3>
        <a:srgbClr val="F2E7DC"/>
      </a:accent3>
      <a:accent4>
        <a:srgbClr val="FFFFFF"/>
      </a:accent4>
      <a:accent5>
        <a:srgbClr val="FFFFFF"/>
      </a:accent5>
      <a:accent6>
        <a:srgbClr val="FFFFFF"/>
      </a:accent6>
      <a:hlink>
        <a:srgbClr val="4B3E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nline Newspaper Business Plan by Slidesgo">
  <a:themeElements>
    <a:clrScheme name="Simple Light">
      <a:dk1>
        <a:srgbClr val="191919"/>
      </a:dk1>
      <a:lt1>
        <a:srgbClr val="F0F0E6"/>
      </a:lt1>
      <a:dk2>
        <a:srgbClr val="EE6F6F"/>
      </a:dk2>
      <a:lt2>
        <a:srgbClr val="E9A2A2"/>
      </a:lt2>
      <a:accent1>
        <a:srgbClr val="EB8787"/>
      </a:accent1>
      <a:accent2>
        <a:srgbClr val="E9A2A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0F0E6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706</Words>
  <Application>Microsoft Office PowerPoint</Application>
  <PresentationFormat>On-screen Show (16:9)</PresentationFormat>
  <Paragraphs>85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Fugaz One</vt:lpstr>
      <vt:lpstr>Bebas Neue</vt:lpstr>
      <vt:lpstr>Cambria</vt:lpstr>
      <vt:lpstr>Ultra</vt:lpstr>
      <vt:lpstr>Montserrat</vt:lpstr>
      <vt:lpstr>Karla</vt:lpstr>
      <vt:lpstr>Sansita Swashed</vt:lpstr>
      <vt:lpstr>Arial</vt:lpstr>
      <vt:lpstr>Calisto MT</vt:lpstr>
      <vt:lpstr>Communications Major for College: Broadcast Journalism by Slidesgo</vt:lpstr>
      <vt:lpstr>Online Newspaper Business Plan by Slidesgo</vt:lpstr>
      <vt:lpstr>PowerPoint Presentation</vt:lpstr>
      <vt:lpstr>MỤC TIÊU BÀI HỌC</vt:lpstr>
      <vt:lpstr>Đối thoại</vt:lpstr>
      <vt:lpstr>Ví dụ</vt:lpstr>
      <vt:lpstr>Ví dụ</vt:lpstr>
      <vt:lpstr>Ví dụ</vt:lpstr>
      <vt:lpstr>Trước khi nói</vt:lpstr>
      <vt:lpstr>a. Chuẩn bị nội dung nói</vt:lpstr>
      <vt:lpstr>b. Lập đề cương</vt:lpstr>
      <vt:lpstr>c. Tập luyện</vt:lpstr>
      <vt:lpstr>Trình bày bài nói</vt:lpstr>
      <vt:lpstr>PowerPoint Presentation</vt:lpstr>
      <vt:lpstr>NHỮNG ĐIỀU CẦN CHÚ Ý</vt:lpstr>
      <vt:lpstr>NHIỆM VỤ</vt:lpstr>
      <vt:lpstr>Em hãy sử dụng phiếu chuẩn bị bài nói. Điền các thông tin cần thiết và sẵn sàng cho phần trình bày của mình.</vt:lpstr>
      <vt:lpstr>PHIẾU CHUẨN BỊ TRÌNH BÀY BÀI NÓI</vt:lpstr>
      <vt:lpstr>SAU KHI NÓI</vt:lpstr>
      <vt:lpstr>PowerPoint Presentation</vt:lpstr>
      <vt:lpstr>PowerPoint Presentation</vt:lpstr>
      <vt:lpstr>PHIẾU ĐÁNH GIÁ BÀI NÓI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SUY NGHĨ VỀ MỘT VẤN ĐỀ ĐỜI SỐNG (được gợi ra từ tác phẩm văn học đã học)</dc:title>
  <cp:lastModifiedBy>Dương Uyên</cp:lastModifiedBy>
  <cp:revision>9</cp:revision>
  <dcterms:modified xsi:type="dcterms:W3CDTF">2022-06-22T08:26:59Z</dcterms:modified>
</cp:coreProperties>
</file>