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0"/>
  </p:notesMasterIdLst>
  <p:sldIdLst>
    <p:sldId id="256" r:id="rId2"/>
    <p:sldId id="258" r:id="rId3"/>
    <p:sldId id="259" r:id="rId4"/>
    <p:sldId id="310" r:id="rId5"/>
    <p:sldId id="311" r:id="rId6"/>
    <p:sldId id="314" r:id="rId7"/>
    <p:sldId id="312" r:id="rId8"/>
    <p:sldId id="313" r:id="rId9"/>
    <p:sldId id="315" r:id="rId10"/>
    <p:sldId id="260" r:id="rId11"/>
    <p:sldId id="261" r:id="rId12"/>
    <p:sldId id="323" r:id="rId13"/>
    <p:sldId id="324" r:id="rId14"/>
    <p:sldId id="325" r:id="rId15"/>
    <p:sldId id="326" r:id="rId16"/>
    <p:sldId id="327" r:id="rId17"/>
    <p:sldId id="328" r:id="rId18"/>
    <p:sldId id="329" r:id="rId19"/>
    <p:sldId id="330" r:id="rId20"/>
    <p:sldId id="331" r:id="rId21"/>
    <p:sldId id="263" r:id="rId22"/>
    <p:sldId id="317" r:id="rId23"/>
    <p:sldId id="318" r:id="rId24"/>
    <p:sldId id="319" r:id="rId25"/>
    <p:sldId id="320" r:id="rId26"/>
    <p:sldId id="264" r:id="rId27"/>
    <p:sldId id="267" r:id="rId28"/>
    <p:sldId id="322" r:id="rId29"/>
  </p:sldIdLst>
  <p:sldSz cx="9144000" cy="5143500" type="screen16x9"/>
  <p:notesSz cx="6858000" cy="9144000"/>
  <p:embeddedFontLst>
    <p:embeddedFont>
      <p:font typeface="#9Slide07 SVNBango" panose="02000000000000000000" pitchFamily="2" charset="0"/>
      <p:regular r:id="rId31"/>
    </p:embeddedFont>
    <p:embeddedFont>
      <p:font typeface="Cambria" panose="02040503050406030204" pitchFamily="18" charset="0"/>
      <p:regular r:id="rId32"/>
      <p:bold r:id="rId33"/>
      <p:italic r:id="rId34"/>
      <p:boldItalic r:id="rId35"/>
    </p:embeddedFont>
    <p:embeddedFont>
      <p:font typeface="Lato" panose="020F0502020204030203" pitchFamily="34" charset="0"/>
      <p:regular r:id="rId36"/>
      <p:bold r:id="rId37"/>
      <p:italic r:id="rId38"/>
      <p:boldItalic r:id="rId39"/>
    </p:embeddedFont>
    <p:embeddedFont>
      <p:font typeface="Righteous" panose="020B0604020202020204" charset="0"/>
      <p:regular r:id="rId40"/>
    </p:embeddedFont>
    <p:embeddedFont>
      <p:font typeface="Roboto Condensed Light" panose="02000000000000000000" pitchFamily="2" charset="0"/>
      <p:regular r:id="rId41"/>
      <p: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E4F878-60FF-4619-9FE3-911E6FB8F8C7}">
  <a:tblStyle styleId="{C6E4F878-60FF-4619-9FE3-911E6FB8F8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0" name="Google Shape;9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1898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6414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69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44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18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93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a6f029dda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 name="Google Shape;1251;ga6f029ddad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a6f029ddad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a6f029ddad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6f029ddad_0_1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6f029ddad_0_1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a62bc9bf5a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a62bc9bf5a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a62bc9bf5a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a62bc9bf5a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4456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a62bc9bf5a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a62bc9bf5a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599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01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a6f029ddad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a6f029ddad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75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26.xml"/><Relationship Id="rId5" Type="http://schemas.openxmlformats.org/officeDocument/2006/relationships/slide" Target="../slides/slide23.xml"/><Relationship Id="rId4" Type="http://schemas.openxmlformats.org/officeDocument/2006/relationships/slide" Target="../slides/slide2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204452" y="-66675"/>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37697">
            <a:off x="4647898" y="3949153"/>
            <a:ext cx="4490538" cy="1497385"/>
          </a:xfrm>
          <a:custGeom>
            <a:avLst/>
            <a:gdLst/>
            <a:ahLst/>
            <a:cxnLst/>
            <a:rect l="l" t="t" r="r" b="b"/>
            <a:pathLst>
              <a:path w="241434" h="80507" extrusionOk="0">
                <a:moveTo>
                  <a:pt x="104522" y="1"/>
                </a:moveTo>
                <a:cubicBezTo>
                  <a:pt x="96504" y="1"/>
                  <a:pt x="89374" y="2129"/>
                  <a:pt x="83801" y="7496"/>
                </a:cubicBezTo>
                <a:cubicBezTo>
                  <a:pt x="57448" y="32876"/>
                  <a:pt x="0" y="26159"/>
                  <a:pt x="5836" y="57162"/>
                </a:cubicBezTo>
                <a:lnTo>
                  <a:pt x="241433" y="80506"/>
                </a:lnTo>
                <a:cubicBezTo>
                  <a:pt x="241433" y="80506"/>
                  <a:pt x="221767" y="33454"/>
                  <a:pt x="196478" y="31235"/>
                </a:cubicBezTo>
                <a:cubicBezTo>
                  <a:pt x="176543" y="29510"/>
                  <a:pt x="134376" y="1"/>
                  <a:pt x="104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8790" y="-66678"/>
            <a:ext cx="2863563" cy="1163932"/>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7100" y="2994419"/>
            <a:ext cx="2386957" cy="2219594"/>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14605" y="1402383"/>
            <a:ext cx="4392392" cy="2338732"/>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63550" y="971550"/>
            <a:ext cx="8016900" cy="2790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7" name="Google Shape;17;p2"/>
          <p:cNvGrpSpPr/>
          <p:nvPr/>
        </p:nvGrpSpPr>
        <p:grpSpPr>
          <a:xfrm>
            <a:off x="7425012" y="2512337"/>
            <a:ext cx="2190047" cy="1594561"/>
            <a:chOff x="6001425" y="5588275"/>
            <a:chExt cx="1332875" cy="970400"/>
          </a:xfrm>
        </p:grpSpPr>
        <p:sp>
          <p:nvSpPr>
            <p:cNvPr id="18" name="Google Shape;18;p2"/>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rot="10516267">
            <a:off x="-705622" y="624567"/>
            <a:ext cx="1854956" cy="1895258"/>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136787">
            <a:off x="2965919" y="3870067"/>
            <a:ext cx="1436302" cy="1467515"/>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rot="-1060674">
            <a:off x="7987427" y="-381593"/>
            <a:ext cx="1336760" cy="1593811"/>
            <a:chOff x="3066650" y="5873925"/>
            <a:chExt cx="1591250" cy="2145950"/>
          </a:xfrm>
        </p:grpSpPr>
        <p:sp>
          <p:nvSpPr>
            <p:cNvPr id="33" name="Google Shape;33;p2"/>
            <p:cNvSpPr/>
            <p:nvPr/>
          </p:nvSpPr>
          <p:spPr>
            <a:xfrm>
              <a:off x="3173800" y="7137625"/>
              <a:ext cx="1085150" cy="731800"/>
            </a:xfrm>
            <a:custGeom>
              <a:avLst/>
              <a:gdLst/>
              <a:ahLst/>
              <a:cxnLst/>
              <a:rect l="l" t="t" r="r" b="b"/>
              <a:pathLst>
                <a:path w="43406" h="29272" fill="none" extrusionOk="0">
                  <a:moveTo>
                    <a:pt x="43406" y="1"/>
                  </a:moveTo>
                  <a:cubicBezTo>
                    <a:pt x="43406" y="1"/>
                    <a:pt x="27874" y="29272"/>
                    <a:pt x="1" y="28056"/>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66650" y="6623950"/>
              <a:ext cx="1591250" cy="1395925"/>
            </a:xfrm>
            <a:custGeom>
              <a:avLst/>
              <a:gdLst/>
              <a:ahLst/>
              <a:cxnLst/>
              <a:rect l="l" t="t" r="r" b="b"/>
              <a:pathLst>
                <a:path w="63650" h="55837" fill="none" extrusionOk="0">
                  <a:moveTo>
                    <a:pt x="20153" y="36566"/>
                  </a:moveTo>
                  <a:cubicBezTo>
                    <a:pt x="28360" y="37113"/>
                    <a:pt x="25108" y="27113"/>
                    <a:pt x="32190" y="25380"/>
                  </a:cubicBezTo>
                  <a:cubicBezTo>
                    <a:pt x="39303" y="23618"/>
                    <a:pt x="45929" y="14985"/>
                    <a:pt x="48513" y="8237"/>
                  </a:cubicBezTo>
                  <a:cubicBezTo>
                    <a:pt x="51674" y="0"/>
                    <a:pt x="63650" y="5441"/>
                    <a:pt x="57996" y="18389"/>
                  </a:cubicBezTo>
                  <a:cubicBezTo>
                    <a:pt x="52373" y="31368"/>
                    <a:pt x="42737" y="35107"/>
                    <a:pt x="41400" y="42189"/>
                  </a:cubicBezTo>
                  <a:cubicBezTo>
                    <a:pt x="40063" y="49271"/>
                    <a:pt x="27053" y="49363"/>
                    <a:pt x="22251" y="52585"/>
                  </a:cubicBezTo>
                  <a:cubicBezTo>
                    <a:pt x="17478" y="55837"/>
                    <a:pt x="1" y="51946"/>
                    <a:pt x="1" y="51946"/>
                  </a:cubicBezTo>
                  <a:cubicBezTo>
                    <a:pt x="1" y="51946"/>
                    <a:pt x="11916" y="36019"/>
                    <a:pt x="20153" y="3656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181400" y="6379250"/>
              <a:ext cx="680900" cy="1079825"/>
            </a:xfrm>
            <a:custGeom>
              <a:avLst/>
              <a:gdLst/>
              <a:ahLst/>
              <a:cxnLst/>
              <a:rect l="l" t="t" r="r" b="b"/>
              <a:pathLst>
                <a:path w="27236" h="43193" fill="none" extrusionOk="0">
                  <a:moveTo>
                    <a:pt x="27235" y="1"/>
                  </a:moveTo>
                  <a:cubicBezTo>
                    <a:pt x="27235" y="1"/>
                    <a:pt x="25472" y="32706"/>
                    <a:pt x="1" y="4319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119850" y="5873925"/>
              <a:ext cx="959025" cy="1704450"/>
            </a:xfrm>
            <a:custGeom>
              <a:avLst/>
              <a:gdLst/>
              <a:ahLst/>
              <a:cxnLst/>
              <a:rect l="l" t="t" r="r" b="b"/>
              <a:pathLst>
                <a:path w="38361" h="68178" fill="none" extrusionOk="0">
                  <a:moveTo>
                    <a:pt x="11673" y="46050"/>
                  </a:moveTo>
                  <a:cubicBezTo>
                    <a:pt x="19272" y="43102"/>
                    <a:pt x="13983" y="31035"/>
                    <a:pt x="19636" y="26506"/>
                  </a:cubicBezTo>
                  <a:cubicBezTo>
                    <a:pt x="25259" y="21977"/>
                    <a:pt x="23193" y="15654"/>
                    <a:pt x="25290" y="8815"/>
                  </a:cubicBezTo>
                  <a:cubicBezTo>
                    <a:pt x="27904" y="244"/>
                    <a:pt x="37661" y="1"/>
                    <a:pt x="38026" y="13983"/>
                  </a:cubicBezTo>
                  <a:cubicBezTo>
                    <a:pt x="38360" y="27934"/>
                    <a:pt x="31278" y="35290"/>
                    <a:pt x="33041" y="42190"/>
                  </a:cubicBezTo>
                  <a:cubicBezTo>
                    <a:pt x="34804" y="49120"/>
                    <a:pt x="23162" y="54622"/>
                    <a:pt x="20214" y="59515"/>
                  </a:cubicBezTo>
                  <a:cubicBezTo>
                    <a:pt x="17296" y="64409"/>
                    <a:pt x="1" y="68178"/>
                    <a:pt x="1" y="68178"/>
                  </a:cubicBezTo>
                  <a:cubicBezTo>
                    <a:pt x="1" y="68178"/>
                    <a:pt x="4074" y="48968"/>
                    <a:pt x="11673" y="4605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2"/>
          <p:cNvGrpSpPr/>
          <p:nvPr/>
        </p:nvGrpSpPr>
        <p:grpSpPr>
          <a:xfrm flipH="1">
            <a:off x="3154550" y="-621552"/>
            <a:ext cx="1876288" cy="1366129"/>
            <a:chOff x="6001425" y="5588275"/>
            <a:chExt cx="1332875" cy="970400"/>
          </a:xfrm>
        </p:grpSpPr>
        <p:sp>
          <p:nvSpPr>
            <p:cNvPr id="38" name="Google Shape;38;p2"/>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rot="1122215">
            <a:off x="535304" y="169775"/>
            <a:ext cx="528349" cy="801751"/>
          </a:xfrm>
          <a:custGeom>
            <a:avLst/>
            <a:gdLst/>
            <a:ahLst/>
            <a:cxnLst/>
            <a:rect l="l" t="t" r="r" b="b"/>
            <a:pathLst>
              <a:path w="15746" h="23894" extrusionOk="0">
                <a:moveTo>
                  <a:pt x="7060" y="5776"/>
                </a:moveTo>
                <a:cubicBezTo>
                  <a:pt x="9548" y="5776"/>
                  <a:pt x="9815" y="8792"/>
                  <a:pt x="9059" y="10123"/>
                </a:cubicBezTo>
                <a:cubicBezTo>
                  <a:pt x="7813" y="10123"/>
                  <a:pt x="5624" y="9424"/>
                  <a:pt x="5624" y="7357"/>
                </a:cubicBezTo>
                <a:cubicBezTo>
                  <a:pt x="5624" y="6293"/>
                  <a:pt x="6414" y="5776"/>
                  <a:pt x="7022" y="5776"/>
                </a:cubicBezTo>
                <a:cubicBezTo>
                  <a:pt x="7035" y="5776"/>
                  <a:pt x="7047" y="5776"/>
                  <a:pt x="7060" y="5776"/>
                </a:cubicBezTo>
                <a:close/>
                <a:moveTo>
                  <a:pt x="7387" y="1"/>
                </a:moveTo>
                <a:cubicBezTo>
                  <a:pt x="7356" y="1"/>
                  <a:pt x="7326" y="1"/>
                  <a:pt x="7296" y="1"/>
                </a:cubicBezTo>
                <a:cubicBezTo>
                  <a:pt x="3466" y="1"/>
                  <a:pt x="1" y="2463"/>
                  <a:pt x="31" y="7357"/>
                </a:cubicBezTo>
                <a:cubicBezTo>
                  <a:pt x="62" y="12281"/>
                  <a:pt x="4013" y="14561"/>
                  <a:pt x="7296" y="15260"/>
                </a:cubicBezTo>
                <a:cubicBezTo>
                  <a:pt x="6384" y="17691"/>
                  <a:pt x="3010" y="20670"/>
                  <a:pt x="3010" y="20761"/>
                </a:cubicBezTo>
                <a:cubicBezTo>
                  <a:pt x="4233" y="22371"/>
                  <a:pt x="8263" y="23894"/>
                  <a:pt x="8359" y="23894"/>
                </a:cubicBezTo>
                <a:cubicBezTo>
                  <a:pt x="8361" y="23894"/>
                  <a:pt x="8361" y="23893"/>
                  <a:pt x="8360" y="23892"/>
                </a:cubicBezTo>
                <a:cubicBezTo>
                  <a:pt x="8360" y="23892"/>
                  <a:pt x="15746" y="16627"/>
                  <a:pt x="15716" y="8633"/>
                </a:cubicBezTo>
                <a:cubicBezTo>
                  <a:pt x="15685" y="1909"/>
                  <a:pt x="11197" y="1"/>
                  <a:pt x="7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rot="3927894">
            <a:off x="6716757" y="-387528"/>
            <a:ext cx="1153673" cy="1485410"/>
            <a:chOff x="2451800" y="8550200"/>
            <a:chExt cx="424025" cy="560300"/>
          </a:xfrm>
        </p:grpSpPr>
        <p:sp>
          <p:nvSpPr>
            <p:cNvPr id="52" name="Google Shape;52;p2"/>
            <p:cNvSpPr/>
            <p:nvPr/>
          </p:nvSpPr>
          <p:spPr>
            <a:xfrm>
              <a:off x="2451800" y="8833025"/>
              <a:ext cx="234075" cy="277475"/>
            </a:xfrm>
            <a:custGeom>
              <a:avLst/>
              <a:gdLst/>
              <a:ahLst/>
              <a:cxnLst/>
              <a:rect l="l" t="t" r="r" b="b"/>
              <a:pathLst>
                <a:path w="9363" h="11099" extrusionOk="0">
                  <a:moveTo>
                    <a:pt x="2780" y="1"/>
                  </a:moveTo>
                  <a:cubicBezTo>
                    <a:pt x="2374" y="1"/>
                    <a:pt x="1962" y="103"/>
                    <a:pt x="1581" y="318"/>
                  </a:cubicBezTo>
                  <a:cubicBezTo>
                    <a:pt x="426" y="986"/>
                    <a:pt x="0" y="2476"/>
                    <a:pt x="669" y="3661"/>
                  </a:cubicBezTo>
                  <a:lnTo>
                    <a:pt x="4225" y="9953"/>
                  </a:lnTo>
                  <a:lnTo>
                    <a:pt x="4681" y="9680"/>
                  </a:lnTo>
                  <a:lnTo>
                    <a:pt x="1125" y="3388"/>
                  </a:lnTo>
                  <a:cubicBezTo>
                    <a:pt x="608" y="2476"/>
                    <a:pt x="942" y="1290"/>
                    <a:pt x="1854" y="774"/>
                  </a:cubicBezTo>
                  <a:cubicBezTo>
                    <a:pt x="2146" y="608"/>
                    <a:pt x="2466" y="530"/>
                    <a:pt x="2783" y="530"/>
                  </a:cubicBezTo>
                  <a:cubicBezTo>
                    <a:pt x="3456" y="530"/>
                    <a:pt x="4117" y="883"/>
                    <a:pt x="4468" y="1503"/>
                  </a:cubicBezTo>
                  <a:lnTo>
                    <a:pt x="5623" y="3540"/>
                  </a:lnTo>
                  <a:lnTo>
                    <a:pt x="8025" y="7795"/>
                  </a:lnTo>
                  <a:lnTo>
                    <a:pt x="8389" y="8433"/>
                  </a:lnTo>
                  <a:cubicBezTo>
                    <a:pt x="8754" y="9132"/>
                    <a:pt x="8511" y="10014"/>
                    <a:pt x="7842" y="10379"/>
                  </a:cubicBezTo>
                  <a:cubicBezTo>
                    <a:pt x="7613" y="10508"/>
                    <a:pt x="7365" y="10569"/>
                    <a:pt x="7120" y="10569"/>
                  </a:cubicBezTo>
                  <a:cubicBezTo>
                    <a:pt x="6618" y="10569"/>
                    <a:pt x="6132" y="10312"/>
                    <a:pt x="5867" y="9862"/>
                  </a:cubicBezTo>
                  <a:lnTo>
                    <a:pt x="2189" y="3266"/>
                  </a:lnTo>
                  <a:cubicBezTo>
                    <a:pt x="1915" y="2780"/>
                    <a:pt x="2067" y="2141"/>
                    <a:pt x="2584" y="1868"/>
                  </a:cubicBezTo>
                  <a:cubicBezTo>
                    <a:pt x="2738" y="1781"/>
                    <a:pt x="2907" y="1740"/>
                    <a:pt x="3075" y="1740"/>
                  </a:cubicBezTo>
                  <a:cubicBezTo>
                    <a:pt x="3438" y="1740"/>
                    <a:pt x="3795" y="1931"/>
                    <a:pt x="3982" y="2263"/>
                  </a:cubicBezTo>
                  <a:lnTo>
                    <a:pt x="6079" y="5971"/>
                  </a:lnTo>
                  <a:lnTo>
                    <a:pt x="6535" y="5698"/>
                  </a:lnTo>
                  <a:lnTo>
                    <a:pt x="4438" y="1989"/>
                  </a:lnTo>
                  <a:cubicBezTo>
                    <a:pt x="4150" y="1495"/>
                    <a:pt x="3624" y="1210"/>
                    <a:pt x="3079" y="1210"/>
                  </a:cubicBezTo>
                  <a:cubicBezTo>
                    <a:pt x="2819" y="1210"/>
                    <a:pt x="2555" y="1275"/>
                    <a:pt x="2310" y="1412"/>
                  </a:cubicBezTo>
                  <a:cubicBezTo>
                    <a:pt x="1581" y="1837"/>
                    <a:pt x="1307" y="2780"/>
                    <a:pt x="1733" y="3509"/>
                  </a:cubicBezTo>
                  <a:lnTo>
                    <a:pt x="5411" y="10105"/>
                  </a:lnTo>
                  <a:cubicBezTo>
                    <a:pt x="5779" y="10739"/>
                    <a:pt x="6436" y="11098"/>
                    <a:pt x="7114" y="11098"/>
                  </a:cubicBezTo>
                  <a:cubicBezTo>
                    <a:pt x="7443" y="11098"/>
                    <a:pt x="7777" y="11013"/>
                    <a:pt x="8085" y="10835"/>
                  </a:cubicBezTo>
                  <a:cubicBezTo>
                    <a:pt x="9028" y="10318"/>
                    <a:pt x="9362" y="9102"/>
                    <a:pt x="8845" y="8190"/>
                  </a:cubicBezTo>
                  <a:lnTo>
                    <a:pt x="8481" y="7521"/>
                  </a:lnTo>
                  <a:lnTo>
                    <a:pt x="6079" y="3296"/>
                  </a:lnTo>
                  <a:lnTo>
                    <a:pt x="4924" y="1260"/>
                  </a:lnTo>
                  <a:cubicBezTo>
                    <a:pt x="4470" y="455"/>
                    <a:pt x="3639" y="1"/>
                    <a:pt x="2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604525" y="8550200"/>
              <a:ext cx="271300" cy="244475"/>
            </a:xfrm>
            <a:custGeom>
              <a:avLst/>
              <a:gdLst/>
              <a:ahLst/>
              <a:cxnLst/>
              <a:rect l="l" t="t" r="r" b="b"/>
              <a:pathLst>
                <a:path w="10852" h="9779" extrusionOk="0">
                  <a:moveTo>
                    <a:pt x="8634" y="1"/>
                  </a:moveTo>
                  <a:cubicBezTo>
                    <a:pt x="8203" y="1"/>
                    <a:pt x="7771" y="144"/>
                    <a:pt x="7417" y="445"/>
                  </a:cubicBezTo>
                  <a:lnTo>
                    <a:pt x="6840" y="901"/>
                  </a:lnTo>
                  <a:lnTo>
                    <a:pt x="3040" y="3971"/>
                  </a:lnTo>
                  <a:lnTo>
                    <a:pt x="1217" y="5430"/>
                  </a:lnTo>
                  <a:cubicBezTo>
                    <a:pt x="153" y="6281"/>
                    <a:pt x="1" y="7801"/>
                    <a:pt x="852" y="8865"/>
                  </a:cubicBezTo>
                  <a:cubicBezTo>
                    <a:pt x="1317" y="9468"/>
                    <a:pt x="2018" y="9778"/>
                    <a:pt x="2731" y="9778"/>
                  </a:cubicBezTo>
                  <a:cubicBezTo>
                    <a:pt x="3275" y="9778"/>
                    <a:pt x="3826" y="9598"/>
                    <a:pt x="4286" y="9229"/>
                  </a:cubicBezTo>
                  <a:lnTo>
                    <a:pt x="9910" y="4701"/>
                  </a:lnTo>
                  <a:lnTo>
                    <a:pt x="9575" y="4305"/>
                  </a:lnTo>
                  <a:lnTo>
                    <a:pt x="3952" y="8834"/>
                  </a:lnTo>
                  <a:cubicBezTo>
                    <a:pt x="3599" y="9122"/>
                    <a:pt x="3173" y="9263"/>
                    <a:pt x="2749" y="9263"/>
                  </a:cubicBezTo>
                  <a:cubicBezTo>
                    <a:pt x="2187" y="9263"/>
                    <a:pt x="1628" y="9015"/>
                    <a:pt x="1247" y="8530"/>
                  </a:cubicBezTo>
                  <a:cubicBezTo>
                    <a:pt x="578" y="7710"/>
                    <a:pt x="700" y="6494"/>
                    <a:pt x="1551" y="5825"/>
                  </a:cubicBezTo>
                  <a:lnTo>
                    <a:pt x="3375" y="4366"/>
                  </a:lnTo>
                  <a:lnTo>
                    <a:pt x="7144" y="1296"/>
                  </a:lnTo>
                  <a:lnTo>
                    <a:pt x="7721" y="840"/>
                  </a:lnTo>
                  <a:cubicBezTo>
                    <a:pt x="7996" y="631"/>
                    <a:pt x="8322" y="528"/>
                    <a:pt x="8643" y="528"/>
                  </a:cubicBezTo>
                  <a:cubicBezTo>
                    <a:pt x="9066" y="528"/>
                    <a:pt x="9481" y="707"/>
                    <a:pt x="9758" y="1053"/>
                  </a:cubicBezTo>
                  <a:cubicBezTo>
                    <a:pt x="10244" y="1691"/>
                    <a:pt x="10153" y="2573"/>
                    <a:pt x="9545" y="3090"/>
                  </a:cubicBezTo>
                  <a:lnTo>
                    <a:pt x="3648" y="7801"/>
                  </a:lnTo>
                  <a:cubicBezTo>
                    <a:pt x="3468" y="7956"/>
                    <a:pt x="3244" y="8028"/>
                    <a:pt x="3020" y="8028"/>
                  </a:cubicBezTo>
                  <a:cubicBezTo>
                    <a:pt x="2716" y="8028"/>
                    <a:pt x="2412" y="7894"/>
                    <a:pt x="2220" y="7649"/>
                  </a:cubicBezTo>
                  <a:cubicBezTo>
                    <a:pt x="1855" y="7193"/>
                    <a:pt x="1916" y="6555"/>
                    <a:pt x="2372" y="6190"/>
                  </a:cubicBezTo>
                  <a:lnTo>
                    <a:pt x="5685" y="3515"/>
                  </a:lnTo>
                  <a:lnTo>
                    <a:pt x="5350" y="3120"/>
                  </a:lnTo>
                  <a:lnTo>
                    <a:pt x="2037" y="5795"/>
                  </a:lnTo>
                  <a:cubicBezTo>
                    <a:pt x="1368" y="6342"/>
                    <a:pt x="1277" y="7315"/>
                    <a:pt x="1794" y="7983"/>
                  </a:cubicBezTo>
                  <a:cubicBezTo>
                    <a:pt x="2102" y="8359"/>
                    <a:pt x="2544" y="8553"/>
                    <a:pt x="2991" y="8553"/>
                  </a:cubicBezTo>
                  <a:cubicBezTo>
                    <a:pt x="3339" y="8553"/>
                    <a:pt x="3690" y="8435"/>
                    <a:pt x="3983" y="8196"/>
                  </a:cubicBezTo>
                  <a:lnTo>
                    <a:pt x="9879" y="3485"/>
                  </a:lnTo>
                  <a:cubicBezTo>
                    <a:pt x="10700" y="2816"/>
                    <a:pt x="10852" y="1570"/>
                    <a:pt x="10153" y="719"/>
                  </a:cubicBezTo>
                  <a:cubicBezTo>
                    <a:pt x="9772" y="251"/>
                    <a:pt x="9204" y="1"/>
                    <a:pt x="86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1191984">
            <a:off x="2838384" y="4369685"/>
            <a:ext cx="1071923" cy="1210125"/>
            <a:chOff x="1135825" y="6187875"/>
            <a:chExt cx="769800" cy="869050"/>
          </a:xfrm>
        </p:grpSpPr>
        <p:sp>
          <p:nvSpPr>
            <p:cNvPr id="55" name="Google Shape;55;p2"/>
            <p:cNvSpPr/>
            <p:nvPr/>
          </p:nvSpPr>
          <p:spPr>
            <a:xfrm>
              <a:off x="1208025" y="6253650"/>
              <a:ext cx="408075" cy="359275"/>
            </a:xfrm>
            <a:custGeom>
              <a:avLst/>
              <a:gdLst/>
              <a:ahLst/>
              <a:cxnLst/>
              <a:rect l="l" t="t" r="r" b="b"/>
              <a:pathLst>
                <a:path w="16323" h="14371" extrusionOk="0">
                  <a:moveTo>
                    <a:pt x="8158" y="1"/>
                  </a:moveTo>
                  <a:cubicBezTo>
                    <a:pt x="7189" y="1"/>
                    <a:pt x="6203" y="199"/>
                    <a:pt x="5259" y="620"/>
                  </a:cubicBezTo>
                  <a:cubicBezTo>
                    <a:pt x="1611" y="2231"/>
                    <a:pt x="0" y="6486"/>
                    <a:pt x="1611" y="10103"/>
                  </a:cubicBezTo>
                  <a:cubicBezTo>
                    <a:pt x="2802" y="12776"/>
                    <a:pt x="5420" y="14370"/>
                    <a:pt x="8177" y="14370"/>
                  </a:cubicBezTo>
                  <a:cubicBezTo>
                    <a:pt x="9151" y="14370"/>
                    <a:pt x="10143" y="14171"/>
                    <a:pt x="11095" y="13751"/>
                  </a:cubicBezTo>
                  <a:cubicBezTo>
                    <a:pt x="14712" y="12140"/>
                    <a:pt x="16323" y="7884"/>
                    <a:pt x="14712" y="4267"/>
                  </a:cubicBezTo>
                  <a:cubicBezTo>
                    <a:pt x="13521" y="1595"/>
                    <a:pt x="10904" y="1"/>
                    <a:pt x="81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622175" y="6727600"/>
              <a:ext cx="283450" cy="329325"/>
            </a:xfrm>
            <a:custGeom>
              <a:avLst/>
              <a:gdLst/>
              <a:ahLst/>
              <a:cxnLst/>
              <a:rect l="l" t="t" r="r" b="b"/>
              <a:pathLst>
                <a:path w="11338" h="13173" extrusionOk="0">
                  <a:moveTo>
                    <a:pt x="2418" y="0"/>
                  </a:moveTo>
                  <a:cubicBezTo>
                    <a:pt x="2209" y="0"/>
                    <a:pt x="1999" y="66"/>
                    <a:pt x="1824" y="203"/>
                  </a:cubicBezTo>
                  <a:lnTo>
                    <a:pt x="517" y="1206"/>
                  </a:lnTo>
                  <a:cubicBezTo>
                    <a:pt x="91" y="1541"/>
                    <a:pt x="0" y="2149"/>
                    <a:pt x="334" y="2574"/>
                  </a:cubicBezTo>
                  <a:lnTo>
                    <a:pt x="8116" y="12787"/>
                  </a:lnTo>
                  <a:cubicBezTo>
                    <a:pt x="8313" y="13038"/>
                    <a:pt x="8605" y="13172"/>
                    <a:pt x="8904" y="13172"/>
                  </a:cubicBezTo>
                  <a:cubicBezTo>
                    <a:pt x="9113" y="13172"/>
                    <a:pt x="9327" y="13107"/>
                    <a:pt x="9514" y="12969"/>
                  </a:cubicBezTo>
                  <a:lnTo>
                    <a:pt x="10821" y="11966"/>
                  </a:lnTo>
                  <a:cubicBezTo>
                    <a:pt x="11246" y="11632"/>
                    <a:pt x="11338" y="11024"/>
                    <a:pt x="11003" y="10599"/>
                  </a:cubicBezTo>
                  <a:lnTo>
                    <a:pt x="3192" y="386"/>
                  </a:lnTo>
                  <a:cubicBezTo>
                    <a:pt x="3013" y="135"/>
                    <a:pt x="2717" y="0"/>
                    <a:pt x="2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808325" y="6969750"/>
              <a:ext cx="97300" cy="87175"/>
            </a:xfrm>
            <a:custGeom>
              <a:avLst/>
              <a:gdLst/>
              <a:ahLst/>
              <a:cxnLst/>
              <a:rect l="l" t="t" r="r" b="b"/>
              <a:pathLst>
                <a:path w="3892" h="3487" extrusionOk="0">
                  <a:moveTo>
                    <a:pt x="2858" y="1"/>
                  </a:moveTo>
                  <a:lnTo>
                    <a:pt x="1" y="2189"/>
                  </a:lnTo>
                  <a:lnTo>
                    <a:pt x="670" y="3101"/>
                  </a:lnTo>
                  <a:cubicBezTo>
                    <a:pt x="867" y="3352"/>
                    <a:pt x="1159" y="3486"/>
                    <a:pt x="1458" y="3486"/>
                  </a:cubicBezTo>
                  <a:cubicBezTo>
                    <a:pt x="1667" y="3486"/>
                    <a:pt x="1881" y="3421"/>
                    <a:pt x="2068" y="3283"/>
                  </a:cubicBezTo>
                  <a:lnTo>
                    <a:pt x="3375" y="2280"/>
                  </a:lnTo>
                  <a:cubicBezTo>
                    <a:pt x="3800" y="1946"/>
                    <a:pt x="3892" y="1338"/>
                    <a:pt x="3557" y="913"/>
                  </a:cubicBezTo>
                  <a:lnTo>
                    <a:pt x="28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12750" y="6578400"/>
              <a:ext cx="190750" cy="221925"/>
            </a:xfrm>
            <a:custGeom>
              <a:avLst/>
              <a:gdLst/>
              <a:ahLst/>
              <a:cxnLst/>
              <a:rect l="l" t="t" r="r" b="b"/>
              <a:pathLst>
                <a:path w="7630" h="8877" extrusionOk="0">
                  <a:moveTo>
                    <a:pt x="2067" y="1"/>
                  </a:moveTo>
                  <a:lnTo>
                    <a:pt x="0" y="1582"/>
                  </a:lnTo>
                  <a:lnTo>
                    <a:pt x="5562" y="8876"/>
                  </a:lnTo>
                  <a:lnTo>
                    <a:pt x="7629" y="7265"/>
                  </a:lnTo>
                  <a:lnTo>
                    <a:pt x="20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135825" y="6187875"/>
              <a:ext cx="553225" cy="489725"/>
            </a:xfrm>
            <a:custGeom>
              <a:avLst/>
              <a:gdLst/>
              <a:ahLst/>
              <a:cxnLst/>
              <a:rect l="l" t="t" r="r" b="b"/>
              <a:pathLst>
                <a:path w="22129" h="19589" extrusionOk="0">
                  <a:moveTo>
                    <a:pt x="11055" y="2610"/>
                  </a:moveTo>
                  <a:cubicBezTo>
                    <a:pt x="13212" y="2610"/>
                    <a:pt x="15341" y="3586"/>
                    <a:pt x="16749" y="5439"/>
                  </a:cubicBezTo>
                  <a:cubicBezTo>
                    <a:pt x="19150" y="8570"/>
                    <a:pt x="18573" y="13099"/>
                    <a:pt x="15411" y="15500"/>
                  </a:cubicBezTo>
                  <a:cubicBezTo>
                    <a:pt x="14114" y="16496"/>
                    <a:pt x="12576" y="16979"/>
                    <a:pt x="11049" y="16979"/>
                  </a:cubicBezTo>
                  <a:cubicBezTo>
                    <a:pt x="8892" y="16979"/>
                    <a:pt x="6756" y="16014"/>
                    <a:pt x="5350" y="14163"/>
                  </a:cubicBezTo>
                  <a:cubicBezTo>
                    <a:pt x="2949" y="11002"/>
                    <a:pt x="3527" y="6503"/>
                    <a:pt x="6688" y="4102"/>
                  </a:cubicBezTo>
                  <a:cubicBezTo>
                    <a:pt x="7996" y="3096"/>
                    <a:pt x="9532" y="2610"/>
                    <a:pt x="11055" y="2610"/>
                  </a:cubicBezTo>
                  <a:close/>
                  <a:moveTo>
                    <a:pt x="11051" y="0"/>
                  </a:moveTo>
                  <a:cubicBezTo>
                    <a:pt x="8973" y="0"/>
                    <a:pt x="6881" y="664"/>
                    <a:pt x="5107" y="2035"/>
                  </a:cubicBezTo>
                  <a:cubicBezTo>
                    <a:pt x="821" y="5318"/>
                    <a:pt x="1" y="11458"/>
                    <a:pt x="3284" y="15744"/>
                  </a:cubicBezTo>
                  <a:cubicBezTo>
                    <a:pt x="5205" y="18271"/>
                    <a:pt x="8107" y="19589"/>
                    <a:pt x="11048" y="19589"/>
                  </a:cubicBezTo>
                  <a:cubicBezTo>
                    <a:pt x="13131" y="19589"/>
                    <a:pt x="15233" y="18928"/>
                    <a:pt x="17022" y="17567"/>
                  </a:cubicBezTo>
                  <a:cubicBezTo>
                    <a:pt x="21308" y="14285"/>
                    <a:pt x="22129" y="8145"/>
                    <a:pt x="18846" y="3859"/>
                  </a:cubicBezTo>
                  <a:cubicBezTo>
                    <a:pt x="16904" y="1329"/>
                    <a:pt x="13992" y="0"/>
                    <a:pt x="1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a:off x="6252734" y="4223562"/>
            <a:ext cx="621722" cy="673272"/>
            <a:chOff x="6028025" y="9746400"/>
            <a:chExt cx="527375" cy="571150"/>
          </a:xfrm>
        </p:grpSpPr>
        <p:sp>
          <p:nvSpPr>
            <p:cNvPr id="61" name="Google Shape;61;p2"/>
            <p:cNvSpPr/>
            <p:nvPr/>
          </p:nvSpPr>
          <p:spPr>
            <a:xfrm>
              <a:off x="6233200" y="9746400"/>
              <a:ext cx="135275" cy="114750"/>
            </a:xfrm>
            <a:custGeom>
              <a:avLst/>
              <a:gdLst/>
              <a:ahLst/>
              <a:cxnLst/>
              <a:rect l="l" t="t" r="r" b="b"/>
              <a:pathLst>
                <a:path w="5411" h="4590" extrusionOk="0">
                  <a:moveTo>
                    <a:pt x="1398" y="0"/>
                  </a:moveTo>
                  <a:cubicBezTo>
                    <a:pt x="1398" y="0"/>
                    <a:pt x="0" y="3526"/>
                    <a:pt x="4286" y="4590"/>
                  </a:cubicBezTo>
                  <a:cubicBezTo>
                    <a:pt x="4286" y="4590"/>
                    <a:pt x="5411" y="1945"/>
                    <a:pt x="13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310975" y="9783600"/>
              <a:ext cx="103100" cy="152650"/>
            </a:xfrm>
            <a:custGeom>
              <a:avLst/>
              <a:gdLst/>
              <a:ahLst/>
              <a:cxnLst/>
              <a:rect l="l" t="t" r="r" b="b"/>
              <a:pathLst>
                <a:path w="4124" h="6106" extrusionOk="0">
                  <a:moveTo>
                    <a:pt x="2894" y="1"/>
                  </a:moveTo>
                  <a:cubicBezTo>
                    <a:pt x="2094" y="1"/>
                    <a:pt x="20" y="5473"/>
                    <a:pt x="20" y="5473"/>
                  </a:cubicBezTo>
                  <a:cubicBezTo>
                    <a:pt x="1" y="5820"/>
                    <a:pt x="189" y="6105"/>
                    <a:pt x="361" y="6105"/>
                  </a:cubicBezTo>
                  <a:cubicBezTo>
                    <a:pt x="460" y="6105"/>
                    <a:pt x="553" y="6010"/>
                    <a:pt x="597" y="5777"/>
                  </a:cubicBezTo>
                  <a:cubicBezTo>
                    <a:pt x="719" y="5169"/>
                    <a:pt x="4123" y="731"/>
                    <a:pt x="4123" y="731"/>
                  </a:cubicBezTo>
                  <a:cubicBezTo>
                    <a:pt x="4123" y="731"/>
                    <a:pt x="3728" y="62"/>
                    <a:pt x="2908" y="1"/>
                  </a:cubicBezTo>
                  <a:cubicBezTo>
                    <a:pt x="2903" y="1"/>
                    <a:pt x="2899" y="1"/>
                    <a:pt x="2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028025" y="9868550"/>
              <a:ext cx="527375" cy="449000"/>
            </a:xfrm>
            <a:custGeom>
              <a:avLst/>
              <a:gdLst/>
              <a:ahLst/>
              <a:cxnLst/>
              <a:rect l="l" t="t" r="r" b="b"/>
              <a:pathLst>
                <a:path w="21095" h="17960" extrusionOk="0">
                  <a:moveTo>
                    <a:pt x="6155" y="0"/>
                  </a:moveTo>
                  <a:cubicBezTo>
                    <a:pt x="4292" y="0"/>
                    <a:pt x="2051" y="1047"/>
                    <a:pt x="1277" y="4050"/>
                  </a:cubicBezTo>
                  <a:cubicBezTo>
                    <a:pt x="0" y="8944"/>
                    <a:pt x="1702" y="14628"/>
                    <a:pt x="4985" y="16482"/>
                  </a:cubicBezTo>
                  <a:cubicBezTo>
                    <a:pt x="5686" y="16879"/>
                    <a:pt x="6411" y="16982"/>
                    <a:pt x="7055" y="16982"/>
                  </a:cubicBezTo>
                  <a:cubicBezTo>
                    <a:pt x="7753" y="16982"/>
                    <a:pt x="8358" y="16861"/>
                    <a:pt x="8738" y="16861"/>
                  </a:cubicBezTo>
                  <a:cubicBezTo>
                    <a:pt x="8814" y="16861"/>
                    <a:pt x="8880" y="16866"/>
                    <a:pt x="8937" y="16877"/>
                  </a:cubicBezTo>
                  <a:cubicBezTo>
                    <a:pt x="9477" y="16985"/>
                    <a:pt x="10643" y="17959"/>
                    <a:pt x="12178" y="17959"/>
                  </a:cubicBezTo>
                  <a:cubicBezTo>
                    <a:pt x="12369" y="17959"/>
                    <a:pt x="12565" y="17944"/>
                    <a:pt x="12767" y="17911"/>
                  </a:cubicBezTo>
                  <a:cubicBezTo>
                    <a:pt x="16505" y="17364"/>
                    <a:pt x="20122" y="12652"/>
                    <a:pt x="20669" y="7607"/>
                  </a:cubicBezTo>
                  <a:cubicBezTo>
                    <a:pt x="21095" y="3594"/>
                    <a:pt x="18086" y="1832"/>
                    <a:pt x="16049" y="1801"/>
                  </a:cubicBezTo>
                  <a:cubicBezTo>
                    <a:pt x="15957" y="1799"/>
                    <a:pt x="15869" y="1797"/>
                    <a:pt x="15785" y="1797"/>
                  </a:cubicBezTo>
                  <a:cubicBezTo>
                    <a:pt x="14314" y="1797"/>
                    <a:pt x="13999" y="2166"/>
                    <a:pt x="12918" y="2166"/>
                  </a:cubicBezTo>
                  <a:cubicBezTo>
                    <a:pt x="12590" y="2166"/>
                    <a:pt x="12193" y="2132"/>
                    <a:pt x="11672" y="2044"/>
                  </a:cubicBezTo>
                  <a:cubicBezTo>
                    <a:pt x="9332" y="1558"/>
                    <a:pt x="9697" y="980"/>
                    <a:pt x="7660" y="251"/>
                  </a:cubicBezTo>
                  <a:cubicBezTo>
                    <a:pt x="7223" y="91"/>
                    <a:pt x="6706" y="0"/>
                    <a:pt x="6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rot="-720331">
            <a:off x="2474342" y="14759"/>
            <a:ext cx="718855" cy="680531"/>
            <a:chOff x="775738" y="6852550"/>
            <a:chExt cx="718875" cy="680550"/>
          </a:xfrm>
        </p:grpSpPr>
        <p:sp>
          <p:nvSpPr>
            <p:cNvPr id="65" name="Google Shape;65;p2"/>
            <p:cNvSpPr/>
            <p:nvPr/>
          </p:nvSpPr>
          <p:spPr>
            <a:xfrm>
              <a:off x="775738" y="6852550"/>
              <a:ext cx="469625" cy="441325"/>
            </a:xfrm>
            <a:custGeom>
              <a:avLst/>
              <a:gdLst/>
              <a:ahLst/>
              <a:cxnLst/>
              <a:rect l="l" t="t" r="r" b="b"/>
              <a:pathLst>
                <a:path w="18785" h="17653" extrusionOk="0">
                  <a:moveTo>
                    <a:pt x="5937" y="1"/>
                  </a:moveTo>
                  <a:cubicBezTo>
                    <a:pt x="5019" y="1"/>
                    <a:pt x="4102" y="367"/>
                    <a:pt x="3435" y="1082"/>
                  </a:cubicBezTo>
                  <a:lnTo>
                    <a:pt x="1277" y="3331"/>
                  </a:lnTo>
                  <a:cubicBezTo>
                    <a:pt x="0" y="4699"/>
                    <a:pt x="61" y="6887"/>
                    <a:pt x="1429" y="8194"/>
                  </a:cubicBezTo>
                  <a:lnTo>
                    <a:pt x="10517" y="16735"/>
                  </a:lnTo>
                  <a:cubicBezTo>
                    <a:pt x="11174" y="17348"/>
                    <a:pt x="12019" y="17653"/>
                    <a:pt x="12862" y="17653"/>
                  </a:cubicBezTo>
                  <a:cubicBezTo>
                    <a:pt x="13775" y="17653"/>
                    <a:pt x="14686" y="17295"/>
                    <a:pt x="15350" y="16583"/>
                  </a:cubicBezTo>
                  <a:lnTo>
                    <a:pt x="17478" y="14304"/>
                  </a:lnTo>
                  <a:cubicBezTo>
                    <a:pt x="18785" y="12936"/>
                    <a:pt x="18724" y="10747"/>
                    <a:pt x="17326" y="9471"/>
                  </a:cubicBezTo>
                  <a:lnTo>
                    <a:pt x="8268" y="930"/>
                  </a:lnTo>
                  <a:cubicBezTo>
                    <a:pt x="7615" y="306"/>
                    <a:pt x="6775" y="1"/>
                    <a:pt x="5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19813" y="6893875"/>
              <a:ext cx="469625" cy="441700"/>
            </a:xfrm>
            <a:custGeom>
              <a:avLst/>
              <a:gdLst/>
              <a:ahLst/>
              <a:cxnLst/>
              <a:rect l="l" t="t" r="r" b="b"/>
              <a:pathLst>
                <a:path w="18785" h="17668" extrusionOk="0">
                  <a:moveTo>
                    <a:pt x="5923" y="1"/>
                  </a:moveTo>
                  <a:cubicBezTo>
                    <a:pt x="5010" y="1"/>
                    <a:pt x="4099" y="359"/>
                    <a:pt x="3435" y="1070"/>
                  </a:cubicBezTo>
                  <a:lnTo>
                    <a:pt x="1277" y="3350"/>
                  </a:lnTo>
                  <a:cubicBezTo>
                    <a:pt x="0" y="4718"/>
                    <a:pt x="61" y="6906"/>
                    <a:pt x="1429" y="8183"/>
                  </a:cubicBezTo>
                  <a:lnTo>
                    <a:pt x="10487" y="16724"/>
                  </a:lnTo>
                  <a:cubicBezTo>
                    <a:pt x="11162" y="17355"/>
                    <a:pt x="12014" y="17667"/>
                    <a:pt x="12863" y="17667"/>
                  </a:cubicBezTo>
                  <a:cubicBezTo>
                    <a:pt x="13771" y="17667"/>
                    <a:pt x="14674" y="17309"/>
                    <a:pt x="15350" y="16602"/>
                  </a:cubicBezTo>
                  <a:lnTo>
                    <a:pt x="17478" y="14323"/>
                  </a:lnTo>
                  <a:cubicBezTo>
                    <a:pt x="18785" y="12955"/>
                    <a:pt x="18724" y="10766"/>
                    <a:pt x="17326" y="9459"/>
                  </a:cubicBezTo>
                  <a:lnTo>
                    <a:pt x="8268" y="918"/>
                  </a:lnTo>
                  <a:cubicBezTo>
                    <a:pt x="7611" y="305"/>
                    <a:pt x="6766" y="1"/>
                    <a:pt x="59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47463" y="6994325"/>
              <a:ext cx="547150" cy="538775"/>
            </a:xfrm>
            <a:custGeom>
              <a:avLst/>
              <a:gdLst/>
              <a:ahLst/>
              <a:cxnLst/>
              <a:rect l="l" t="t" r="r" b="b"/>
              <a:pathLst>
                <a:path w="21886" h="21551" extrusionOk="0">
                  <a:moveTo>
                    <a:pt x="7843" y="0"/>
                  </a:moveTo>
                  <a:lnTo>
                    <a:pt x="1" y="8298"/>
                  </a:lnTo>
                  <a:lnTo>
                    <a:pt x="14074" y="21551"/>
                  </a:lnTo>
                  <a:lnTo>
                    <a:pt x="21886" y="13253"/>
                  </a:lnTo>
                  <a:lnTo>
                    <a:pt x="78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txBox="1">
            <a:spLocks noGrp="1"/>
          </p:cNvSpPr>
          <p:nvPr>
            <p:ph type="ctrTitle"/>
          </p:nvPr>
        </p:nvSpPr>
        <p:spPr>
          <a:xfrm>
            <a:off x="720000" y="1073825"/>
            <a:ext cx="7704000" cy="1905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Rozha One"/>
              <a:buNone/>
              <a:defRPr sz="5000" b="1">
                <a:solidFill>
                  <a:srgbClr val="E9684D"/>
                </a:solidFill>
                <a:latin typeface="Righteous"/>
                <a:ea typeface="Righteous"/>
                <a:cs typeface="Righteous"/>
                <a:sym typeface="Righteou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69" name="Google Shape;69;p2"/>
          <p:cNvSpPr txBox="1">
            <a:spLocks noGrp="1"/>
          </p:cNvSpPr>
          <p:nvPr>
            <p:ph type="subTitle" idx="1"/>
          </p:nvPr>
        </p:nvSpPr>
        <p:spPr>
          <a:xfrm>
            <a:off x="720000" y="3117625"/>
            <a:ext cx="7704000" cy="539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7A543B"/>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0" name="Google Shape;70;p2"/>
          <p:cNvSpPr/>
          <p:nvPr/>
        </p:nvSpPr>
        <p:spPr>
          <a:xfrm rot="-3100296">
            <a:off x="1080634" y="4363565"/>
            <a:ext cx="486717" cy="613841"/>
          </a:xfrm>
          <a:custGeom>
            <a:avLst/>
            <a:gdLst/>
            <a:ahLst/>
            <a:cxnLst/>
            <a:rect l="l" t="t" r="r" b="b"/>
            <a:pathLst>
              <a:path w="22463" h="28330" extrusionOk="0">
                <a:moveTo>
                  <a:pt x="16140" y="8420"/>
                </a:moveTo>
                <a:lnTo>
                  <a:pt x="15624" y="13131"/>
                </a:lnTo>
                <a:lnTo>
                  <a:pt x="12858" y="11885"/>
                </a:lnTo>
                <a:lnTo>
                  <a:pt x="16140" y="8420"/>
                </a:lnTo>
                <a:close/>
                <a:moveTo>
                  <a:pt x="16444" y="0"/>
                </a:moveTo>
                <a:cubicBezTo>
                  <a:pt x="16444" y="0"/>
                  <a:pt x="9241" y="7934"/>
                  <a:pt x="4073" y="14682"/>
                </a:cubicBezTo>
                <a:lnTo>
                  <a:pt x="1824" y="14134"/>
                </a:lnTo>
                <a:cubicBezTo>
                  <a:pt x="1824" y="14134"/>
                  <a:pt x="31" y="17569"/>
                  <a:pt x="0" y="18694"/>
                </a:cubicBezTo>
                <a:lnTo>
                  <a:pt x="8937" y="22797"/>
                </a:lnTo>
                <a:cubicBezTo>
                  <a:pt x="8937" y="22798"/>
                  <a:pt x="8938" y="22798"/>
                  <a:pt x="8939" y="22798"/>
                </a:cubicBezTo>
                <a:cubicBezTo>
                  <a:pt x="9053" y="22798"/>
                  <a:pt x="10912" y="18420"/>
                  <a:pt x="10912" y="18420"/>
                </a:cubicBezTo>
                <a:lnTo>
                  <a:pt x="8997" y="17083"/>
                </a:lnTo>
                <a:lnTo>
                  <a:pt x="10426" y="15320"/>
                </a:lnTo>
                <a:lnTo>
                  <a:pt x="14469" y="17478"/>
                </a:lnTo>
                <a:lnTo>
                  <a:pt x="14013" y="20335"/>
                </a:lnTo>
                <a:cubicBezTo>
                  <a:pt x="14013" y="20335"/>
                  <a:pt x="12645" y="19636"/>
                  <a:pt x="12432" y="19636"/>
                </a:cubicBezTo>
                <a:cubicBezTo>
                  <a:pt x="12431" y="19636"/>
                  <a:pt x="12431" y="19636"/>
                  <a:pt x="12430" y="19636"/>
                </a:cubicBezTo>
                <a:cubicBezTo>
                  <a:pt x="12206" y="19636"/>
                  <a:pt x="10427" y="23802"/>
                  <a:pt x="10608" y="24165"/>
                </a:cubicBezTo>
                <a:cubicBezTo>
                  <a:pt x="10852" y="24530"/>
                  <a:pt x="19150" y="28329"/>
                  <a:pt x="19150" y="28329"/>
                </a:cubicBezTo>
                <a:lnTo>
                  <a:pt x="21460" y="23922"/>
                </a:lnTo>
                <a:lnTo>
                  <a:pt x="19697" y="23010"/>
                </a:lnTo>
                <a:lnTo>
                  <a:pt x="22463" y="3344"/>
                </a:lnTo>
                <a:cubicBezTo>
                  <a:pt x="22463" y="3344"/>
                  <a:pt x="17751" y="152"/>
                  <a:pt x="16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57"/>
        <p:cNvGrpSpPr/>
        <p:nvPr/>
      </p:nvGrpSpPr>
      <p:grpSpPr>
        <a:xfrm>
          <a:off x="0" y="0"/>
          <a:ext cx="0" cy="0"/>
          <a:chOff x="0" y="0"/>
          <a:chExt cx="0" cy="0"/>
        </a:xfrm>
      </p:grpSpPr>
      <p:sp>
        <p:nvSpPr>
          <p:cNvPr id="358" name="Google Shape;3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59"/>
        <p:cNvGrpSpPr/>
        <p:nvPr/>
      </p:nvGrpSpPr>
      <p:grpSpPr>
        <a:xfrm>
          <a:off x="0" y="0"/>
          <a:ext cx="0" cy="0"/>
          <a:chOff x="0" y="0"/>
          <a:chExt cx="0" cy="0"/>
        </a:xfrm>
      </p:grpSpPr>
      <p:sp>
        <p:nvSpPr>
          <p:cNvPr id="360" name="Google Shape;360;p13"/>
          <p:cNvSpPr/>
          <p:nvPr/>
        </p:nvSpPr>
        <p:spPr>
          <a:xfrm rot="10800000" flipH="1">
            <a:off x="5162561" y="2771772"/>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flipH="1">
            <a:off x="11" y="-3"/>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4" name="Google Shape;364;p13"/>
          <p:cNvSpPr/>
          <p:nvPr/>
        </p:nvSpPr>
        <p:spPr>
          <a:xfrm>
            <a:off x="563550"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3"/>
          <p:cNvGrpSpPr/>
          <p:nvPr/>
        </p:nvGrpSpPr>
        <p:grpSpPr>
          <a:xfrm rot="5243950">
            <a:off x="4565753" y="-833822"/>
            <a:ext cx="1228285" cy="1821230"/>
            <a:chOff x="9375" y="7336275"/>
            <a:chExt cx="818450" cy="1213550"/>
          </a:xfrm>
        </p:grpSpPr>
        <p:sp>
          <p:nvSpPr>
            <p:cNvPr id="366" name="Google Shape;366;p13"/>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13"/>
          <p:cNvSpPr/>
          <p:nvPr/>
        </p:nvSpPr>
        <p:spPr>
          <a:xfrm>
            <a:off x="-245950" y="3713889"/>
            <a:ext cx="2144627" cy="2191233"/>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13"/>
          <p:cNvGrpSpPr/>
          <p:nvPr/>
        </p:nvGrpSpPr>
        <p:grpSpPr>
          <a:xfrm rot="956512">
            <a:off x="7937584" y="-197340"/>
            <a:ext cx="1618000" cy="1381121"/>
            <a:chOff x="-2034625" y="5750713"/>
            <a:chExt cx="906575" cy="773850"/>
          </a:xfrm>
        </p:grpSpPr>
        <p:sp>
          <p:nvSpPr>
            <p:cNvPr id="377" name="Google Shape;377;p13"/>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381;p13">
            <a:hlinkClick r:id="rId2" action="ppaction://hlinksldjump"/>
          </p:cNvPr>
          <p:cNvSpPr txBox="1">
            <a:spLocks noGrp="1"/>
          </p:cNvSpPr>
          <p:nvPr>
            <p:ph type="title" idx="2" hasCustomPrompt="1"/>
          </p:nvPr>
        </p:nvSpPr>
        <p:spPr>
          <a:xfrm>
            <a:off x="1516845" y="1177431"/>
            <a:ext cx="1038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82" name="Google Shape;382;p13"/>
          <p:cNvSpPr txBox="1">
            <a:spLocks noGrp="1"/>
          </p:cNvSpPr>
          <p:nvPr>
            <p:ph type="subTitle" idx="1"/>
          </p:nvPr>
        </p:nvSpPr>
        <p:spPr>
          <a:xfrm>
            <a:off x="1046745" y="1791756"/>
            <a:ext cx="1978800" cy="633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13"/>
          <p:cNvSpPr txBox="1">
            <a:spLocks noGrp="1"/>
          </p:cNvSpPr>
          <p:nvPr>
            <p:ph type="subTitle" idx="3"/>
          </p:nvPr>
        </p:nvSpPr>
        <p:spPr>
          <a:xfrm>
            <a:off x="807345" y="2412606"/>
            <a:ext cx="24576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384" name="Google Shape;384;p13">
            <a:hlinkClick r:id="rId3" action="ppaction://hlinksldjump"/>
          </p:cNvPr>
          <p:cNvSpPr txBox="1">
            <a:spLocks noGrp="1"/>
          </p:cNvSpPr>
          <p:nvPr>
            <p:ph type="title" idx="4" hasCustomPrompt="1"/>
          </p:nvPr>
        </p:nvSpPr>
        <p:spPr>
          <a:xfrm>
            <a:off x="4047920" y="1177431"/>
            <a:ext cx="1038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solidFill>
                  <a:schemeClr val="accent4"/>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85" name="Google Shape;385;p13"/>
          <p:cNvSpPr txBox="1">
            <a:spLocks noGrp="1"/>
          </p:cNvSpPr>
          <p:nvPr>
            <p:ph type="subTitle" idx="5"/>
          </p:nvPr>
        </p:nvSpPr>
        <p:spPr>
          <a:xfrm>
            <a:off x="3577820" y="1791756"/>
            <a:ext cx="1978800" cy="6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13"/>
          <p:cNvSpPr txBox="1">
            <a:spLocks noGrp="1"/>
          </p:cNvSpPr>
          <p:nvPr>
            <p:ph type="subTitle" idx="6"/>
          </p:nvPr>
        </p:nvSpPr>
        <p:spPr>
          <a:xfrm>
            <a:off x="3338420" y="2412606"/>
            <a:ext cx="24576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387" name="Google Shape;387;p13">
            <a:hlinkClick r:id="rId4" action="ppaction://hlinksldjump"/>
          </p:cNvPr>
          <p:cNvSpPr txBox="1">
            <a:spLocks noGrp="1"/>
          </p:cNvSpPr>
          <p:nvPr>
            <p:ph type="title" idx="7" hasCustomPrompt="1"/>
          </p:nvPr>
        </p:nvSpPr>
        <p:spPr>
          <a:xfrm>
            <a:off x="6578995" y="1177431"/>
            <a:ext cx="1038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88" name="Google Shape;388;p13"/>
          <p:cNvSpPr txBox="1">
            <a:spLocks noGrp="1"/>
          </p:cNvSpPr>
          <p:nvPr>
            <p:ph type="subTitle" idx="8"/>
          </p:nvPr>
        </p:nvSpPr>
        <p:spPr>
          <a:xfrm>
            <a:off x="6108895" y="1791756"/>
            <a:ext cx="1978800" cy="6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p13"/>
          <p:cNvSpPr txBox="1">
            <a:spLocks noGrp="1"/>
          </p:cNvSpPr>
          <p:nvPr>
            <p:ph type="subTitle" idx="9"/>
          </p:nvPr>
        </p:nvSpPr>
        <p:spPr>
          <a:xfrm>
            <a:off x="5869495" y="2412606"/>
            <a:ext cx="24576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390" name="Google Shape;390;p13">
            <a:hlinkClick r:id="rId5" action="ppaction://hlinksldjump"/>
          </p:cNvPr>
          <p:cNvSpPr txBox="1">
            <a:spLocks noGrp="1"/>
          </p:cNvSpPr>
          <p:nvPr>
            <p:ph type="title" idx="13" hasCustomPrompt="1"/>
          </p:nvPr>
        </p:nvSpPr>
        <p:spPr>
          <a:xfrm>
            <a:off x="1516845" y="2825256"/>
            <a:ext cx="1038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solidFill>
                  <a:schemeClr val="accent4"/>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91" name="Google Shape;391;p13"/>
          <p:cNvSpPr txBox="1">
            <a:spLocks noGrp="1"/>
          </p:cNvSpPr>
          <p:nvPr>
            <p:ph type="subTitle" idx="14"/>
          </p:nvPr>
        </p:nvSpPr>
        <p:spPr>
          <a:xfrm>
            <a:off x="1046745" y="3439581"/>
            <a:ext cx="1978800" cy="6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2" name="Google Shape;392;p13"/>
          <p:cNvSpPr txBox="1">
            <a:spLocks noGrp="1"/>
          </p:cNvSpPr>
          <p:nvPr>
            <p:ph type="subTitle" idx="15"/>
          </p:nvPr>
        </p:nvSpPr>
        <p:spPr>
          <a:xfrm>
            <a:off x="807345" y="4060431"/>
            <a:ext cx="24576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393" name="Google Shape;393;p13">
            <a:hlinkClick r:id="rId6" action="ppaction://hlinksldjump"/>
          </p:cNvPr>
          <p:cNvSpPr txBox="1">
            <a:spLocks noGrp="1"/>
          </p:cNvSpPr>
          <p:nvPr>
            <p:ph type="title" idx="16" hasCustomPrompt="1"/>
          </p:nvPr>
        </p:nvSpPr>
        <p:spPr>
          <a:xfrm>
            <a:off x="4047920" y="2825256"/>
            <a:ext cx="1038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94" name="Google Shape;394;p13"/>
          <p:cNvSpPr txBox="1">
            <a:spLocks noGrp="1"/>
          </p:cNvSpPr>
          <p:nvPr>
            <p:ph type="subTitle" idx="17"/>
          </p:nvPr>
        </p:nvSpPr>
        <p:spPr>
          <a:xfrm>
            <a:off x="3577820" y="3439581"/>
            <a:ext cx="1978800" cy="6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5" name="Google Shape;395;p13"/>
          <p:cNvSpPr txBox="1">
            <a:spLocks noGrp="1"/>
          </p:cNvSpPr>
          <p:nvPr>
            <p:ph type="subTitle" idx="18"/>
          </p:nvPr>
        </p:nvSpPr>
        <p:spPr>
          <a:xfrm>
            <a:off x="3338420" y="4060431"/>
            <a:ext cx="24576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396" name="Google Shape;396;p13">
            <a:hlinkClick r:id="" action="ppaction://noaction"/>
          </p:cNvPr>
          <p:cNvSpPr txBox="1">
            <a:spLocks noGrp="1"/>
          </p:cNvSpPr>
          <p:nvPr>
            <p:ph type="title" idx="19" hasCustomPrompt="1"/>
          </p:nvPr>
        </p:nvSpPr>
        <p:spPr>
          <a:xfrm>
            <a:off x="6578995" y="2825256"/>
            <a:ext cx="1038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000">
                <a:solidFill>
                  <a:schemeClr val="accent4"/>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97" name="Google Shape;397;p13"/>
          <p:cNvSpPr txBox="1">
            <a:spLocks noGrp="1"/>
          </p:cNvSpPr>
          <p:nvPr>
            <p:ph type="subTitle" idx="20"/>
          </p:nvPr>
        </p:nvSpPr>
        <p:spPr>
          <a:xfrm>
            <a:off x="6108895" y="3439581"/>
            <a:ext cx="1978800" cy="6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0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8" name="Google Shape;398;p13"/>
          <p:cNvSpPr txBox="1">
            <a:spLocks noGrp="1"/>
          </p:cNvSpPr>
          <p:nvPr>
            <p:ph type="subTitle" idx="21"/>
          </p:nvPr>
        </p:nvSpPr>
        <p:spPr>
          <a:xfrm>
            <a:off x="5869495" y="4060431"/>
            <a:ext cx="2457600" cy="33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nine columns ">
  <p:cSld name="CUSTOM_1_1">
    <p:spTree>
      <p:nvGrpSpPr>
        <p:cNvPr id="1" name="Shape 455"/>
        <p:cNvGrpSpPr/>
        <p:nvPr/>
      </p:nvGrpSpPr>
      <p:grpSpPr>
        <a:xfrm>
          <a:off x="0" y="0"/>
          <a:ext cx="0" cy="0"/>
          <a:chOff x="0" y="0"/>
          <a:chExt cx="0" cy="0"/>
        </a:xfrm>
      </p:grpSpPr>
      <p:sp>
        <p:nvSpPr>
          <p:cNvPr id="456" name="Google Shape;456;p15"/>
          <p:cNvSpPr/>
          <p:nvPr/>
        </p:nvSpPr>
        <p:spPr>
          <a:xfrm>
            <a:off x="5120310" y="-3"/>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rot="10800000">
            <a:off x="-34065" y="2757547"/>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563550"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61" name="Google Shape;461;p1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2" name="Google Shape;462;p15"/>
          <p:cNvGrpSpPr/>
          <p:nvPr/>
        </p:nvGrpSpPr>
        <p:grpSpPr>
          <a:xfrm rot="-956512" flipH="1">
            <a:off x="-403407" y="-211565"/>
            <a:ext cx="1618000" cy="1381121"/>
            <a:chOff x="-2034625" y="5750713"/>
            <a:chExt cx="906575" cy="773850"/>
          </a:xfrm>
        </p:grpSpPr>
        <p:sp>
          <p:nvSpPr>
            <p:cNvPr id="463" name="Google Shape;463;p15"/>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7" name="Google Shape;467;p15"/>
          <p:cNvSpPr/>
          <p:nvPr/>
        </p:nvSpPr>
        <p:spPr>
          <a:xfrm rot="1143860">
            <a:off x="7885596" y="2648628"/>
            <a:ext cx="1835545" cy="1875434"/>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 name="Google Shape;468;p15"/>
          <p:cNvGrpSpPr/>
          <p:nvPr/>
        </p:nvGrpSpPr>
        <p:grpSpPr>
          <a:xfrm rot="3018574">
            <a:off x="5501837" y="4099023"/>
            <a:ext cx="970863" cy="1691715"/>
            <a:chOff x="1148625" y="5541750"/>
            <a:chExt cx="651225" cy="1134750"/>
          </a:xfrm>
        </p:grpSpPr>
        <p:sp>
          <p:nvSpPr>
            <p:cNvPr id="469" name="Google Shape;469;p15"/>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5"/>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5"/>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5"/>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5"/>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15"/>
          <p:cNvGrpSpPr/>
          <p:nvPr/>
        </p:nvGrpSpPr>
        <p:grpSpPr>
          <a:xfrm rot="-5243950" flipH="1">
            <a:off x="2889353" y="-814772"/>
            <a:ext cx="1228285" cy="1821230"/>
            <a:chOff x="9375" y="7336275"/>
            <a:chExt cx="818450" cy="1213550"/>
          </a:xfrm>
        </p:grpSpPr>
        <p:sp>
          <p:nvSpPr>
            <p:cNvPr id="479" name="Google Shape;479;p15"/>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5"/>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15"/>
          <p:cNvSpPr txBox="1">
            <a:spLocks noGrp="1"/>
          </p:cNvSpPr>
          <p:nvPr>
            <p:ph type="subTitle" idx="1"/>
          </p:nvPr>
        </p:nvSpPr>
        <p:spPr>
          <a:xfrm>
            <a:off x="942125" y="1167025"/>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9" name="Google Shape;489;p15"/>
          <p:cNvSpPr txBox="1">
            <a:spLocks noGrp="1"/>
          </p:cNvSpPr>
          <p:nvPr>
            <p:ph type="subTitle" idx="2"/>
          </p:nvPr>
        </p:nvSpPr>
        <p:spPr>
          <a:xfrm>
            <a:off x="1090375" y="1492072"/>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490" name="Google Shape;490;p15"/>
          <p:cNvSpPr txBox="1">
            <a:spLocks noGrp="1"/>
          </p:cNvSpPr>
          <p:nvPr>
            <p:ph type="subTitle" idx="3"/>
          </p:nvPr>
        </p:nvSpPr>
        <p:spPr>
          <a:xfrm>
            <a:off x="3360475" y="1167025"/>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1" name="Google Shape;491;p15"/>
          <p:cNvSpPr txBox="1">
            <a:spLocks noGrp="1"/>
          </p:cNvSpPr>
          <p:nvPr>
            <p:ph type="subTitle" idx="4"/>
          </p:nvPr>
        </p:nvSpPr>
        <p:spPr>
          <a:xfrm>
            <a:off x="3506475" y="1492072"/>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492" name="Google Shape;492;p15"/>
          <p:cNvSpPr txBox="1">
            <a:spLocks noGrp="1"/>
          </p:cNvSpPr>
          <p:nvPr>
            <p:ph type="subTitle" idx="5"/>
          </p:nvPr>
        </p:nvSpPr>
        <p:spPr>
          <a:xfrm>
            <a:off x="5785675" y="1167025"/>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3" name="Google Shape;493;p15"/>
          <p:cNvSpPr txBox="1">
            <a:spLocks noGrp="1"/>
          </p:cNvSpPr>
          <p:nvPr>
            <p:ph type="subTitle" idx="6"/>
          </p:nvPr>
        </p:nvSpPr>
        <p:spPr>
          <a:xfrm>
            <a:off x="5922575" y="1492072"/>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494" name="Google Shape;494;p15"/>
          <p:cNvSpPr txBox="1">
            <a:spLocks noGrp="1"/>
          </p:cNvSpPr>
          <p:nvPr>
            <p:ph type="subTitle" idx="7"/>
          </p:nvPr>
        </p:nvSpPr>
        <p:spPr>
          <a:xfrm>
            <a:off x="942125" y="2270317"/>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5" name="Google Shape;495;p15"/>
          <p:cNvSpPr txBox="1">
            <a:spLocks noGrp="1"/>
          </p:cNvSpPr>
          <p:nvPr>
            <p:ph type="subTitle" idx="8"/>
          </p:nvPr>
        </p:nvSpPr>
        <p:spPr>
          <a:xfrm>
            <a:off x="1090375" y="259911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496" name="Google Shape;496;p15"/>
          <p:cNvSpPr txBox="1">
            <a:spLocks noGrp="1"/>
          </p:cNvSpPr>
          <p:nvPr>
            <p:ph type="subTitle" idx="9"/>
          </p:nvPr>
        </p:nvSpPr>
        <p:spPr>
          <a:xfrm>
            <a:off x="3360475" y="2270317"/>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7" name="Google Shape;497;p15"/>
          <p:cNvSpPr txBox="1">
            <a:spLocks noGrp="1"/>
          </p:cNvSpPr>
          <p:nvPr>
            <p:ph type="subTitle" idx="13"/>
          </p:nvPr>
        </p:nvSpPr>
        <p:spPr>
          <a:xfrm>
            <a:off x="3506475" y="259911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498" name="Google Shape;498;p15"/>
          <p:cNvSpPr txBox="1">
            <a:spLocks noGrp="1"/>
          </p:cNvSpPr>
          <p:nvPr>
            <p:ph type="subTitle" idx="14"/>
          </p:nvPr>
        </p:nvSpPr>
        <p:spPr>
          <a:xfrm>
            <a:off x="5785675" y="2253867"/>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9" name="Google Shape;499;p15"/>
          <p:cNvSpPr txBox="1">
            <a:spLocks noGrp="1"/>
          </p:cNvSpPr>
          <p:nvPr>
            <p:ph type="subTitle" idx="15"/>
          </p:nvPr>
        </p:nvSpPr>
        <p:spPr>
          <a:xfrm>
            <a:off x="5922575" y="259911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00" name="Google Shape;500;p15"/>
          <p:cNvSpPr txBox="1">
            <a:spLocks noGrp="1"/>
          </p:cNvSpPr>
          <p:nvPr>
            <p:ph type="subTitle" idx="16"/>
          </p:nvPr>
        </p:nvSpPr>
        <p:spPr>
          <a:xfrm>
            <a:off x="944275" y="3378892"/>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1" name="Google Shape;501;p15"/>
          <p:cNvSpPr txBox="1">
            <a:spLocks noGrp="1"/>
          </p:cNvSpPr>
          <p:nvPr>
            <p:ph type="subTitle" idx="17"/>
          </p:nvPr>
        </p:nvSpPr>
        <p:spPr>
          <a:xfrm>
            <a:off x="1092525" y="370756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02" name="Google Shape;502;p15"/>
          <p:cNvSpPr txBox="1">
            <a:spLocks noGrp="1"/>
          </p:cNvSpPr>
          <p:nvPr>
            <p:ph type="subTitle" idx="18"/>
          </p:nvPr>
        </p:nvSpPr>
        <p:spPr>
          <a:xfrm>
            <a:off x="3359738" y="3378892"/>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3" name="Google Shape;503;p15"/>
          <p:cNvSpPr txBox="1">
            <a:spLocks noGrp="1"/>
          </p:cNvSpPr>
          <p:nvPr>
            <p:ph type="subTitle" idx="19"/>
          </p:nvPr>
        </p:nvSpPr>
        <p:spPr>
          <a:xfrm>
            <a:off x="3505738" y="370756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04" name="Google Shape;504;p15"/>
          <p:cNvSpPr txBox="1">
            <a:spLocks noGrp="1"/>
          </p:cNvSpPr>
          <p:nvPr>
            <p:ph type="subTitle" idx="20"/>
          </p:nvPr>
        </p:nvSpPr>
        <p:spPr>
          <a:xfrm>
            <a:off x="5785675" y="3362192"/>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5" name="Google Shape;505;p15"/>
          <p:cNvSpPr txBox="1">
            <a:spLocks noGrp="1"/>
          </p:cNvSpPr>
          <p:nvPr>
            <p:ph type="subTitle" idx="21"/>
          </p:nvPr>
        </p:nvSpPr>
        <p:spPr>
          <a:xfrm>
            <a:off x="5922575" y="370756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nine columns 2">
  <p:cSld name="CUSTOM_1_1_1">
    <p:spTree>
      <p:nvGrpSpPr>
        <p:cNvPr id="1" name="Shape 506"/>
        <p:cNvGrpSpPr/>
        <p:nvPr/>
      </p:nvGrpSpPr>
      <p:grpSpPr>
        <a:xfrm>
          <a:off x="0" y="0"/>
          <a:ext cx="0" cy="0"/>
          <a:chOff x="0" y="0"/>
          <a:chExt cx="0" cy="0"/>
        </a:xfrm>
      </p:grpSpPr>
      <p:sp>
        <p:nvSpPr>
          <p:cNvPr id="507" name="Google Shape;507;p16"/>
          <p:cNvSpPr/>
          <p:nvPr/>
        </p:nvSpPr>
        <p:spPr>
          <a:xfrm flipH="1">
            <a:off x="-43191" y="-19053"/>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rot="10800000" flipH="1">
            <a:off x="5177859" y="2841935"/>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563550"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12" name="Google Shape;512;p16"/>
          <p:cNvGrpSpPr/>
          <p:nvPr/>
        </p:nvGrpSpPr>
        <p:grpSpPr>
          <a:xfrm rot="956512">
            <a:off x="7886207" y="-230615"/>
            <a:ext cx="1618000" cy="1381121"/>
            <a:chOff x="-2034625" y="5750713"/>
            <a:chExt cx="906575" cy="773850"/>
          </a:xfrm>
        </p:grpSpPr>
        <p:sp>
          <p:nvSpPr>
            <p:cNvPr id="513" name="Google Shape;513;p16"/>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6"/>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16"/>
          <p:cNvSpPr/>
          <p:nvPr/>
        </p:nvSpPr>
        <p:spPr>
          <a:xfrm rot="-1143860" flipH="1">
            <a:off x="-620340" y="2629578"/>
            <a:ext cx="1835545" cy="1875434"/>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8" name="Google Shape;518;p16"/>
          <p:cNvGrpSpPr/>
          <p:nvPr/>
        </p:nvGrpSpPr>
        <p:grpSpPr>
          <a:xfrm rot="-3018574" flipH="1">
            <a:off x="2628101" y="4079973"/>
            <a:ext cx="970863" cy="1691715"/>
            <a:chOff x="1148625" y="5541750"/>
            <a:chExt cx="651225" cy="1134750"/>
          </a:xfrm>
        </p:grpSpPr>
        <p:sp>
          <p:nvSpPr>
            <p:cNvPr id="519" name="Google Shape;519;p16"/>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16"/>
          <p:cNvGrpSpPr/>
          <p:nvPr/>
        </p:nvGrpSpPr>
        <p:grpSpPr>
          <a:xfrm rot="5243950">
            <a:off x="4983162" y="-833822"/>
            <a:ext cx="1228285" cy="1821230"/>
            <a:chOff x="9375" y="7336275"/>
            <a:chExt cx="818450" cy="1213550"/>
          </a:xfrm>
        </p:grpSpPr>
        <p:sp>
          <p:nvSpPr>
            <p:cNvPr id="529" name="Google Shape;529;p16"/>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16"/>
          <p:cNvSpPr txBox="1">
            <a:spLocks noGrp="1"/>
          </p:cNvSpPr>
          <p:nvPr>
            <p:ph type="subTitle" idx="1"/>
          </p:nvPr>
        </p:nvSpPr>
        <p:spPr>
          <a:xfrm>
            <a:off x="942125" y="1167025"/>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9" name="Google Shape;539;p16"/>
          <p:cNvSpPr txBox="1">
            <a:spLocks noGrp="1"/>
          </p:cNvSpPr>
          <p:nvPr>
            <p:ph type="subTitle" idx="2"/>
          </p:nvPr>
        </p:nvSpPr>
        <p:spPr>
          <a:xfrm>
            <a:off x="1090375" y="1492072"/>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40" name="Google Shape;540;p16"/>
          <p:cNvSpPr txBox="1">
            <a:spLocks noGrp="1"/>
          </p:cNvSpPr>
          <p:nvPr>
            <p:ph type="subTitle" idx="3"/>
          </p:nvPr>
        </p:nvSpPr>
        <p:spPr>
          <a:xfrm>
            <a:off x="3360475" y="1167025"/>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1" name="Google Shape;541;p16"/>
          <p:cNvSpPr txBox="1">
            <a:spLocks noGrp="1"/>
          </p:cNvSpPr>
          <p:nvPr>
            <p:ph type="subTitle" idx="4"/>
          </p:nvPr>
        </p:nvSpPr>
        <p:spPr>
          <a:xfrm>
            <a:off x="3506475" y="1492072"/>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42" name="Google Shape;542;p16"/>
          <p:cNvSpPr txBox="1">
            <a:spLocks noGrp="1"/>
          </p:cNvSpPr>
          <p:nvPr>
            <p:ph type="subTitle" idx="5"/>
          </p:nvPr>
        </p:nvSpPr>
        <p:spPr>
          <a:xfrm>
            <a:off x="5785675" y="1167025"/>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3" name="Google Shape;543;p16"/>
          <p:cNvSpPr txBox="1">
            <a:spLocks noGrp="1"/>
          </p:cNvSpPr>
          <p:nvPr>
            <p:ph type="subTitle" idx="6"/>
          </p:nvPr>
        </p:nvSpPr>
        <p:spPr>
          <a:xfrm>
            <a:off x="5922575" y="1492072"/>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44" name="Google Shape;544;p16"/>
          <p:cNvSpPr txBox="1">
            <a:spLocks noGrp="1"/>
          </p:cNvSpPr>
          <p:nvPr>
            <p:ph type="subTitle" idx="7"/>
          </p:nvPr>
        </p:nvSpPr>
        <p:spPr>
          <a:xfrm>
            <a:off x="942125" y="2270317"/>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5" name="Google Shape;545;p16"/>
          <p:cNvSpPr txBox="1">
            <a:spLocks noGrp="1"/>
          </p:cNvSpPr>
          <p:nvPr>
            <p:ph type="subTitle" idx="8"/>
          </p:nvPr>
        </p:nvSpPr>
        <p:spPr>
          <a:xfrm>
            <a:off x="1090375" y="259911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46" name="Google Shape;546;p16"/>
          <p:cNvSpPr txBox="1">
            <a:spLocks noGrp="1"/>
          </p:cNvSpPr>
          <p:nvPr>
            <p:ph type="subTitle" idx="9"/>
          </p:nvPr>
        </p:nvSpPr>
        <p:spPr>
          <a:xfrm>
            <a:off x="3360475" y="2270317"/>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7" name="Google Shape;547;p16"/>
          <p:cNvSpPr txBox="1">
            <a:spLocks noGrp="1"/>
          </p:cNvSpPr>
          <p:nvPr>
            <p:ph type="subTitle" idx="13"/>
          </p:nvPr>
        </p:nvSpPr>
        <p:spPr>
          <a:xfrm>
            <a:off x="3506475" y="259911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48" name="Google Shape;548;p16"/>
          <p:cNvSpPr txBox="1">
            <a:spLocks noGrp="1"/>
          </p:cNvSpPr>
          <p:nvPr>
            <p:ph type="subTitle" idx="14"/>
          </p:nvPr>
        </p:nvSpPr>
        <p:spPr>
          <a:xfrm>
            <a:off x="5785675" y="2253867"/>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9" name="Google Shape;549;p16"/>
          <p:cNvSpPr txBox="1">
            <a:spLocks noGrp="1"/>
          </p:cNvSpPr>
          <p:nvPr>
            <p:ph type="subTitle" idx="15"/>
          </p:nvPr>
        </p:nvSpPr>
        <p:spPr>
          <a:xfrm>
            <a:off x="5922575" y="259911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50" name="Google Shape;550;p16"/>
          <p:cNvSpPr txBox="1">
            <a:spLocks noGrp="1"/>
          </p:cNvSpPr>
          <p:nvPr>
            <p:ph type="subTitle" idx="16"/>
          </p:nvPr>
        </p:nvSpPr>
        <p:spPr>
          <a:xfrm>
            <a:off x="944275" y="3378892"/>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1" name="Google Shape;551;p16"/>
          <p:cNvSpPr txBox="1">
            <a:spLocks noGrp="1"/>
          </p:cNvSpPr>
          <p:nvPr>
            <p:ph type="subTitle" idx="17"/>
          </p:nvPr>
        </p:nvSpPr>
        <p:spPr>
          <a:xfrm>
            <a:off x="1092525" y="370756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52" name="Google Shape;552;p16"/>
          <p:cNvSpPr txBox="1">
            <a:spLocks noGrp="1"/>
          </p:cNvSpPr>
          <p:nvPr>
            <p:ph type="subTitle" idx="18"/>
          </p:nvPr>
        </p:nvSpPr>
        <p:spPr>
          <a:xfrm>
            <a:off x="3359738" y="3378892"/>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3" name="Google Shape;553;p16"/>
          <p:cNvSpPr txBox="1">
            <a:spLocks noGrp="1"/>
          </p:cNvSpPr>
          <p:nvPr>
            <p:ph type="subTitle" idx="19"/>
          </p:nvPr>
        </p:nvSpPr>
        <p:spPr>
          <a:xfrm>
            <a:off x="3505738" y="370756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
        <p:nvSpPr>
          <p:cNvPr id="554" name="Google Shape;554;p16"/>
          <p:cNvSpPr txBox="1">
            <a:spLocks noGrp="1"/>
          </p:cNvSpPr>
          <p:nvPr>
            <p:ph type="subTitle" idx="20"/>
          </p:nvPr>
        </p:nvSpPr>
        <p:spPr>
          <a:xfrm>
            <a:off x="5785675" y="3362192"/>
            <a:ext cx="2416200" cy="3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000"/>
              <a:buFont typeface="Righteous"/>
              <a:buNone/>
              <a:defRPr sz="2200">
                <a:solidFill>
                  <a:schemeClr val="lt2"/>
                </a:solidFill>
                <a:latin typeface="Righteous"/>
                <a:ea typeface="Righteous"/>
                <a:cs typeface="Righteous"/>
                <a:sym typeface="Righteou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5" name="Google Shape;555;p16"/>
          <p:cNvSpPr txBox="1">
            <a:spLocks noGrp="1"/>
          </p:cNvSpPr>
          <p:nvPr>
            <p:ph type="subTitle" idx="21"/>
          </p:nvPr>
        </p:nvSpPr>
        <p:spPr>
          <a:xfrm>
            <a:off x="5922575" y="3707567"/>
            <a:ext cx="2124000" cy="68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6"/>
              </a:buClr>
              <a:buSzPts val="2000"/>
              <a:buNone/>
              <a:defRPr sz="1400">
                <a:solidFill>
                  <a:schemeClr val="accent6"/>
                </a:solidFill>
              </a:defRPr>
            </a:lvl1pPr>
            <a:lvl2pPr lvl="1" rtl="0">
              <a:spcBef>
                <a:spcPts val="0"/>
              </a:spcBef>
              <a:spcAft>
                <a:spcPts val="0"/>
              </a:spcAft>
              <a:buClr>
                <a:schemeClr val="accent6"/>
              </a:buClr>
              <a:buSzPts val="1400"/>
              <a:buNone/>
              <a:defRPr>
                <a:solidFill>
                  <a:schemeClr val="accent6"/>
                </a:solidFill>
              </a:defRPr>
            </a:lvl2pPr>
            <a:lvl3pPr lvl="2" rtl="0">
              <a:spcBef>
                <a:spcPts val="0"/>
              </a:spcBef>
              <a:spcAft>
                <a:spcPts val="0"/>
              </a:spcAft>
              <a:buClr>
                <a:schemeClr val="accent6"/>
              </a:buClr>
              <a:buSzPts val="1400"/>
              <a:buNone/>
              <a:defRPr>
                <a:solidFill>
                  <a:schemeClr val="accent6"/>
                </a:solidFill>
              </a:defRPr>
            </a:lvl3pPr>
            <a:lvl4pPr lvl="3" rtl="0">
              <a:spcBef>
                <a:spcPts val="0"/>
              </a:spcBef>
              <a:spcAft>
                <a:spcPts val="0"/>
              </a:spcAft>
              <a:buClr>
                <a:schemeClr val="accent6"/>
              </a:buClr>
              <a:buSzPts val="1400"/>
              <a:buNone/>
              <a:defRPr>
                <a:solidFill>
                  <a:schemeClr val="accent6"/>
                </a:solidFill>
              </a:defRPr>
            </a:lvl4pPr>
            <a:lvl5pPr lvl="4" rtl="0">
              <a:spcBef>
                <a:spcPts val="0"/>
              </a:spcBef>
              <a:spcAft>
                <a:spcPts val="0"/>
              </a:spcAft>
              <a:buClr>
                <a:schemeClr val="accent6"/>
              </a:buClr>
              <a:buSzPts val="1400"/>
              <a:buNone/>
              <a:defRPr>
                <a:solidFill>
                  <a:schemeClr val="accent6"/>
                </a:solidFill>
              </a:defRPr>
            </a:lvl5pPr>
            <a:lvl6pPr lvl="5" rtl="0">
              <a:spcBef>
                <a:spcPts val="0"/>
              </a:spcBef>
              <a:spcAft>
                <a:spcPts val="0"/>
              </a:spcAft>
              <a:buClr>
                <a:schemeClr val="accent6"/>
              </a:buClr>
              <a:buSzPts val="1400"/>
              <a:buNone/>
              <a:defRPr>
                <a:solidFill>
                  <a:schemeClr val="accent6"/>
                </a:solidFill>
              </a:defRPr>
            </a:lvl6pPr>
            <a:lvl7pPr lvl="6"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7pPr>
            <a:lvl8pPr lvl="7"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8pPr>
            <a:lvl9pPr lvl="8" rtl="0">
              <a:spcBef>
                <a:spcPts val="0"/>
              </a:spcBef>
              <a:spcAft>
                <a:spcPts val="0"/>
              </a:spcAft>
              <a:buClr>
                <a:schemeClr val="accent6"/>
              </a:buClr>
              <a:buSzPts val="1400"/>
              <a:buFont typeface="Lato"/>
              <a:buNone/>
              <a:defRPr>
                <a:solidFill>
                  <a:schemeClr val="accent6"/>
                </a:solidFill>
                <a:latin typeface="Lato"/>
                <a:ea typeface="Lato"/>
                <a:cs typeface="Lato"/>
                <a:sym typeface="La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622"/>
        <p:cNvGrpSpPr/>
        <p:nvPr/>
      </p:nvGrpSpPr>
      <p:grpSpPr>
        <a:xfrm>
          <a:off x="0" y="0"/>
          <a:ext cx="0" cy="0"/>
          <a:chOff x="0" y="0"/>
          <a:chExt cx="0" cy="0"/>
        </a:xfrm>
      </p:grpSpPr>
      <p:sp>
        <p:nvSpPr>
          <p:cNvPr id="623" name="Google Shape;623;p19"/>
          <p:cNvSpPr/>
          <p:nvPr/>
        </p:nvSpPr>
        <p:spPr>
          <a:xfrm>
            <a:off x="4005216" y="-196305"/>
            <a:ext cx="3330816" cy="1353853"/>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9"/>
          <p:cNvSpPr/>
          <p:nvPr/>
        </p:nvSpPr>
        <p:spPr>
          <a:xfrm>
            <a:off x="-485325" y="1896050"/>
            <a:ext cx="2776441" cy="258176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9"/>
          <p:cNvSpPr/>
          <p:nvPr/>
        </p:nvSpPr>
        <p:spPr>
          <a:xfrm>
            <a:off x="6740589" y="1344214"/>
            <a:ext cx="3304508" cy="1759488"/>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9"/>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txBox="1">
            <a:spLocks noGrp="1"/>
          </p:cNvSpPr>
          <p:nvPr>
            <p:ph type="title"/>
          </p:nvPr>
        </p:nvSpPr>
        <p:spPr>
          <a:xfrm>
            <a:off x="3448050" y="1693650"/>
            <a:ext cx="4975200" cy="654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8" name="Google Shape;62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29" name="Google Shape;629;p19"/>
          <p:cNvSpPr txBox="1">
            <a:spLocks noGrp="1"/>
          </p:cNvSpPr>
          <p:nvPr>
            <p:ph type="title" idx="2" hasCustomPrompt="1"/>
          </p:nvPr>
        </p:nvSpPr>
        <p:spPr>
          <a:xfrm>
            <a:off x="720600" y="1908025"/>
            <a:ext cx="2862900" cy="132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30" name="Google Shape;630;p19"/>
          <p:cNvSpPr txBox="1">
            <a:spLocks noGrp="1"/>
          </p:cNvSpPr>
          <p:nvPr>
            <p:ph type="subTitle" idx="1"/>
          </p:nvPr>
        </p:nvSpPr>
        <p:spPr>
          <a:xfrm>
            <a:off x="3448050" y="2348250"/>
            <a:ext cx="4975200" cy="110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600">
                <a:solidFill>
                  <a:srgbClr val="7A543B"/>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631" name="Google Shape;631;p19"/>
          <p:cNvGrpSpPr/>
          <p:nvPr/>
        </p:nvGrpSpPr>
        <p:grpSpPr>
          <a:xfrm rot="-5948545">
            <a:off x="1180503" y="-314110"/>
            <a:ext cx="1903400" cy="1385771"/>
            <a:chOff x="6001425" y="5588275"/>
            <a:chExt cx="1332875" cy="970400"/>
          </a:xfrm>
        </p:grpSpPr>
        <p:sp>
          <p:nvSpPr>
            <p:cNvPr id="632" name="Google Shape;632;p19"/>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9"/>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9"/>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9"/>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9"/>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9"/>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9"/>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9"/>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9"/>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9"/>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9"/>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 name="Google Shape;644;p19"/>
          <p:cNvGrpSpPr/>
          <p:nvPr/>
        </p:nvGrpSpPr>
        <p:grpSpPr>
          <a:xfrm>
            <a:off x="7740397" y="3730200"/>
            <a:ext cx="1725666" cy="1473023"/>
            <a:chOff x="-2034625" y="5750713"/>
            <a:chExt cx="906575" cy="773850"/>
          </a:xfrm>
        </p:grpSpPr>
        <p:sp>
          <p:nvSpPr>
            <p:cNvPr id="645" name="Google Shape;645;p19"/>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9"/>
          <p:cNvSpPr/>
          <p:nvPr/>
        </p:nvSpPr>
        <p:spPr>
          <a:xfrm>
            <a:off x="563550"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rot="-1136787">
            <a:off x="2965919" y="3870067"/>
            <a:ext cx="1436302" cy="1467515"/>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9"/>
          <p:cNvSpPr/>
          <p:nvPr/>
        </p:nvSpPr>
        <p:spPr>
          <a:xfrm rot="1122215">
            <a:off x="8634279" y="-22100"/>
            <a:ext cx="528349" cy="801751"/>
          </a:xfrm>
          <a:custGeom>
            <a:avLst/>
            <a:gdLst/>
            <a:ahLst/>
            <a:cxnLst/>
            <a:rect l="l" t="t" r="r" b="b"/>
            <a:pathLst>
              <a:path w="15746" h="23894" extrusionOk="0">
                <a:moveTo>
                  <a:pt x="7060" y="5776"/>
                </a:moveTo>
                <a:cubicBezTo>
                  <a:pt x="9548" y="5776"/>
                  <a:pt x="9815" y="8792"/>
                  <a:pt x="9059" y="10123"/>
                </a:cubicBezTo>
                <a:cubicBezTo>
                  <a:pt x="7813" y="10123"/>
                  <a:pt x="5624" y="9424"/>
                  <a:pt x="5624" y="7357"/>
                </a:cubicBezTo>
                <a:cubicBezTo>
                  <a:pt x="5624" y="6293"/>
                  <a:pt x="6414" y="5776"/>
                  <a:pt x="7022" y="5776"/>
                </a:cubicBezTo>
                <a:cubicBezTo>
                  <a:pt x="7035" y="5776"/>
                  <a:pt x="7047" y="5776"/>
                  <a:pt x="7060" y="5776"/>
                </a:cubicBezTo>
                <a:close/>
                <a:moveTo>
                  <a:pt x="7387" y="1"/>
                </a:moveTo>
                <a:cubicBezTo>
                  <a:pt x="7356" y="1"/>
                  <a:pt x="7326" y="1"/>
                  <a:pt x="7296" y="1"/>
                </a:cubicBezTo>
                <a:cubicBezTo>
                  <a:pt x="3466" y="1"/>
                  <a:pt x="1" y="2463"/>
                  <a:pt x="31" y="7357"/>
                </a:cubicBezTo>
                <a:cubicBezTo>
                  <a:pt x="62" y="12281"/>
                  <a:pt x="4013" y="14561"/>
                  <a:pt x="7296" y="15260"/>
                </a:cubicBezTo>
                <a:cubicBezTo>
                  <a:pt x="6384" y="17691"/>
                  <a:pt x="3010" y="20670"/>
                  <a:pt x="3010" y="20761"/>
                </a:cubicBezTo>
                <a:cubicBezTo>
                  <a:pt x="4233" y="22371"/>
                  <a:pt x="8263" y="23894"/>
                  <a:pt x="8359" y="23894"/>
                </a:cubicBezTo>
                <a:cubicBezTo>
                  <a:pt x="8361" y="23894"/>
                  <a:pt x="8361" y="23893"/>
                  <a:pt x="8360" y="23892"/>
                </a:cubicBezTo>
                <a:cubicBezTo>
                  <a:pt x="8360" y="23892"/>
                  <a:pt x="15746" y="16627"/>
                  <a:pt x="15716" y="8633"/>
                </a:cubicBezTo>
                <a:cubicBezTo>
                  <a:pt x="15685" y="1909"/>
                  <a:pt x="11197" y="1"/>
                  <a:pt x="7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2" name="Google Shape;652;p19"/>
          <p:cNvGrpSpPr/>
          <p:nvPr/>
        </p:nvGrpSpPr>
        <p:grpSpPr>
          <a:xfrm rot="720331" flipH="1">
            <a:off x="652942" y="172084"/>
            <a:ext cx="718855" cy="680531"/>
            <a:chOff x="775738" y="6852550"/>
            <a:chExt cx="718875" cy="680550"/>
          </a:xfrm>
        </p:grpSpPr>
        <p:sp>
          <p:nvSpPr>
            <p:cNvPr id="653" name="Google Shape;653;p19"/>
            <p:cNvSpPr/>
            <p:nvPr/>
          </p:nvSpPr>
          <p:spPr>
            <a:xfrm>
              <a:off x="775738" y="6852550"/>
              <a:ext cx="469625" cy="441325"/>
            </a:xfrm>
            <a:custGeom>
              <a:avLst/>
              <a:gdLst/>
              <a:ahLst/>
              <a:cxnLst/>
              <a:rect l="l" t="t" r="r" b="b"/>
              <a:pathLst>
                <a:path w="18785" h="17653" extrusionOk="0">
                  <a:moveTo>
                    <a:pt x="5937" y="1"/>
                  </a:moveTo>
                  <a:cubicBezTo>
                    <a:pt x="5019" y="1"/>
                    <a:pt x="4102" y="367"/>
                    <a:pt x="3435" y="1082"/>
                  </a:cubicBezTo>
                  <a:lnTo>
                    <a:pt x="1277" y="3331"/>
                  </a:lnTo>
                  <a:cubicBezTo>
                    <a:pt x="0" y="4699"/>
                    <a:pt x="61" y="6887"/>
                    <a:pt x="1429" y="8194"/>
                  </a:cubicBezTo>
                  <a:lnTo>
                    <a:pt x="10517" y="16735"/>
                  </a:lnTo>
                  <a:cubicBezTo>
                    <a:pt x="11174" y="17348"/>
                    <a:pt x="12019" y="17653"/>
                    <a:pt x="12862" y="17653"/>
                  </a:cubicBezTo>
                  <a:cubicBezTo>
                    <a:pt x="13775" y="17653"/>
                    <a:pt x="14686" y="17295"/>
                    <a:pt x="15350" y="16583"/>
                  </a:cubicBezTo>
                  <a:lnTo>
                    <a:pt x="17478" y="14304"/>
                  </a:lnTo>
                  <a:cubicBezTo>
                    <a:pt x="18785" y="12936"/>
                    <a:pt x="18724" y="10747"/>
                    <a:pt x="17326" y="9471"/>
                  </a:cubicBezTo>
                  <a:lnTo>
                    <a:pt x="8268" y="930"/>
                  </a:lnTo>
                  <a:cubicBezTo>
                    <a:pt x="7615" y="306"/>
                    <a:pt x="6775" y="1"/>
                    <a:pt x="59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9"/>
            <p:cNvSpPr/>
            <p:nvPr/>
          </p:nvSpPr>
          <p:spPr>
            <a:xfrm>
              <a:off x="819813" y="6893875"/>
              <a:ext cx="469625" cy="441700"/>
            </a:xfrm>
            <a:custGeom>
              <a:avLst/>
              <a:gdLst/>
              <a:ahLst/>
              <a:cxnLst/>
              <a:rect l="l" t="t" r="r" b="b"/>
              <a:pathLst>
                <a:path w="18785" h="17668" extrusionOk="0">
                  <a:moveTo>
                    <a:pt x="5923" y="1"/>
                  </a:moveTo>
                  <a:cubicBezTo>
                    <a:pt x="5010" y="1"/>
                    <a:pt x="4099" y="359"/>
                    <a:pt x="3435" y="1070"/>
                  </a:cubicBezTo>
                  <a:lnTo>
                    <a:pt x="1277" y="3350"/>
                  </a:lnTo>
                  <a:cubicBezTo>
                    <a:pt x="0" y="4718"/>
                    <a:pt x="61" y="6906"/>
                    <a:pt x="1429" y="8183"/>
                  </a:cubicBezTo>
                  <a:lnTo>
                    <a:pt x="10487" y="16724"/>
                  </a:lnTo>
                  <a:cubicBezTo>
                    <a:pt x="11162" y="17355"/>
                    <a:pt x="12014" y="17667"/>
                    <a:pt x="12863" y="17667"/>
                  </a:cubicBezTo>
                  <a:cubicBezTo>
                    <a:pt x="13771" y="17667"/>
                    <a:pt x="14674" y="17309"/>
                    <a:pt x="15350" y="16602"/>
                  </a:cubicBezTo>
                  <a:lnTo>
                    <a:pt x="17478" y="14323"/>
                  </a:lnTo>
                  <a:cubicBezTo>
                    <a:pt x="18785" y="12955"/>
                    <a:pt x="18724" y="10766"/>
                    <a:pt x="17326" y="9459"/>
                  </a:cubicBezTo>
                  <a:lnTo>
                    <a:pt x="8268" y="918"/>
                  </a:lnTo>
                  <a:cubicBezTo>
                    <a:pt x="7611" y="305"/>
                    <a:pt x="6766" y="1"/>
                    <a:pt x="5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9"/>
            <p:cNvSpPr/>
            <p:nvPr/>
          </p:nvSpPr>
          <p:spPr>
            <a:xfrm>
              <a:off x="947463" y="6994325"/>
              <a:ext cx="547150" cy="538775"/>
            </a:xfrm>
            <a:custGeom>
              <a:avLst/>
              <a:gdLst/>
              <a:ahLst/>
              <a:cxnLst/>
              <a:rect l="l" t="t" r="r" b="b"/>
              <a:pathLst>
                <a:path w="21886" h="21551" extrusionOk="0">
                  <a:moveTo>
                    <a:pt x="7843" y="0"/>
                  </a:moveTo>
                  <a:lnTo>
                    <a:pt x="1" y="8298"/>
                  </a:lnTo>
                  <a:lnTo>
                    <a:pt x="14074" y="21551"/>
                  </a:lnTo>
                  <a:lnTo>
                    <a:pt x="21886" y="13253"/>
                  </a:lnTo>
                  <a:lnTo>
                    <a:pt x="78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19"/>
          <p:cNvGrpSpPr/>
          <p:nvPr/>
        </p:nvGrpSpPr>
        <p:grpSpPr>
          <a:xfrm rot="-3808253">
            <a:off x="-71826" y="3078236"/>
            <a:ext cx="914712" cy="1174513"/>
            <a:chOff x="-2445555" y="2058860"/>
            <a:chExt cx="1603447" cy="2058867"/>
          </a:xfrm>
        </p:grpSpPr>
        <p:sp>
          <p:nvSpPr>
            <p:cNvPr id="657" name="Google Shape;657;p19"/>
            <p:cNvSpPr/>
            <p:nvPr/>
          </p:nvSpPr>
          <p:spPr>
            <a:xfrm>
              <a:off x="-2445555" y="2058860"/>
              <a:ext cx="1603447" cy="2058867"/>
            </a:xfrm>
            <a:custGeom>
              <a:avLst/>
              <a:gdLst/>
              <a:ahLst/>
              <a:cxnLst/>
              <a:rect l="l" t="t" r="r" b="b"/>
              <a:pathLst>
                <a:path w="33071" h="42464" extrusionOk="0">
                  <a:moveTo>
                    <a:pt x="7873" y="18694"/>
                  </a:moveTo>
                  <a:lnTo>
                    <a:pt x="19058" y="34621"/>
                  </a:lnTo>
                  <a:cubicBezTo>
                    <a:pt x="18633" y="34591"/>
                    <a:pt x="6657" y="33588"/>
                    <a:pt x="6657" y="33588"/>
                  </a:cubicBezTo>
                  <a:lnTo>
                    <a:pt x="7873" y="18694"/>
                  </a:lnTo>
                  <a:close/>
                  <a:moveTo>
                    <a:pt x="3283" y="1"/>
                  </a:moveTo>
                  <a:lnTo>
                    <a:pt x="0" y="39697"/>
                  </a:lnTo>
                  <a:cubicBezTo>
                    <a:pt x="0" y="39697"/>
                    <a:pt x="31794" y="42342"/>
                    <a:pt x="33071" y="42463"/>
                  </a:cubicBezTo>
                  <a:lnTo>
                    <a:pt x="32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2271640" y="2220994"/>
              <a:ext cx="97309" cy="69285"/>
            </a:xfrm>
            <a:custGeom>
              <a:avLst/>
              <a:gdLst/>
              <a:ahLst/>
              <a:cxnLst/>
              <a:rect l="l" t="t" r="r" b="b"/>
              <a:pathLst>
                <a:path w="2007" h="1429" fill="none" extrusionOk="0">
                  <a:moveTo>
                    <a:pt x="0" y="1429"/>
                  </a:moveTo>
                  <a:lnTo>
                    <a:pt x="2006"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2184706" y="2319709"/>
              <a:ext cx="79612" cy="54594"/>
            </a:xfrm>
            <a:custGeom>
              <a:avLst/>
              <a:gdLst/>
              <a:ahLst/>
              <a:cxnLst/>
              <a:rect l="l" t="t" r="r" b="b"/>
              <a:pathLst>
                <a:path w="1642" h="1126" fill="none" extrusionOk="0">
                  <a:moveTo>
                    <a:pt x="0" y="1125"/>
                  </a:moveTo>
                  <a:lnTo>
                    <a:pt x="164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a:off x="-2046184" y="2517189"/>
              <a:ext cx="79612" cy="54594"/>
            </a:xfrm>
            <a:custGeom>
              <a:avLst/>
              <a:gdLst/>
              <a:ahLst/>
              <a:cxnLst/>
              <a:rect l="l" t="t" r="r" b="b"/>
              <a:pathLst>
                <a:path w="1642" h="1126" fill="none" extrusionOk="0">
                  <a:moveTo>
                    <a:pt x="1" y="1125"/>
                  </a:moveTo>
                  <a:lnTo>
                    <a:pt x="164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2115470" y="2416970"/>
              <a:ext cx="78158" cy="54594"/>
            </a:xfrm>
            <a:custGeom>
              <a:avLst/>
              <a:gdLst/>
              <a:ahLst/>
              <a:cxnLst/>
              <a:rect l="l" t="t" r="r" b="b"/>
              <a:pathLst>
                <a:path w="1612" h="1126" fill="none" extrusionOk="0">
                  <a:moveTo>
                    <a:pt x="1" y="1125"/>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a:off x="-2004924" y="2604122"/>
              <a:ext cx="98812" cy="67879"/>
            </a:xfrm>
            <a:custGeom>
              <a:avLst/>
              <a:gdLst/>
              <a:ahLst/>
              <a:cxnLst/>
              <a:rect l="l" t="t" r="r" b="b"/>
              <a:pathLst>
                <a:path w="2038" h="1400" fill="none" extrusionOk="0">
                  <a:moveTo>
                    <a:pt x="1" y="1399"/>
                  </a:moveTo>
                  <a:lnTo>
                    <a:pt x="2037"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9"/>
            <p:cNvSpPr/>
            <p:nvPr/>
          </p:nvSpPr>
          <p:spPr>
            <a:xfrm>
              <a:off x="-1916487" y="2701432"/>
              <a:ext cx="78158" cy="56049"/>
            </a:xfrm>
            <a:custGeom>
              <a:avLst/>
              <a:gdLst/>
              <a:ahLst/>
              <a:cxnLst/>
              <a:rect l="l" t="t" r="r" b="b"/>
              <a:pathLst>
                <a:path w="1612" h="1156" fill="none" extrusionOk="0">
                  <a:moveTo>
                    <a:pt x="0" y="1155"/>
                  </a:moveTo>
                  <a:lnTo>
                    <a:pt x="1611"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1777965" y="2900365"/>
              <a:ext cx="78158" cy="54594"/>
            </a:xfrm>
            <a:custGeom>
              <a:avLst/>
              <a:gdLst/>
              <a:ahLst/>
              <a:cxnLst/>
              <a:rect l="l" t="t" r="r" b="b"/>
              <a:pathLst>
                <a:path w="1612" h="1126" fill="none" extrusionOk="0">
                  <a:moveTo>
                    <a:pt x="1" y="1125"/>
                  </a:moveTo>
                  <a:lnTo>
                    <a:pt x="161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1848705" y="2800147"/>
              <a:ext cx="79612" cy="54594"/>
            </a:xfrm>
            <a:custGeom>
              <a:avLst/>
              <a:gdLst/>
              <a:ahLst/>
              <a:cxnLst/>
              <a:rect l="l" t="t" r="r" b="b"/>
              <a:pathLst>
                <a:path w="1642" h="1126" fill="none" extrusionOk="0">
                  <a:moveTo>
                    <a:pt x="1" y="1125"/>
                  </a:moveTo>
                  <a:lnTo>
                    <a:pt x="164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9"/>
            <p:cNvSpPr/>
            <p:nvPr/>
          </p:nvSpPr>
          <p:spPr>
            <a:xfrm>
              <a:off x="-1730790" y="2994669"/>
              <a:ext cx="97309" cy="67831"/>
            </a:xfrm>
            <a:custGeom>
              <a:avLst/>
              <a:gdLst/>
              <a:ahLst/>
              <a:cxnLst/>
              <a:rect l="l" t="t" r="r" b="b"/>
              <a:pathLst>
                <a:path w="2007" h="1399" fill="none" extrusionOk="0">
                  <a:moveTo>
                    <a:pt x="0" y="1399"/>
                  </a:moveTo>
                  <a:lnTo>
                    <a:pt x="2006"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9"/>
            <p:cNvSpPr/>
            <p:nvPr/>
          </p:nvSpPr>
          <p:spPr>
            <a:xfrm>
              <a:off x="-1643856" y="3091930"/>
              <a:ext cx="78158" cy="56049"/>
            </a:xfrm>
            <a:custGeom>
              <a:avLst/>
              <a:gdLst/>
              <a:ahLst/>
              <a:cxnLst/>
              <a:rect l="l" t="t" r="r" b="b"/>
              <a:pathLst>
                <a:path w="1612" h="1156" fill="none" extrusionOk="0">
                  <a:moveTo>
                    <a:pt x="1" y="1156"/>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9"/>
            <p:cNvSpPr/>
            <p:nvPr/>
          </p:nvSpPr>
          <p:spPr>
            <a:xfrm>
              <a:off x="-1505334" y="3290912"/>
              <a:ext cx="79661" cy="54546"/>
            </a:xfrm>
            <a:custGeom>
              <a:avLst/>
              <a:gdLst/>
              <a:ahLst/>
              <a:cxnLst/>
              <a:rect l="l" t="t" r="r" b="b"/>
              <a:pathLst>
                <a:path w="1643" h="1125" fill="none" extrusionOk="0">
                  <a:moveTo>
                    <a:pt x="1" y="1125"/>
                  </a:moveTo>
                  <a:lnTo>
                    <a:pt x="164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9"/>
            <p:cNvSpPr/>
            <p:nvPr/>
          </p:nvSpPr>
          <p:spPr>
            <a:xfrm>
              <a:off x="-1574571" y="3189191"/>
              <a:ext cx="78158" cy="56049"/>
            </a:xfrm>
            <a:custGeom>
              <a:avLst/>
              <a:gdLst/>
              <a:ahLst/>
              <a:cxnLst/>
              <a:rect l="l" t="t" r="r" b="b"/>
              <a:pathLst>
                <a:path w="1612" h="1156" fill="none" extrusionOk="0">
                  <a:moveTo>
                    <a:pt x="0" y="1156"/>
                  </a:moveTo>
                  <a:lnTo>
                    <a:pt x="1611"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9"/>
            <p:cNvSpPr/>
            <p:nvPr/>
          </p:nvSpPr>
          <p:spPr>
            <a:xfrm>
              <a:off x="-1464074" y="3376391"/>
              <a:ext cx="98812" cy="69285"/>
            </a:xfrm>
            <a:custGeom>
              <a:avLst/>
              <a:gdLst/>
              <a:ahLst/>
              <a:cxnLst/>
              <a:rect l="l" t="t" r="r" b="b"/>
              <a:pathLst>
                <a:path w="2038" h="1429" fill="none" extrusionOk="0">
                  <a:moveTo>
                    <a:pt x="1" y="1429"/>
                  </a:moveTo>
                  <a:lnTo>
                    <a:pt x="2037"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9"/>
            <p:cNvSpPr/>
            <p:nvPr/>
          </p:nvSpPr>
          <p:spPr>
            <a:xfrm>
              <a:off x="-1375637" y="3475107"/>
              <a:ext cx="78158" cy="54594"/>
            </a:xfrm>
            <a:custGeom>
              <a:avLst/>
              <a:gdLst/>
              <a:ahLst/>
              <a:cxnLst/>
              <a:rect l="l" t="t" r="r" b="b"/>
              <a:pathLst>
                <a:path w="1612" h="1126" fill="none" extrusionOk="0">
                  <a:moveTo>
                    <a:pt x="1" y="1125"/>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9"/>
            <p:cNvSpPr/>
            <p:nvPr/>
          </p:nvSpPr>
          <p:spPr>
            <a:xfrm>
              <a:off x="-1237115" y="3672586"/>
              <a:ext cx="78158" cy="56049"/>
            </a:xfrm>
            <a:custGeom>
              <a:avLst/>
              <a:gdLst/>
              <a:ahLst/>
              <a:cxnLst/>
              <a:rect l="l" t="t" r="r" b="b"/>
              <a:pathLst>
                <a:path w="1612" h="1156" fill="none" extrusionOk="0">
                  <a:moveTo>
                    <a:pt x="1" y="1156"/>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9"/>
            <p:cNvSpPr/>
            <p:nvPr/>
          </p:nvSpPr>
          <p:spPr>
            <a:xfrm>
              <a:off x="-1307855" y="3572368"/>
              <a:ext cx="78158" cy="54594"/>
            </a:xfrm>
            <a:custGeom>
              <a:avLst/>
              <a:gdLst/>
              <a:ahLst/>
              <a:cxnLst/>
              <a:rect l="l" t="t" r="r" b="b"/>
              <a:pathLst>
                <a:path w="1612" h="1126" fill="none" extrusionOk="0">
                  <a:moveTo>
                    <a:pt x="1" y="1125"/>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9"/>
            <p:cNvSpPr/>
            <p:nvPr/>
          </p:nvSpPr>
          <p:spPr>
            <a:xfrm>
              <a:off x="-1188485" y="3769847"/>
              <a:ext cx="97309" cy="69334"/>
            </a:xfrm>
            <a:custGeom>
              <a:avLst/>
              <a:gdLst/>
              <a:ahLst/>
              <a:cxnLst/>
              <a:rect l="l" t="t" r="r" b="b"/>
              <a:pathLst>
                <a:path w="2007" h="1430" fill="none" extrusionOk="0">
                  <a:moveTo>
                    <a:pt x="1" y="1429"/>
                  </a:moveTo>
                  <a:lnTo>
                    <a:pt x="2007"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9"/>
            <p:cNvSpPr/>
            <p:nvPr/>
          </p:nvSpPr>
          <p:spPr>
            <a:xfrm>
              <a:off x="-1101503" y="3868611"/>
              <a:ext cx="79612" cy="54546"/>
            </a:xfrm>
            <a:custGeom>
              <a:avLst/>
              <a:gdLst/>
              <a:ahLst/>
              <a:cxnLst/>
              <a:rect l="l" t="t" r="r" b="b"/>
              <a:pathLst>
                <a:path w="1642" h="1125" fill="none" extrusionOk="0">
                  <a:moveTo>
                    <a:pt x="0" y="1125"/>
                  </a:moveTo>
                  <a:lnTo>
                    <a:pt x="164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9"/>
            <p:cNvSpPr/>
            <p:nvPr/>
          </p:nvSpPr>
          <p:spPr>
            <a:xfrm>
              <a:off x="-1032266" y="3965872"/>
              <a:ext cx="78158" cy="54594"/>
            </a:xfrm>
            <a:custGeom>
              <a:avLst/>
              <a:gdLst/>
              <a:ahLst/>
              <a:cxnLst/>
              <a:rect l="l" t="t" r="r" b="b"/>
              <a:pathLst>
                <a:path w="1612" h="1126" fill="none" extrusionOk="0">
                  <a:moveTo>
                    <a:pt x="1" y="1125"/>
                  </a:moveTo>
                  <a:lnTo>
                    <a:pt x="161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3">
  <p:cSld name="CUSTOM_3_1">
    <p:spTree>
      <p:nvGrpSpPr>
        <p:cNvPr id="1" name="Shape 706"/>
        <p:cNvGrpSpPr/>
        <p:nvPr/>
      </p:nvGrpSpPr>
      <p:grpSpPr>
        <a:xfrm>
          <a:off x="0" y="0"/>
          <a:ext cx="0" cy="0"/>
          <a:chOff x="0" y="0"/>
          <a:chExt cx="0" cy="0"/>
        </a:xfrm>
      </p:grpSpPr>
      <p:sp>
        <p:nvSpPr>
          <p:cNvPr id="707" name="Google Shape;707;p21"/>
          <p:cNvSpPr/>
          <p:nvPr/>
        </p:nvSpPr>
        <p:spPr>
          <a:xfrm flipH="1">
            <a:off x="2147540" y="-196305"/>
            <a:ext cx="3330816" cy="1353853"/>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1"/>
          <p:cNvSpPr/>
          <p:nvPr/>
        </p:nvSpPr>
        <p:spPr>
          <a:xfrm flipH="1">
            <a:off x="7192456" y="1896050"/>
            <a:ext cx="2776441" cy="258176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1"/>
          <p:cNvSpPr/>
          <p:nvPr/>
        </p:nvSpPr>
        <p:spPr>
          <a:xfrm flipH="1">
            <a:off x="-561525" y="1344214"/>
            <a:ext cx="3304508" cy="1759488"/>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21"/>
          <p:cNvGrpSpPr/>
          <p:nvPr/>
        </p:nvGrpSpPr>
        <p:grpSpPr>
          <a:xfrm rot="5948545" flipH="1">
            <a:off x="6399669" y="-314110"/>
            <a:ext cx="1903400" cy="1385771"/>
            <a:chOff x="6001425" y="5588275"/>
            <a:chExt cx="1332875" cy="970400"/>
          </a:xfrm>
        </p:grpSpPr>
        <p:sp>
          <p:nvSpPr>
            <p:cNvPr id="711" name="Google Shape;711;p21"/>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1"/>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1"/>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1"/>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1"/>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1"/>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1"/>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1"/>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1"/>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1"/>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1"/>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1"/>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21"/>
          <p:cNvGrpSpPr/>
          <p:nvPr/>
        </p:nvGrpSpPr>
        <p:grpSpPr>
          <a:xfrm flipH="1">
            <a:off x="17510" y="3730200"/>
            <a:ext cx="1725666" cy="1473023"/>
            <a:chOff x="-2034625" y="5750713"/>
            <a:chExt cx="906575" cy="773850"/>
          </a:xfrm>
        </p:grpSpPr>
        <p:sp>
          <p:nvSpPr>
            <p:cNvPr id="724" name="Google Shape;724;p21"/>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1"/>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1"/>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1"/>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21"/>
          <p:cNvSpPr/>
          <p:nvPr/>
        </p:nvSpPr>
        <p:spPr>
          <a:xfrm rot="1136787" flipH="1">
            <a:off x="5081352" y="3870067"/>
            <a:ext cx="1436302" cy="1467515"/>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1"/>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1"/>
          <p:cNvSpPr txBox="1">
            <a:spLocks noGrp="1"/>
          </p:cNvSpPr>
          <p:nvPr>
            <p:ph type="title"/>
          </p:nvPr>
        </p:nvSpPr>
        <p:spPr>
          <a:xfrm flipH="1">
            <a:off x="720675" y="1674463"/>
            <a:ext cx="4975200" cy="654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solidFill>
                  <a:schemeClr val="lt2"/>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731" name="Google Shape;73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32" name="Google Shape;732;p21"/>
          <p:cNvSpPr txBox="1">
            <a:spLocks noGrp="1"/>
          </p:cNvSpPr>
          <p:nvPr>
            <p:ph type="title" idx="2" hasCustomPrompt="1"/>
          </p:nvPr>
        </p:nvSpPr>
        <p:spPr>
          <a:xfrm flipH="1">
            <a:off x="5762625" y="1674475"/>
            <a:ext cx="2660700" cy="175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33" name="Google Shape;733;p21"/>
          <p:cNvSpPr txBox="1">
            <a:spLocks noGrp="1"/>
          </p:cNvSpPr>
          <p:nvPr>
            <p:ph type="subTitle" idx="1"/>
          </p:nvPr>
        </p:nvSpPr>
        <p:spPr>
          <a:xfrm flipH="1">
            <a:off x="720675" y="2329063"/>
            <a:ext cx="4975200" cy="110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solidFill>
                  <a:srgbClr val="7A543B"/>
                </a:solidFill>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734" name="Google Shape;734;p21"/>
          <p:cNvSpPr/>
          <p:nvPr/>
        </p:nvSpPr>
        <p:spPr>
          <a:xfrm>
            <a:off x="563550"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6">
    <p:spTree>
      <p:nvGrpSpPr>
        <p:cNvPr id="1" name="Shape 881"/>
        <p:cNvGrpSpPr/>
        <p:nvPr/>
      </p:nvGrpSpPr>
      <p:grpSpPr>
        <a:xfrm>
          <a:off x="0" y="0"/>
          <a:ext cx="0" cy="0"/>
          <a:chOff x="0" y="0"/>
          <a:chExt cx="0" cy="0"/>
        </a:xfrm>
      </p:grpSpPr>
      <p:grpSp>
        <p:nvGrpSpPr>
          <p:cNvPr id="882" name="Google Shape;882;p26"/>
          <p:cNvGrpSpPr/>
          <p:nvPr/>
        </p:nvGrpSpPr>
        <p:grpSpPr>
          <a:xfrm rot="2537608" flipH="1">
            <a:off x="-667449" y="2467045"/>
            <a:ext cx="2119160" cy="1808909"/>
            <a:chOff x="-2034625" y="5750713"/>
            <a:chExt cx="906575" cy="773850"/>
          </a:xfrm>
        </p:grpSpPr>
        <p:sp>
          <p:nvSpPr>
            <p:cNvPr id="883" name="Google Shape;883;p26"/>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6"/>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7" name="Google Shape;887;p26"/>
          <p:cNvSpPr/>
          <p:nvPr/>
        </p:nvSpPr>
        <p:spPr>
          <a:xfrm flipH="1">
            <a:off x="3382880" y="-415380"/>
            <a:ext cx="3330816" cy="1353853"/>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a:off x="-666300" y="-970975"/>
            <a:ext cx="2776441" cy="258176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rot="5791335">
            <a:off x="7085469" y="-347355"/>
            <a:ext cx="3304512" cy="1759490"/>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 name="Google Shape;891;p26"/>
          <p:cNvGrpSpPr/>
          <p:nvPr/>
        </p:nvGrpSpPr>
        <p:grpSpPr>
          <a:xfrm rot="-4955819" flipH="1">
            <a:off x="7480570" y="2742152"/>
            <a:ext cx="2620281" cy="1907697"/>
            <a:chOff x="6001425" y="5588275"/>
            <a:chExt cx="1332875" cy="970400"/>
          </a:xfrm>
        </p:grpSpPr>
        <p:sp>
          <p:nvSpPr>
            <p:cNvPr id="892" name="Google Shape;892;p26"/>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6"/>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6"/>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26"/>
          <p:cNvSpPr/>
          <p:nvPr/>
        </p:nvSpPr>
        <p:spPr>
          <a:xfrm>
            <a:off x="563550"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rot="-1136787">
            <a:off x="2965919" y="3870067"/>
            <a:ext cx="1436302" cy="1467515"/>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26"/>
          <p:cNvGrpSpPr/>
          <p:nvPr/>
        </p:nvGrpSpPr>
        <p:grpSpPr>
          <a:xfrm>
            <a:off x="7351926" y="6"/>
            <a:ext cx="1424174" cy="1357821"/>
            <a:chOff x="1070675" y="5682438"/>
            <a:chExt cx="929375" cy="886075"/>
          </a:xfrm>
        </p:grpSpPr>
        <p:sp>
          <p:nvSpPr>
            <p:cNvPr id="907" name="Google Shape;907;p26"/>
            <p:cNvSpPr/>
            <p:nvPr/>
          </p:nvSpPr>
          <p:spPr>
            <a:xfrm>
              <a:off x="1136025" y="5682438"/>
              <a:ext cx="497775" cy="729525"/>
            </a:xfrm>
            <a:custGeom>
              <a:avLst/>
              <a:gdLst/>
              <a:ahLst/>
              <a:cxnLst/>
              <a:rect l="l" t="t" r="r" b="b"/>
              <a:pathLst>
                <a:path w="19911" h="29181" extrusionOk="0">
                  <a:moveTo>
                    <a:pt x="10943" y="1"/>
                  </a:moveTo>
                  <a:lnTo>
                    <a:pt x="1" y="20427"/>
                  </a:lnTo>
                  <a:cubicBezTo>
                    <a:pt x="7144" y="23649"/>
                    <a:pt x="10214" y="29181"/>
                    <a:pt x="10214" y="29181"/>
                  </a:cubicBezTo>
                  <a:lnTo>
                    <a:pt x="19910" y="11095"/>
                  </a:lnTo>
                  <a:cubicBezTo>
                    <a:pt x="18725" y="5958"/>
                    <a:pt x="10943" y="1"/>
                    <a:pt x="10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a:off x="1070675" y="5706763"/>
              <a:ext cx="929375" cy="861750"/>
            </a:xfrm>
            <a:custGeom>
              <a:avLst/>
              <a:gdLst/>
              <a:ahLst/>
              <a:cxnLst/>
              <a:rect l="l" t="t" r="r" b="b"/>
              <a:pathLst>
                <a:path w="37175" h="34470" extrusionOk="0">
                  <a:moveTo>
                    <a:pt x="10943" y="1"/>
                  </a:moveTo>
                  <a:lnTo>
                    <a:pt x="1" y="20426"/>
                  </a:lnTo>
                  <a:cubicBezTo>
                    <a:pt x="7174" y="23709"/>
                    <a:pt x="10913" y="28664"/>
                    <a:pt x="11703" y="29819"/>
                  </a:cubicBezTo>
                  <a:lnTo>
                    <a:pt x="11643" y="29940"/>
                  </a:lnTo>
                  <a:lnTo>
                    <a:pt x="11794" y="29940"/>
                  </a:lnTo>
                  <a:lnTo>
                    <a:pt x="11855" y="30062"/>
                  </a:lnTo>
                  <a:lnTo>
                    <a:pt x="11916" y="29940"/>
                  </a:lnTo>
                  <a:cubicBezTo>
                    <a:pt x="13345" y="29971"/>
                    <a:pt x="19515" y="30335"/>
                    <a:pt x="26232" y="34469"/>
                  </a:cubicBezTo>
                  <a:lnTo>
                    <a:pt x="37175" y="14043"/>
                  </a:lnTo>
                  <a:cubicBezTo>
                    <a:pt x="37175" y="14043"/>
                    <a:pt x="30011" y="11415"/>
                    <a:pt x="24515" y="11415"/>
                  </a:cubicBezTo>
                  <a:cubicBezTo>
                    <a:pt x="23430" y="11415"/>
                    <a:pt x="22409" y="11518"/>
                    <a:pt x="21521" y="11764"/>
                  </a:cubicBezTo>
                  <a:cubicBezTo>
                    <a:pt x="19758" y="6444"/>
                    <a:pt x="10943" y="1"/>
                    <a:pt x="10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a:off x="1477225" y="6090663"/>
              <a:ext cx="437725" cy="383625"/>
            </a:xfrm>
            <a:custGeom>
              <a:avLst/>
              <a:gdLst/>
              <a:ahLst/>
              <a:cxnLst/>
              <a:rect l="l" t="t" r="r" b="b"/>
              <a:pathLst>
                <a:path w="17509" h="15345" extrusionOk="0">
                  <a:moveTo>
                    <a:pt x="9015" y="1"/>
                  </a:moveTo>
                  <a:cubicBezTo>
                    <a:pt x="7833" y="1"/>
                    <a:pt x="6845" y="180"/>
                    <a:pt x="6323" y="663"/>
                  </a:cubicBezTo>
                  <a:lnTo>
                    <a:pt x="1" y="11849"/>
                  </a:lnTo>
                  <a:cubicBezTo>
                    <a:pt x="1" y="11849"/>
                    <a:pt x="7296" y="13764"/>
                    <a:pt x="10244" y="15344"/>
                  </a:cubicBezTo>
                  <a:lnTo>
                    <a:pt x="17509" y="1514"/>
                  </a:lnTo>
                  <a:cubicBezTo>
                    <a:pt x="17509" y="1514"/>
                    <a:pt x="12447" y="1"/>
                    <a:pt x="9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6"/>
            <p:cNvSpPr/>
            <p:nvPr/>
          </p:nvSpPr>
          <p:spPr>
            <a:xfrm>
              <a:off x="1585900" y="6035038"/>
              <a:ext cx="147425" cy="439250"/>
            </a:xfrm>
            <a:custGeom>
              <a:avLst/>
              <a:gdLst/>
              <a:ahLst/>
              <a:cxnLst/>
              <a:rect l="l" t="t" r="r" b="b"/>
              <a:pathLst>
                <a:path w="5897" h="17570" extrusionOk="0">
                  <a:moveTo>
                    <a:pt x="0" y="0"/>
                  </a:moveTo>
                  <a:lnTo>
                    <a:pt x="1155" y="16688"/>
                  </a:lnTo>
                  <a:lnTo>
                    <a:pt x="5897" y="1756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6"/>
            <p:cNvSpPr/>
            <p:nvPr/>
          </p:nvSpPr>
          <p:spPr>
            <a:xfrm>
              <a:off x="1365525" y="6000838"/>
              <a:ext cx="243200" cy="453675"/>
            </a:xfrm>
            <a:custGeom>
              <a:avLst/>
              <a:gdLst/>
              <a:ahLst/>
              <a:cxnLst/>
              <a:rect l="l" t="t" r="r" b="b"/>
              <a:pathLst>
                <a:path w="9728" h="18147" fill="none" extrusionOk="0">
                  <a:moveTo>
                    <a:pt x="0" y="18147"/>
                  </a:moveTo>
                  <a:lnTo>
                    <a:pt x="9727" y="1"/>
                  </a:lnTo>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26"/>
          <p:cNvSpPr/>
          <p:nvPr/>
        </p:nvSpPr>
        <p:spPr>
          <a:xfrm rot="-1136787">
            <a:off x="1870544" y="-472208"/>
            <a:ext cx="1436302" cy="1467515"/>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26"/>
          <p:cNvGrpSpPr/>
          <p:nvPr/>
        </p:nvGrpSpPr>
        <p:grpSpPr>
          <a:xfrm rot="3927778">
            <a:off x="7465704" y="3728017"/>
            <a:ext cx="615696" cy="792774"/>
            <a:chOff x="2451800" y="8550200"/>
            <a:chExt cx="424025" cy="560300"/>
          </a:xfrm>
        </p:grpSpPr>
        <p:sp>
          <p:nvSpPr>
            <p:cNvPr id="914" name="Google Shape;914;p26"/>
            <p:cNvSpPr/>
            <p:nvPr/>
          </p:nvSpPr>
          <p:spPr>
            <a:xfrm>
              <a:off x="2451800" y="8833025"/>
              <a:ext cx="234075" cy="277475"/>
            </a:xfrm>
            <a:custGeom>
              <a:avLst/>
              <a:gdLst/>
              <a:ahLst/>
              <a:cxnLst/>
              <a:rect l="l" t="t" r="r" b="b"/>
              <a:pathLst>
                <a:path w="9363" h="11099" extrusionOk="0">
                  <a:moveTo>
                    <a:pt x="2780" y="1"/>
                  </a:moveTo>
                  <a:cubicBezTo>
                    <a:pt x="2374" y="1"/>
                    <a:pt x="1962" y="103"/>
                    <a:pt x="1581" y="318"/>
                  </a:cubicBezTo>
                  <a:cubicBezTo>
                    <a:pt x="426" y="986"/>
                    <a:pt x="0" y="2476"/>
                    <a:pt x="669" y="3661"/>
                  </a:cubicBezTo>
                  <a:lnTo>
                    <a:pt x="4225" y="9953"/>
                  </a:lnTo>
                  <a:lnTo>
                    <a:pt x="4681" y="9680"/>
                  </a:lnTo>
                  <a:lnTo>
                    <a:pt x="1125" y="3388"/>
                  </a:lnTo>
                  <a:cubicBezTo>
                    <a:pt x="608" y="2476"/>
                    <a:pt x="942" y="1290"/>
                    <a:pt x="1854" y="774"/>
                  </a:cubicBezTo>
                  <a:cubicBezTo>
                    <a:pt x="2146" y="608"/>
                    <a:pt x="2466" y="530"/>
                    <a:pt x="2783" y="530"/>
                  </a:cubicBezTo>
                  <a:cubicBezTo>
                    <a:pt x="3456" y="530"/>
                    <a:pt x="4117" y="883"/>
                    <a:pt x="4468" y="1503"/>
                  </a:cubicBezTo>
                  <a:lnTo>
                    <a:pt x="5623" y="3540"/>
                  </a:lnTo>
                  <a:lnTo>
                    <a:pt x="8025" y="7795"/>
                  </a:lnTo>
                  <a:lnTo>
                    <a:pt x="8389" y="8433"/>
                  </a:lnTo>
                  <a:cubicBezTo>
                    <a:pt x="8754" y="9132"/>
                    <a:pt x="8511" y="10014"/>
                    <a:pt x="7842" y="10379"/>
                  </a:cubicBezTo>
                  <a:cubicBezTo>
                    <a:pt x="7613" y="10508"/>
                    <a:pt x="7365" y="10569"/>
                    <a:pt x="7120" y="10569"/>
                  </a:cubicBezTo>
                  <a:cubicBezTo>
                    <a:pt x="6618" y="10569"/>
                    <a:pt x="6132" y="10312"/>
                    <a:pt x="5867" y="9862"/>
                  </a:cubicBezTo>
                  <a:lnTo>
                    <a:pt x="2189" y="3266"/>
                  </a:lnTo>
                  <a:cubicBezTo>
                    <a:pt x="1915" y="2780"/>
                    <a:pt x="2067" y="2141"/>
                    <a:pt x="2584" y="1868"/>
                  </a:cubicBezTo>
                  <a:cubicBezTo>
                    <a:pt x="2738" y="1781"/>
                    <a:pt x="2907" y="1740"/>
                    <a:pt x="3075" y="1740"/>
                  </a:cubicBezTo>
                  <a:cubicBezTo>
                    <a:pt x="3438" y="1740"/>
                    <a:pt x="3795" y="1931"/>
                    <a:pt x="3982" y="2263"/>
                  </a:cubicBezTo>
                  <a:lnTo>
                    <a:pt x="6079" y="5971"/>
                  </a:lnTo>
                  <a:lnTo>
                    <a:pt x="6535" y="5698"/>
                  </a:lnTo>
                  <a:lnTo>
                    <a:pt x="4438" y="1989"/>
                  </a:lnTo>
                  <a:cubicBezTo>
                    <a:pt x="4150" y="1495"/>
                    <a:pt x="3624" y="1210"/>
                    <a:pt x="3079" y="1210"/>
                  </a:cubicBezTo>
                  <a:cubicBezTo>
                    <a:pt x="2819" y="1210"/>
                    <a:pt x="2555" y="1275"/>
                    <a:pt x="2310" y="1412"/>
                  </a:cubicBezTo>
                  <a:cubicBezTo>
                    <a:pt x="1581" y="1837"/>
                    <a:pt x="1307" y="2780"/>
                    <a:pt x="1733" y="3509"/>
                  </a:cubicBezTo>
                  <a:lnTo>
                    <a:pt x="5411" y="10105"/>
                  </a:lnTo>
                  <a:cubicBezTo>
                    <a:pt x="5779" y="10739"/>
                    <a:pt x="6436" y="11098"/>
                    <a:pt x="7114" y="11098"/>
                  </a:cubicBezTo>
                  <a:cubicBezTo>
                    <a:pt x="7443" y="11098"/>
                    <a:pt x="7777" y="11013"/>
                    <a:pt x="8085" y="10835"/>
                  </a:cubicBezTo>
                  <a:cubicBezTo>
                    <a:pt x="9028" y="10318"/>
                    <a:pt x="9362" y="9102"/>
                    <a:pt x="8845" y="8190"/>
                  </a:cubicBezTo>
                  <a:lnTo>
                    <a:pt x="8481" y="7521"/>
                  </a:lnTo>
                  <a:lnTo>
                    <a:pt x="6079" y="3296"/>
                  </a:lnTo>
                  <a:lnTo>
                    <a:pt x="4924" y="1260"/>
                  </a:lnTo>
                  <a:cubicBezTo>
                    <a:pt x="4470" y="455"/>
                    <a:pt x="3639" y="1"/>
                    <a:pt x="27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6"/>
            <p:cNvSpPr/>
            <p:nvPr/>
          </p:nvSpPr>
          <p:spPr>
            <a:xfrm>
              <a:off x="2604525" y="8550200"/>
              <a:ext cx="271300" cy="244475"/>
            </a:xfrm>
            <a:custGeom>
              <a:avLst/>
              <a:gdLst/>
              <a:ahLst/>
              <a:cxnLst/>
              <a:rect l="l" t="t" r="r" b="b"/>
              <a:pathLst>
                <a:path w="10852" h="9779" extrusionOk="0">
                  <a:moveTo>
                    <a:pt x="8634" y="1"/>
                  </a:moveTo>
                  <a:cubicBezTo>
                    <a:pt x="8203" y="1"/>
                    <a:pt x="7771" y="144"/>
                    <a:pt x="7417" y="445"/>
                  </a:cubicBezTo>
                  <a:lnTo>
                    <a:pt x="6840" y="901"/>
                  </a:lnTo>
                  <a:lnTo>
                    <a:pt x="3040" y="3971"/>
                  </a:lnTo>
                  <a:lnTo>
                    <a:pt x="1217" y="5430"/>
                  </a:lnTo>
                  <a:cubicBezTo>
                    <a:pt x="153" y="6281"/>
                    <a:pt x="1" y="7801"/>
                    <a:pt x="852" y="8865"/>
                  </a:cubicBezTo>
                  <a:cubicBezTo>
                    <a:pt x="1317" y="9468"/>
                    <a:pt x="2018" y="9778"/>
                    <a:pt x="2731" y="9778"/>
                  </a:cubicBezTo>
                  <a:cubicBezTo>
                    <a:pt x="3275" y="9778"/>
                    <a:pt x="3826" y="9598"/>
                    <a:pt x="4286" y="9229"/>
                  </a:cubicBezTo>
                  <a:lnTo>
                    <a:pt x="9910" y="4701"/>
                  </a:lnTo>
                  <a:lnTo>
                    <a:pt x="9575" y="4305"/>
                  </a:lnTo>
                  <a:lnTo>
                    <a:pt x="3952" y="8834"/>
                  </a:lnTo>
                  <a:cubicBezTo>
                    <a:pt x="3599" y="9122"/>
                    <a:pt x="3173" y="9263"/>
                    <a:pt x="2749" y="9263"/>
                  </a:cubicBezTo>
                  <a:cubicBezTo>
                    <a:pt x="2187" y="9263"/>
                    <a:pt x="1628" y="9015"/>
                    <a:pt x="1247" y="8530"/>
                  </a:cubicBezTo>
                  <a:cubicBezTo>
                    <a:pt x="578" y="7710"/>
                    <a:pt x="700" y="6494"/>
                    <a:pt x="1551" y="5825"/>
                  </a:cubicBezTo>
                  <a:lnTo>
                    <a:pt x="3375" y="4366"/>
                  </a:lnTo>
                  <a:lnTo>
                    <a:pt x="7144" y="1296"/>
                  </a:lnTo>
                  <a:lnTo>
                    <a:pt x="7721" y="840"/>
                  </a:lnTo>
                  <a:cubicBezTo>
                    <a:pt x="7996" y="631"/>
                    <a:pt x="8322" y="528"/>
                    <a:pt x="8643" y="528"/>
                  </a:cubicBezTo>
                  <a:cubicBezTo>
                    <a:pt x="9066" y="528"/>
                    <a:pt x="9481" y="707"/>
                    <a:pt x="9758" y="1053"/>
                  </a:cubicBezTo>
                  <a:cubicBezTo>
                    <a:pt x="10244" y="1691"/>
                    <a:pt x="10153" y="2573"/>
                    <a:pt x="9545" y="3090"/>
                  </a:cubicBezTo>
                  <a:lnTo>
                    <a:pt x="3648" y="7801"/>
                  </a:lnTo>
                  <a:cubicBezTo>
                    <a:pt x="3468" y="7956"/>
                    <a:pt x="3244" y="8028"/>
                    <a:pt x="3020" y="8028"/>
                  </a:cubicBezTo>
                  <a:cubicBezTo>
                    <a:pt x="2716" y="8028"/>
                    <a:pt x="2412" y="7894"/>
                    <a:pt x="2220" y="7649"/>
                  </a:cubicBezTo>
                  <a:cubicBezTo>
                    <a:pt x="1855" y="7193"/>
                    <a:pt x="1916" y="6555"/>
                    <a:pt x="2372" y="6190"/>
                  </a:cubicBezTo>
                  <a:lnTo>
                    <a:pt x="5685" y="3515"/>
                  </a:lnTo>
                  <a:lnTo>
                    <a:pt x="5350" y="3120"/>
                  </a:lnTo>
                  <a:lnTo>
                    <a:pt x="2037" y="5795"/>
                  </a:lnTo>
                  <a:cubicBezTo>
                    <a:pt x="1368" y="6342"/>
                    <a:pt x="1277" y="7315"/>
                    <a:pt x="1794" y="7983"/>
                  </a:cubicBezTo>
                  <a:cubicBezTo>
                    <a:pt x="2102" y="8359"/>
                    <a:pt x="2544" y="8553"/>
                    <a:pt x="2991" y="8553"/>
                  </a:cubicBezTo>
                  <a:cubicBezTo>
                    <a:pt x="3339" y="8553"/>
                    <a:pt x="3690" y="8435"/>
                    <a:pt x="3983" y="8196"/>
                  </a:cubicBezTo>
                  <a:lnTo>
                    <a:pt x="9879" y="3485"/>
                  </a:lnTo>
                  <a:cubicBezTo>
                    <a:pt x="10700" y="2816"/>
                    <a:pt x="10852" y="1570"/>
                    <a:pt x="10153" y="719"/>
                  </a:cubicBezTo>
                  <a:cubicBezTo>
                    <a:pt x="9772" y="251"/>
                    <a:pt x="9204" y="1"/>
                    <a:pt x="86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26"/>
          <p:cNvGrpSpPr/>
          <p:nvPr/>
        </p:nvGrpSpPr>
        <p:grpSpPr>
          <a:xfrm>
            <a:off x="402601" y="474367"/>
            <a:ext cx="520888" cy="564011"/>
            <a:chOff x="6028025" y="9746400"/>
            <a:chExt cx="527375" cy="571150"/>
          </a:xfrm>
        </p:grpSpPr>
        <p:sp>
          <p:nvSpPr>
            <p:cNvPr id="917" name="Google Shape;917;p26"/>
            <p:cNvSpPr/>
            <p:nvPr/>
          </p:nvSpPr>
          <p:spPr>
            <a:xfrm>
              <a:off x="6233200" y="9746400"/>
              <a:ext cx="135275" cy="114750"/>
            </a:xfrm>
            <a:custGeom>
              <a:avLst/>
              <a:gdLst/>
              <a:ahLst/>
              <a:cxnLst/>
              <a:rect l="l" t="t" r="r" b="b"/>
              <a:pathLst>
                <a:path w="5411" h="4590" extrusionOk="0">
                  <a:moveTo>
                    <a:pt x="1398" y="0"/>
                  </a:moveTo>
                  <a:cubicBezTo>
                    <a:pt x="1398" y="0"/>
                    <a:pt x="0" y="3526"/>
                    <a:pt x="4286" y="4590"/>
                  </a:cubicBezTo>
                  <a:cubicBezTo>
                    <a:pt x="4286" y="4590"/>
                    <a:pt x="5411" y="1945"/>
                    <a:pt x="13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6"/>
            <p:cNvSpPr/>
            <p:nvPr/>
          </p:nvSpPr>
          <p:spPr>
            <a:xfrm>
              <a:off x="6310975" y="9783600"/>
              <a:ext cx="103100" cy="152650"/>
            </a:xfrm>
            <a:custGeom>
              <a:avLst/>
              <a:gdLst/>
              <a:ahLst/>
              <a:cxnLst/>
              <a:rect l="l" t="t" r="r" b="b"/>
              <a:pathLst>
                <a:path w="4124" h="6106" extrusionOk="0">
                  <a:moveTo>
                    <a:pt x="2894" y="1"/>
                  </a:moveTo>
                  <a:cubicBezTo>
                    <a:pt x="2094" y="1"/>
                    <a:pt x="20" y="5473"/>
                    <a:pt x="20" y="5473"/>
                  </a:cubicBezTo>
                  <a:cubicBezTo>
                    <a:pt x="1" y="5820"/>
                    <a:pt x="189" y="6105"/>
                    <a:pt x="361" y="6105"/>
                  </a:cubicBezTo>
                  <a:cubicBezTo>
                    <a:pt x="460" y="6105"/>
                    <a:pt x="553" y="6010"/>
                    <a:pt x="597" y="5777"/>
                  </a:cubicBezTo>
                  <a:cubicBezTo>
                    <a:pt x="719" y="5169"/>
                    <a:pt x="4123" y="731"/>
                    <a:pt x="4123" y="731"/>
                  </a:cubicBezTo>
                  <a:cubicBezTo>
                    <a:pt x="4123" y="731"/>
                    <a:pt x="3728" y="62"/>
                    <a:pt x="2908" y="1"/>
                  </a:cubicBezTo>
                  <a:cubicBezTo>
                    <a:pt x="2903" y="1"/>
                    <a:pt x="2899" y="1"/>
                    <a:pt x="2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6"/>
            <p:cNvSpPr/>
            <p:nvPr/>
          </p:nvSpPr>
          <p:spPr>
            <a:xfrm>
              <a:off x="6028025" y="9868550"/>
              <a:ext cx="527375" cy="449000"/>
            </a:xfrm>
            <a:custGeom>
              <a:avLst/>
              <a:gdLst/>
              <a:ahLst/>
              <a:cxnLst/>
              <a:rect l="l" t="t" r="r" b="b"/>
              <a:pathLst>
                <a:path w="21095" h="17960" extrusionOk="0">
                  <a:moveTo>
                    <a:pt x="6155" y="0"/>
                  </a:moveTo>
                  <a:cubicBezTo>
                    <a:pt x="4292" y="0"/>
                    <a:pt x="2051" y="1047"/>
                    <a:pt x="1277" y="4050"/>
                  </a:cubicBezTo>
                  <a:cubicBezTo>
                    <a:pt x="0" y="8944"/>
                    <a:pt x="1702" y="14628"/>
                    <a:pt x="4985" y="16482"/>
                  </a:cubicBezTo>
                  <a:cubicBezTo>
                    <a:pt x="5686" y="16879"/>
                    <a:pt x="6411" y="16982"/>
                    <a:pt x="7055" y="16982"/>
                  </a:cubicBezTo>
                  <a:cubicBezTo>
                    <a:pt x="7753" y="16982"/>
                    <a:pt x="8358" y="16861"/>
                    <a:pt x="8738" y="16861"/>
                  </a:cubicBezTo>
                  <a:cubicBezTo>
                    <a:pt x="8814" y="16861"/>
                    <a:pt x="8880" y="16866"/>
                    <a:pt x="8937" y="16877"/>
                  </a:cubicBezTo>
                  <a:cubicBezTo>
                    <a:pt x="9477" y="16985"/>
                    <a:pt x="10643" y="17959"/>
                    <a:pt x="12178" y="17959"/>
                  </a:cubicBezTo>
                  <a:cubicBezTo>
                    <a:pt x="12369" y="17959"/>
                    <a:pt x="12565" y="17944"/>
                    <a:pt x="12767" y="17911"/>
                  </a:cubicBezTo>
                  <a:cubicBezTo>
                    <a:pt x="16505" y="17364"/>
                    <a:pt x="20122" y="12652"/>
                    <a:pt x="20669" y="7607"/>
                  </a:cubicBezTo>
                  <a:cubicBezTo>
                    <a:pt x="21095" y="3594"/>
                    <a:pt x="18086" y="1832"/>
                    <a:pt x="16049" y="1801"/>
                  </a:cubicBezTo>
                  <a:cubicBezTo>
                    <a:pt x="15957" y="1799"/>
                    <a:pt x="15869" y="1797"/>
                    <a:pt x="15785" y="1797"/>
                  </a:cubicBezTo>
                  <a:cubicBezTo>
                    <a:pt x="14314" y="1797"/>
                    <a:pt x="13999" y="2166"/>
                    <a:pt x="12918" y="2166"/>
                  </a:cubicBezTo>
                  <a:cubicBezTo>
                    <a:pt x="12590" y="2166"/>
                    <a:pt x="12193" y="2132"/>
                    <a:pt x="11672" y="2044"/>
                  </a:cubicBezTo>
                  <a:cubicBezTo>
                    <a:pt x="9332" y="1558"/>
                    <a:pt x="9697" y="980"/>
                    <a:pt x="7660" y="251"/>
                  </a:cubicBezTo>
                  <a:cubicBezTo>
                    <a:pt x="7223" y="91"/>
                    <a:pt x="6706" y="0"/>
                    <a:pt x="6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7">
    <p:spTree>
      <p:nvGrpSpPr>
        <p:cNvPr id="1" name="Shape 920"/>
        <p:cNvGrpSpPr/>
        <p:nvPr/>
      </p:nvGrpSpPr>
      <p:grpSpPr>
        <a:xfrm>
          <a:off x="0" y="0"/>
          <a:ext cx="0" cy="0"/>
          <a:chOff x="0" y="0"/>
          <a:chExt cx="0" cy="0"/>
        </a:xfrm>
      </p:grpSpPr>
      <p:grpSp>
        <p:nvGrpSpPr>
          <p:cNvPr id="921" name="Google Shape;921;p27"/>
          <p:cNvGrpSpPr/>
          <p:nvPr/>
        </p:nvGrpSpPr>
        <p:grpSpPr>
          <a:xfrm rot="-2537608">
            <a:off x="7572849" y="2457520"/>
            <a:ext cx="2119160" cy="1808909"/>
            <a:chOff x="-2034625" y="5750713"/>
            <a:chExt cx="906575" cy="773850"/>
          </a:xfrm>
        </p:grpSpPr>
        <p:sp>
          <p:nvSpPr>
            <p:cNvPr id="922" name="Google Shape;922;p27"/>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7"/>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6" name="Google Shape;926;p27"/>
          <p:cNvSpPr/>
          <p:nvPr/>
        </p:nvSpPr>
        <p:spPr>
          <a:xfrm>
            <a:off x="2310863" y="-424905"/>
            <a:ext cx="3330816" cy="1353853"/>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flipH="1">
            <a:off x="7428769" y="-768025"/>
            <a:ext cx="2776441" cy="2581769"/>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rot="-5791335" flipH="1">
            <a:off x="-1365422" y="-356880"/>
            <a:ext cx="3304512" cy="1759490"/>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flipH="1">
            <a:off x="444110" y="359300"/>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7"/>
          <p:cNvGrpSpPr/>
          <p:nvPr/>
        </p:nvGrpSpPr>
        <p:grpSpPr>
          <a:xfrm rot="4955819">
            <a:off x="-1076291" y="2732627"/>
            <a:ext cx="2620281" cy="1907697"/>
            <a:chOff x="6001425" y="5588275"/>
            <a:chExt cx="1332875" cy="970400"/>
          </a:xfrm>
        </p:grpSpPr>
        <p:sp>
          <p:nvSpPr>
            <p:cNvPr id="931" name="Google Shape;931;p27"/>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27"/>
          <p:cNvSpPr/>
          <p:nvPr/>
        </p:nvSpPr>
        <p:spPr>
          <a:xfrm flipH="1">
            <a:off x="444110" y="4744015"/>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rot="1136787" flipH="1">
            <a:off x="4622339" y="3860542"/>
            <a:ext cx="1436302" cy="1467515"/>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7"/>
          <p:cNvSpPr/>
          <p:nvPr/>
        </p:nvSpPr>
        <p:spPr>
          <a:xfrm rot="1136787" flipH="1">
            <a:off x="5717714" y="-481733"/>
            <a:ext cx="1436302" cy="1467515"/>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6" name="Google Shape;946;p27"/>
          <p:cNvGrpSpPr/>
          <p:nvPr/>
        </p:nvGrpSpPr>
        <p:grpSpPr>
          <a:xfrm>
            <a:off x="8007813" y="692675"/>
            <a:ext cx="635300" cy="635300"/>
            <a:chOff x="902575" y="1981350"/>
            <a:chExt cx="635300" cy="635300"/>
          </a:xfrm>
        </p:grpSpPr>
        <p:sp>
          <p:nvSpPr>
            <p:cNvPr id="947" name="Google Shape;947;p27"/>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7"/>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27"/>
          <p:cNvGrpSpPr/>
          <p:nvPr/>
        </p:nvGrpSpPr>
        <p:grpSpPr>
          <a:xfrm rot="-764294">
            <a:off x="547576" y="3886512"/>
            <a:ext cx="617833" cy="446106"/>
            <a:chOff x="4937025" y="1719913"/>
            <a:chExt cx="617825" cy="446100"/>
          </a:xfrm>
        </p:grpSpPr>
        <p:sp>
          <p:nvSpPr>
            <p:cNvPr id="950" name="Google Shape;950;p27"/>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7"/>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7"/>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27"/>
          <p:cNvGrpSpPr/>
          <p:nvPr/>
        </p:nvGrpSpPr>
        <p:grpSpPr>
          <a:xfrm rot="760007" flipH="1">
            <a:off x="705569" y="61304"/>
            <a:ext cx="701908" cy="1287465"/>
            <a:chOff x="6879850" y="8750975"/>
            <a:chExt cx="620875" cy="1139050"/>
          </a:xfrm>
        </p:grpSpPr>
        <p:sp>
          <p:nvSpPr>
            <p:cNvPr id="954" name="Google Shape;954;p27"/>
            <p:cNvSpPr/>
            <p:nvPr/>
          </p:nvSpPr>
          <p:spPr>
            <a:xfrm>
              <a:off x="6915575" y="8946225"/>
              <a:ext cx="424800" cy="709000"/>
            </a:xfrm>
            <a:custGeom>
              <a:avLst/>
              <a:gdLst/>
              <a:ahLst/>
              <a:cxnLst/>
              <a:rect l="l" t="t" r="r" b="b"/>
              <a:pathLst>
                <a:path w="16992" h="28360" extrusionOk="0">
                  <a:moveTo>
                    <a:pt x="15381" y="1"/>
                  </a:moveTo>
                  <a:lnTo>
                    <a:pt x="0" y="27478"/>
                  </a:lnTo>
                  <a:lnTo>
                    <a:pt x="1611" y="28360"/>
                  </a:lnTo>
                  <a:lnTo>
                    <a:pt x="16992" y="882"/>
                  </a:lnTo>
                  <a:lnTo>
                    <a:pt x="153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7"/>
            <p:cNvSpPr/>
            <p:nvPr/>
          </p:nvSpPr>
          <p:spPr>
            <a:xfrm>
              <a:off x="6879850" y="9633175"/>
              <a:ext cx="76025" cy="110200"/>
            </a:xfrm>
            <a:custGeom>
              <a:avLst/>
              <a:gdLst/>
              <a:ahLst/>
              <a:cxnLst/>
              <a:rect l="l" t="t" r="r" b="b"/>
              <a:pathLst>
                <a:path w="3041" h="4408" extrusionOk="0">
                  <a:moveTo>
                    <a:pt x="1429" y="0"/>
                  </a:moveTo>
                  <a:lnTo>
                    <a:pt x="1" y="4408"/>
                  </a:lnTo>
                  <a:lnTo>
                    <a:pt x="3040" y="882"/>
                  </a:lnTo>
                  <a:lnTo>
                    <a:pt x="2220" y="456"/>
                  </a:lnTo>
                  <a:lnTo>
                    <a:pt x="1429" y="0"/>
                  </a:lnTo>
                  <a:close/>
                </a:path>
              </a:pathLst>
            </a:custGeom>
            <a:solidFill>
              <a:srgbClr val="FF6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7"/>
            <p:cNvSpPr/>
            <p:nvPr/>
          </p:nvSpPr>
          <p:spPr>
            <a:xfrm>
              <a:off x="7422425" y="8988025"/>
              <a:ext cx="59300" cy="788025"/>
            </a:xfrm>
            <a:custGeom>
              <a:avLst/>
              <a:gdLst/>
              <a:ahLst/>
              <a:cxnLst/>
              <a:rect l="l" t="t" r="r" b="b"/>
              <a:pathLst>
                <a:path w="2372" h="31521" extrusionOk="0">
                  <a:moveTo>
                    <a:pt x="1824" y="0"/>
                  </a:moveTo>
                  <a:lnTo>
                    <a:pt x="0" y="31"/>
                  </a:lnTo>
                  <a:lnTo>
                    <a:pt x="548" y="31521"/>
                  </a:lnTo>
                  <a:lnTo>
                    <a:pt x="2371" y="31490"/>
                  </a:lnTo>
                  <a:lnTo>
                    <a:pt x="1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7"/>
            <p:cNvSpPr/>
            <p:nvPr/>
          </p:nvSpPr>
          <p:spPr>
            <a:xfrm>
              <a:off x="7436850" y="9776025"/>
              <a:ext cx="45625" cy="114000"/>
            </a:xfrm>
            <a:custGeom>
              <a:avLst/>
              <a:gdLst/>
              <a:ahLst/>
              <a:cxnLst/>
              <a:rect l="l" t="t" r="r" b="b"/>
              <a:pathLst>
                <a:path w="1825" h="4560" extrusionOk="0">
                  <a:moveTo>
                    <a:pt x="913" y="1"/>
                  </a:moveTo>
                  <a:lnTo>
                    <a:pt x="1" y="31"/>
                  </a:lnTo>
                  <a:lnTo>
                    <a:pt x="1004" y="4560"/>
                  </a:lnTo>
                  <a:lnTo>
                    <a:pt x="1825" y="1"/>
                  </a:lnTo>
                  <a:close/>
                </a:path>
              </a:pathLst>
            </a:custGeom>
            <a:solidFill>
              <a:srgbClr val="FF6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7"/>
            <p:cNvSpPr/>
            <p:nvPr/>
          </p:nvSpPr>
          <p:spPr>
            <a:xfrm>
              <a:off x="7321350" y="8805032"/>
              <a:ext cx="179375" cy="119325"/>
            </a:xfrm>
            <a:custGeom>
              <a:avLst/>
              <a:gdLst/>
              <a:ahLst/>
              <a:cxnLst/>
              <a:rect l="l" t="t" r="r" b="b"/>
              <a:pathLst>
                <a:path w="7175" h="4773" extrusionOk="0">
                  <a:moveTo>
                    <a:pt x="821" y="1"/>
                  </a:moveTo>
                  <a:lnTo>
                    <a:pt x="1" y="3162"/>
                  </a:lnTo>
                  <a:lnTo>
                    <a:pt x="6354" y="4773"/>
                  </a:lnTo>
                  <a:lnTo>
                    <a:pt x="7174" y="1612"/>
                  </a:lnTo>
                  <a:lnTo>
                    <a:pt x="8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7"/>
            <p:cNvSpPr/>
            <p:nvPr/>
          </p:nvSpPr>
          <p:spPr>
            <a:xfrm>
              <a:off x="7291725" y="8883150"/>
              <a:ext cx="188475" cy="122375"/>
            </a:xfrm>
            <a:custGeom>
              <a:avLst/>
              <a:gdLst/>
              <a:ahLst/>
              <a:cxnLst/>
              <a:rect l="l" t="t" r="r" b="b"/>
              <a:pathLst>
                <a:path w="7539" h="4895" extrusionOk="0">
                  <a:moveTo>
                    <a:pt x="1186" y="1"/>
                  </a:moveTo>
                  <a:lnTo>
                    <a:pt x="0" y="3101"/>
                  </a:lnTo>
                  <a:lnTo>
                    <a:pt x="7113" y="4894"/>
                  </a:lnTo>
                  <a:lnTo>
                    <a:pt x="7539" y="1612"/>
                  </a:lnTo>
                  <a:lnTo>
                    <a:pt x="1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7"/>
            <p:cNvSpPr/>
            <p:nvPr/>
          </p:nvSpPr>
          <p:spPr>
            <a:xfrm>
              <a:off x="7193700" y="9127425"/>
              <a:ext cx="245475" cy="222750"/>
            </a:xfrm>
            <a:custGeom>
              <a:avLst/>
              <a:gdLst/>
              <a:ahLst/>
              <a:cxnLst/>
              <a:rect l="l" t="t" r="r" b="b"/>
              <a:pathLst>
                <a:path w="9819" h="8910" extrusionOk="0">
                  <a:moveTo>
                    <a:pt x="4898" y="1"/>
                  </a:moveTo>
                  <a:cubicBezTo>
                    <a:pt x="2913" y="1"/>
                    <a:pt x="1092" y="1354"/>
                    <a:pt x="578" y="3361"/>
                  </a:cubicBezTo>
                  <a:cubicBezTo>
                    <a:pt x="0" y="5762"/>
                    <a:pt x="1429" y="8163"/>
                    <a:pt x="3830" y="8771"/>
                  </a:cubicBezTo>
                  <a:cubicBezTo>
                    <a:pt x="4194" y="8864"/>
                    <a:pt x="4559" y="8909"/>
                    <a:pt x="4919" y="8909"/>
                  </a:cubicBezTo>
                  <a:cubicBezTo>
                    <a:pt x="6897" y="8909"/>
                    <a:pt x="8696" y="7556"/>
                    <a:pt x="9210" y="5549"/>
                  </a:cubicBezTo>
                  <a:cubicBezTo>
                    <a:pt x="9818" y="3148"/>
                    <a:pt x="8359" y="747"/>
                    <a:pt x="5988" y="139"/>
                  </a:cubicBezTo>
                  <a:cubicBezTo>
                    <a:pt x="5624" y="45"/>
                    <a:pt x="5258" y="1"/>
                    <a:pt x="48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7"/>
            <p:cNvSpPr/>
            <p:nvPr/>
          </p:nvSpPr>
          <p:spPr>
            <a:xfrm>
              <a:off x="7224100" y="9155125"/>
              <a:ext cx="184675" cy="167325"/>
            </a:xfrm>
            <a:custGeom>
              <a:avLst/>
              <a:gdLst/>
              <a:ahLst/>
              <a:cxnLst/>
              <a:rect l="l" t="t" r="r" b="b"/>
              <a:pathLst>
                <a:path w="7387" h="6693" extrusionOk="0">
                  <a:moveTo>
                    <a:pt x="3703" y="1"/>
                  </a:moveTo>
                  <a:cubicBezTo>
                    <a:pt x="2195" y="1"/>
                    <a:pt x="818" y="999"/>
                    <a:pt x="456" y="2526"/>
                  </a:cubicBezTo>
                  <a:cubicBezTo>
                    <a:pt x="0" y="4320"/>
                    <a:pt x="1094" y="6143"/>
                    <a:pt x="2857" y="6599"/>
                  </a:cubicBezTo>
                  <a:cubicBezTo>
                    <a:pt x="3124" y="6662"/>
                    <a:pt x="3391" y="6693"/>
                    <a:pt x="3654" y="6693"/>
                  </a:cubicBezTo>
                  <a:cubicBezTo>
                    <a:pt x="5162" y="6693"/>
                    <a:pt x="6542" y="5695"/>
                    <a:pt x="6930" y="4168"/>
                  </a:cubicBezTo>
                  <a:cubicBezTo>
                    <a:pt x="7386" y="2374"/>
                    <a:pt x="6292" y="550"/>
                    <a:pt x="4499" y="95"/>
                  </a:cubicBezTo>
                  <a:cubicBezTo>
                    <a:pt x="4232" y="31"/>
                    <a:pt x="3965" y="1"/>
                    <a:pt x="3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7"/>
            <p:cNvSpPr/>
            <p:nvPr/>
          </p:nvSpPr>
          <p:spPr>
            <a:xfrm>
              <a:off x="7287150" y="9212325"/>
              <a:ext cx="58550" cy="53175"/>
            </a:xfrm>
            <a:custGeom>
              <a:avLst/>
              <a:gdLst/>
              <a:ahLst/>
              <a:cxnLst/>
              <a:rect l="l" t="t" r="r" b="b"/>
              <a:pathLst>
                <a:path w="2342" h="2127" extrusionOk="0">
                  <a:moveTo>
                    <a:pt x="1192" y="1"/>
                  </a:moveTo>
                  <a:cubicBezTo>
                    <a:pt x="701" y="1"/>
                    <a:pt x="254" y="318"/>
                    <a:pt x="123" y="816"/>
                  </a:cubicBezTo>
                  <a:cubicBezTo>
                    <a:pt x="1" y="1363"/>
                    <a:pt x="335" y="1940"/>
                    <a:pt x="913" y="2092"/>
                  </a:cubicBezTo>
                  <a:cubicBezTo>
                    <a:pt x="998" y="2116"/>
                    <a:pt x="1083" y="2127"/>
                    <a:pt x="1167" y="2127"/>
                  </a:cubicBezTo>
                  <a:cubicBezTo>
                    <a:pt x="1629" y="2127"/>
                    <a:pt x="2061" y="1795"/>
                    <a:pt x="2189" y="1332"/>
                  </a:cubicBezTo>
                  <a:cubicBezTo>
                    <a:pt x="2341" y="755"/>
                    <a:pt x="1977" y="177"/>
                    <a:pt x="1430" y="25"/>
                  </a:cubicBezTo>
                  <a:cubicBezTo>
                    <a:pt x="1350" y="9"/>
                    <a:pt x="1270" y="1"/>
                    <a:pt x="1192" y="1"/>
                  </a:cubicBezTo>
                  <a:close/>
                </a:path>
              </a:pathLst>
            </a:cu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a:off x="7392025" y="8750975"/>
              <a:ext cx="63100" cy="117000"/>
            </a:xfrm>
            <a:custGeom>
              <a:avLst/>
              <a:gdLst/>
              <a:ahLst/>
              <a:cxnLst/>
              <a:rect l="l" t="t" r="r" b="b"/>
              <a:pathLst>
                <a:path w="2524" h="4680" extrusionOk="0">
                  <a:moveTo>
                    <a:pt x="1678" y="0"/>
                  </a:moveTo>
                  <a:cubicBezTo>
                    <a:pt x="1330" y="0"/>
                    <a:pt x="1019" y="246"/>
                    <a:pt x="943" y="576"/>
                  </a:cubicBezTo>
                  <a:lnTo>
                    <a:pt x="1" y="4315"/>
                  </a:lnTo>
                  <a:lnTo>
                    <a:pt x="1490" y="4680"/>
                  </a:lnTo>
                  <a:lnTo>
                    <a:pt x="2432" y="941"/>
                  </a:lnTo>
                  <a:cubicBezTo>
                    <a:pt x="2523" y="546"/>
                    <a:pt x="2280" y="120"/>
                    <a:pt x="1885" y="29"/>
                  </a:cubicBezTo>
                  <a:cubicBezTo>
                    <a:pt x="1816" y="9"/>
                    <a:pt x="1746" y="0"/>
                    <a:pt x="16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1"/>
        <p:cNvGrpSpPr/>
        <p:nvPr/>
      </p:nvGrpSpPr>
      <p:grpSpPr>
        <a:xfrm>
          <a:off x="0" y="0"/>
          <a:ext cx="0" cy="0"/>
          <a:chOff x="0" y="0"/>
          <a:chExt cx="0" cy="0"/>
        </a:xfrm>
      </p:grpSpPr>
      <p:sp>
        <p:nvSpPr>
          <p:cNvPr id="72" name="Google Shape;72;p3"/>
          <p:cNvSpPr/>
          <p:nvPr/>
        </p:nvSpPr>
        <p:spPr>
          <a:xfrm rot="10800000">
            <a:off x="-34065" y="2738497"/>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128485" y="-33278"/>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txBox="1">
            <a:spLocks noGrp="1"/>
          </p:cNvSpPr>
          <p:nvPr>
            <p:ph type="title"/>
          </p:nvPr>
        </p:nvSpPr>
        <p:spPr>
          <a:xfrm>
            <a:off x="2447850" y="1998475"/>
            <a:ext cx="4248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6" name="Google Shape;7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3"/>
          <p:cNvSpPr txBox="1">
            <a:spLocks noGrp="1"/>
          </p:cNvSpPr>
          <p:nvPr>
            <p:ph type="title" idx="2" hasCustomPrompt="1"/>
          </p:nvPr>
        </p:nvSpPr>
        <p:spPr>
          <a:xfrm>
            <a:off x="3095550" y="670975"/>
            <a:ext cx="2952900" cy="132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8" name="Google Shape;78;p3"/>
          <p:cNvSpPr txBox="1">
            <a:spLocks noGrp="1"/>
          </p:cNvSpPr>
          <p:nvPr>
            <p:ph type="subTitle" idx="1"/>
          </p:nvPr>
        </p:nvSpPr>
        <p:spPr>
          <a:xfrm>
            <a:off x="1347750" y="3103688"/>
            <a:ext cx="6448500" cy="10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solidFill>
                  <a:srgbClr val="7A543B"/>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79" name="Google Shape;79;p3"/>
          <p:cNvGrpSpPr/>
          <p:nvPr/>
        </p:nvGrpSpPr>
        <p:grpSpPr>
          <a:xfrm>
            <a:off x="-175193" y="123229"/>
            <a:ext cx="906590" cy="1473010"/>
            <a:chOff x="-189975" y="5818763"/>
            <a:chExt cx="713850" cy="1159850"/>
          </a:xfrm>
        </p:grpSpPr>
        <p:sp>
          <p:nvSpPr>
            <p:cNvPr id="80" name="Google Shape;80;p3"/>
            <p:cNvSpPr/>
            <p:nvPr/>
          </p:nvSpPr>
          <p:spPr>
            <a:xfrm>
              <a:off x="-189975" y="5818763"/>
              <a:ext cx="713850" cy="1156100"/>
            </a:xfrm>
            <a:custGeom>
              <a:avLst/>
              <a:gdLst/>
              <a:ahLst/>
              <a:cxnLst/>
              <a:rect l="l" t="t" r="r" b="b"/>
              <a:pathLst>
                <a:path w="28554" h="46244" extrusionOk="0">
                  <a:moveTo>
                    <a:pt x="11864" y="13599"/>
                  </a:moveTo>
                  <a:cubicBezTo>
                    <a:pt x="11873" y="13599"/>
                    <a:pt x="11883" y="13609"/>
                    <a:pt x="11891" y="13638"/>
                  </a:cubicBezTo>
                  <a:lnTo>
                    <a:pt x="11891" y="13638"/>
                  </a:lnTo>
                  <a:cubicBezTo>
                    <a:pt x="11883" y="13624"/>
                    <a:pt x="11868" y="13614"/>
                    <a:pt x="11851" y="13606"/>
                  </a:cubicBezTo>
                  <a:lnTo>
                    <a:pt x="11851" y="13606"/>
                  </a:lnTo>
                  <a:cubicBezTo>
                    <a:pt x="11855" y="13602"/>
                    <a:pt x="11859" y="13599"/>
                    <a:pt x="11864" y="13599"/>
                  </a:cubicBezTo>
                  <a:close/>
                  <a:moveTo>
                    <a:pt x="11874" y="13623"/>
                  </a:moveTo>
                  <a:cubicBezTo>
                    <a:pt x="11880" y="13623"/>
                    <a:pt x="11878" y="13625"/>
                    <a:pt x="11866" y="13631"/>
                  </a:cubicBezTo>
                  <a:cubicBezTo>
                    <a:pt x="11857" y="13640"/>
                    <a:pt x="11851" y="13644"/>
                    <a:pt x="11846" y="13644"/>
                  </a:cubicBezTo>
                  <a:cubicBezTo>
                    <a:pt x="11841" y="13644"/>
                    <a:pt x="11839" y="13637"/>
                    <a:pt x="11841" y="13628"/>
                  </a:cubicBezTo>
                  <a:lnTo>
                    <a:pt x="11841" y="13628"/>
                  </a:lnTo>
                  <a:cubicBezTo>
                    <a:pt x="11856" y="13625"/>
                    <a:pt x="11868" y="13623"/>
                    <a:pt x="11874" y="13623"/>
                  </a:cubicBezTo>
                  <a:close/>
                  <a:moveTo>
                    <a:pt x="11624" y="13713"/>
                  </a:moveTo>
                  <a:lnTo>
                    <a:pt x="11624" y="13713"/>
                  </a:lnTo>
                  <a:cubicBezTo>
                    <a:pt x="11624" y="13716"/>
                    <a:pt x="11623" y="13719"/>
                    <a:pt x="11623" y="13722"/>
                  </a:cubicBezTo>
                  <a:cubicBezTo>
                    <a:pt x="11623" y="13731"/>
                    <a:pt x="11620" y="13735"/>
                    <a:pt x="11618" y="13735"/>
                  </a:cubicBezTo>
                  <a:cubicBezTo>
                    <a:pt x="11615" y="13735"/>
                    <a:pt x="11613" y="13725"/>
                    <a:pt x="11624" y="13713"/>
                  </a:cubicBezTo>
                  <a:close/>
                  <a:moveTo>
                    <a:pt x="19131" y="15592"/>
                  </a:moveTo>
                  <a:cubicBezTo>
                    <a:pt x="19131" y="15601"/>
                    <a:pt x="19131" y="15607"/>
                    <a:pt x="19131" y="15607"/>
                  </a:cubicBezTo>
                  <a:cubicBezTo>
                    <a:pt x="19114" y="15607"/>
                    <a:pt x="19116" y="15607"/>
                    <a:pt x="19131" y="15592"/>
                  </a:cubicBezTo>
                  <a:close/>
                  <a:moveTo>
                    <a:pt x="3507" y="16488"/>
                  </a:moveTo>
                  <a:lnTo>
                    <a:pt x="3507" y="16488"/>
                  </a:lnTo>
                  <a:cubicBezTo>
                    <a:pt x="3507" y="16488"/>
                    <a:pt x="3508" y="16488"/>
                    <a:pt x="3508" y="16488"/>
                  </a:cubicBezTo>
                  <a:lnTo>
                    <a:pt x="3508" y="16488"/>
                  </a:lnTo>
                  <a:cubicBezTo>
                    <a:pt x="3503" y="16493"/>
                    <a:pt x="3493" y="16502"/>
                    <a:pt x="3477" y="16519"/>
                  </a:cubicBezTo>
                  <a:cubicBezTo>
                    <a:pt x="3490" y="16506"/>
                    <a:pt x="3500" y="16496"/>
                    <a:pt x="3507" y="16488"/>
                  </a:cubicBezTo>
                  <a:close/>
                  <a:moveTo>
                    <a:pt x="20970" y="0"/>
                  </a:moveTo>
                  <a:cubicBezTo>
                    <a:pt x="20873" y="0"/>
                    <a:pt x="20777" y="5"/>
                    <a:pt x="20681" y="14"/>
                  </a:cubicBezTo>
                  <a:cubicBezTo>
                    <a:pt x="18401" y="257"/>
                    <a:pt x="17976" y="3023"/>
                    <a:pt x="17672" y="4847"/>
                  </a:cubicBezTo>
                  <a:cubicBezTo>
                    <a:pt x="17520" y="5850"/>
                    <a:pt x="17429" y="6944"/>
                    <a:pt x="17034" y="7917"/>
                  </a:cubicBezTo>
                  <a:cubicBezTo>
                    <a:pt x="16912" y="8221"/>
                    <a:pt x="16760" y="8494"/>
                    <a:pt x="16547" y="8616"/>
                  </a:cubicBezTo>
                  <a:cubicBezTo>
                    <a:pt x="16467" y="8648"/>
                    <a:pt x="16345" y="8688"/>
                    <a:pt x="16220" y="8688"/>
                  </a:cubicBezTo>
                  <a:cubicBezTo>
                    <a:pt x="16109" y="8688"/>
                    <a:pt x="15995" y="8656"/>
                    <a:pt x="15909" y="8555"/>
                  </a:cubicBezTo>
                  <a:cubicBezTo>
                    <a:pt x="15575" y="8190"/>
                    <a:pt x="15575" y="7491"/>
                    <a:pt x="15575" y="7066"/>
                  </a:cubicBezTo>
                  <a:cubicBezTo>
                    <a:pt x="15544" y="6367"/>
                    <a:pt x="15575" y="5668"/>
                    <a:pt x="15575" y="4968"/>
                  </a:cubicBezTo>
                  <a:cubicBezTo>
                    <a:pt x="15575" y="4452"/>
                    <a:pt x="15575" y="3874"/>
                    <a:pt x="15423" y="3357"/>
                  </a:cubicBezTo>
                  <a:cubicBezTo>
                    <a:pt x="15210" y="2750"/>
                    <a:pt x="14541" y="2172"/>
                    <a:pt x="13933" y="1959"/>
                  </a:cubicBezTo>
                  <a:cubicBezTo>
                    <a:pt x="13729" y="1885"/>
                    <a:pt x="13531" y="1851"/>
                    <a:pt x="13342" y="1851"/>
                  </a:cubicBezTo>
                  <a:cubicBezTo>
                    <a:pt x="12293" y="1851"/>
                    <a:pt x="11488" y="2891"/>
                    <a:pt x="11076" y="3844"/>
                  </a:cubicBezTo>
                  <a:cubicBezTo>
                    <a:pt x="10681" y="4786"/>
                    <a:pt x="10650" y="5668"/>
                    <a:pt x="10802" y="6640"/>
                  </a:cubicBezTo>
                  <a:cubicBezTo>
                    <a:pt x="11167" y="8677"/>
                    <a:pt x="11653" y="10744"/>
                    <a:pt x="11684" y="12841"/>
                  </a:cubicBezTo>
                  <a:cubicBezTo>
                    <a:pt x="11684" y="13083"/>
                    <a:pt x="11671" y="13271"/>
                    <a:pt x="11653" y="13451"/>
                  </a:cubicBezTo>
                  <a:lnTo>
                    <a:pt x="11653" y="13451"/>
                  </a:lnTo>
                  <a:cubicBezTo>
                    <a:pt x="10962" y="12736"/>
                    <a:pt x="10761" y="11814"/>
                    <a:pt x="10559" y="10865"/>
                  </a:cubicBezTo>
                  <a:cubicBezTo>
                    <a:pt x="10346" y="9862"/>
                    <a:pt x="10103" y="8403"/>
                    <a:pt x="8979" y="8069"/>
                  </a:cubicBezTo>
                  <a:cubicBezTo>
                    <a:pt x="8825" y="8023"/>
                    <a:pt x="8663" y="8002"/>
                    <a:pt x="8500" y="8002"/>
                  </a:cubicBezTo>
                  <a:cubicBezTo>
                    <a:pt x="8017" y="8002"/>
                    <a:pt x="7518" y="8184"/>
                    <a:pt x="7155" y="8434"/>
                  </a:cubicBezTo>
                  <a:cubicBezTo>
                    <a:pt x="6577" y="8889"/>
                    <a:pt x="6304" y="9558"/>
                    <a:pt x="6243" y="10288"/>
                  </a:cubicBezTo>
                  <a:cubicBezTo>
                    <a:pt x="6152" y="11048"/>
                    <a:pt x="6304" y="11838"/>
                    <a:pt x="6456" y="12598"/>
                  </a:cubicBezTo>
                  <a:cubicBezTo>
                    <a:pt x="6608" y="13266"/>
                    <a:pt x="6729" y="13935"/>
                    <a:pt x="6881" y="14604"/>
                  </a:cubicBezTo>
                  <a:cubicBezTo>
                    <a:pt x="7277" y="16306"/>
                    <a:pt x="7854" y="18069"/>
                    <a:pt x="7793" y="19832"/>
                  </a:cubicBezTo>
                  <a:cubicBezTo>
                    <a:pt x="7793" y="20452"/>
                    <a:pt x="7662" y="21034"/>
                    <a:pt x="7386" y="21550"/>
                  </a:cubicBezTo>
                  <a:lnTo>
                    <a:pt x="7386" y="21550"/>
                  </a:lnTo>
                  <a:cubicBezTo>
                    <a:pt x="7332" y="21494"/>
                    <a:pt x="7283" y="21438"/>
                    <a:pt x="7246" y="21382"/>
                  </a:cubicBezTo>
                  <a:cubicBezTo>
                    <a:pt x="7033" y="21078"/>
                    <a:pt x="6851" y="20744"/>
                    <a:pt x="6669" y="20409"/>
                  </a:cubicBezTo>
                  <a:cubicBezTo>
                    <a:pt x="6273" y="19619"/>
                    <a:pt x="5939" y="18798"/>
                    <a:pt x="5574" y="18008"/>
                  </a:cubicBezTo>
                  <a:cubicBezTo>
                    <a:pt x="5247" y="17329"/>
                    <a:pt x="4484" y="15527"/>
                    <a:pt x="3524" y="15527"/>
                  </a:cubicBezTo>
                  <a:cubicBezTo>
                    <a:pt x="3324" y="15527"/>
                    <a:pt x="3115" y="15606"/>
                    <a:pt x="2900" y="15789"/>
                  </a:cubicBezTo>
                  <a:cubicBezTo>
                    <a:pt x="2231" y="16336"/>
                    <a:pt x="2018" y="17370"/>
                    <a:pt x="1988" y="18160"/>
                  </a:cubicBezTo>
                  <a:cubicBezTo>
                    <a:pt x="1927" y="19498"/>
                    <a:pt x="2170" y="20835"/>
                    <a:pt x="2444" y="22142"/>
                  </a:cubicBezTo>
                  <a:cubicBezTo>
                    <a:pt x="2717" y="23419"/>
                    <a:pt x="3052" y="24665"/>
                    <a:pt x="3234" y="25972"/>
                  </a:cubicBezTo>
                  <a:cubicBezTo>
                    <a:pt x="3538" y="27826"/>
                    <a:pt x="3568" y="29741"/>
                    <a:pt x="3447" y="31625"/>
                  </a:cubicBezTo>
                  <a:cubicBezTo>
                    <a:pt x="3325" y="33753"/>
                    <a:pt x="2991" y="35820"/>
                    <a:pt x="2200" y="37826"/>
                  </a:cubicBezTo>
                  <a:cubicBezTo>
                    <a:pt x="1471" y="39650"/>
                    <a:pt x="529" y="41413"/>
                    <a:pt x="73" y="43358"/>
                  </a:cubicBezTo>
                  <a:cubicBezTo>
                    <a:pt x="0" y="43721"/>
                    <a:pt x="295" y="43953"/>
                    <a:pt x="571" y="43953"/>
                  </a:cubicBezTo>
                  <a:cubicBezTo>
                    <a:pt x="758" y="43953"/>
                    <a:pt x="936" y="43847"/>
                    <a:pt x="985" y="43601"/>
                  </a:cubicBezTo>
                  <a:cubicBezTo>
                    <a:pt x="1380" y="41960"/>
                    <a:pt x="2109" y="40410"/>
                    <a:pt x="2778" y="38860"/>
                  </a:cubicBezTo>
                  <a:cubicBezTo>
                    <a:pt x="3112" y="38100"/>
                    <a:pt x="3416" y="37309"/>
                    <a:pt x="3659" y="36519"/>
                  </a:cubicBezTo>
                  <a:cubicBezTo>
                    <a:pt x="3933" y="35638"/>
                    <a:pt x="4055" y="34756"/>
                    <a:pt x="4176" y="33875"/>
                  </a:cubicBezTo>
                  <a:cubicBezTo>
                    <a:pt x="4632" y="30592"/>
                    <a:pt x="4541" y="27279"/>
                    <a:pt x="3842" y="24057"/>
                  </a:cubicBezTo>
                  <a:cubicBezTo>
                    <a:pt x="3538" y="22750"/>
                    <a:pt x="3234" y="21412"/>
                    <a:pt x="3052" y="20075"/>
                  </a:cubicBezTo>
                  <a:cubicBezTo>
                    <a:pt x="2900" y="19072"/>
                    <a:pt x="2748" y="17856"/>
                    <a:pt x="3234" y="16914"/>
                  </a:cubicBezTo>
                  <a:cubicBezTo>
                    <a:pt x="3295" y="16792"/>
                    <a:pt x="3386" y="16610"/>
                    <a:pt x="3447" y="16580"/>
                  </a:cubicBezTo>
                  <a:cubicBezTo>
                    <a:pt x="3447" y="16560"/>
                    <a:pt x="3496" y="16504"/>
                    <a:pt x="3508" y="16489"/>
                  </a:cubicBezTo>
                  <a:lnTo>
                    <a:pt x="3508" y="16489"/>
                  </a:lnTo>
                  <a:cubicBezTo>
                    <a:pt x="3514" y="16495"/>
                    <a:pt x="3523" y="16504"/>
                    <a:pt x="3538" y="16519"/>
                  </a:cubicBezTo>
                  <a:cubicBezTo>
                    <a:pt x="3629" y="16549"/>
                    <a:pt x="3629" y="16580"/>
                    <a:pt x="3751" y="16701"/>
                  </a:cubicBezTo>
                  <a:cubicBezTo>
                    <a:pt x="4176" y="17157"/>
                    <a:pt x="4480" y="17917"/>
                    <a:pt x="4754" y="18525"/>
                  </a:cubicBezTo>
                  <a:cubicBezTo>
                    <a:pt x="5149" y="19406"/>
                    <a:pt x="5514" y="20288"/>
                    <a:pt x="5969" y="21139"/>
                  </a:cubicBezTo>
                  <a:cubicBezTo>
                    <a:pt x="6304" y="21716"/>
                    <a:pt x="6699" y="22476"/>
                    <a:pt x="7398" y="22659"/>
                  </a:cubicBezTo>
                  <a:cubicBezTo>
                    <a:pt x="7448" y="22680"/>
                    <a:pt x="7496" y="22690"/>
                    <a:pt x="7542" y="22690"/>
                  </a:cubicBezTo>
                  <a:cubicBezTo>
                    <a:pt x="7693" y="22690"/>
                    <a:pt x="7822" y="22586"/>
                    <a:pt x="7915" y="22446"/>
                  </a:cubicBezTo>
                  <a:cubicBezTo>
                    <a:pt x="8948" y="21139"/>
                    <a:pt x="8827" y="19346"/>
                    <a:pt x="8584" y="17795"/>
                  </a:cubicBezTo>
                  <a:cubicBezTo>
                    <a:pt x="8310" y="16154"/>
                    <a:pt x="7824" y="14573"/>
                    <a:pt x="7520" y="12962"/>
                  </a:cubicBezTo>
                  <a:cubicBezTo>
                    <a:pt x="7307" y="11899"/>
                    <a:pt x="6577" y="9862"/>
                    <a:pt x="7824" y="9163"/>
                  </a:cubicBezTo>
                  <a:cubicBezTo>
                    <a:pt x="8015" y="9035"/>
                    <a:pt x="8248" y="8950"/>
                    <a:pt x="8471" y="8950"/>
                  </a:cubicBezTo>
                  <a:cubicBezTo>
                    <a:pt x="8672" y="8950"/>
                    <a:pt x="8865" y="9020"/>
                    <a:pt x="9009" y="9193"/>
                  </a:cubicBezTo>
                  <a:cubicBezTo>
                    <a:pt x="9313" y="9589"/>
                    <a:pt x="9435" y="10136"/>
                    <a:pt x="9526" y="10622"/>
                  </a:cubicBezTo>
                  <a:cubicBezTo>
                    <a:pt x="9799" y="11747"/>
                    <a:pt x="9951" y="12780"/>
                    <a:pt x="10650" y="13722"/>
                  </a:cubicBezTo>
                  <a:cubicBezTo>
                    <a:pt x="10911" y="14070"/>
                    <a:pt x="11390" y="14589"/>
                    <a:pt x="11853" y="14589"/>
                  </a:cubicBezTo>
                  <a:cubicBezTo>
                    <a:pt x="12037" y="14589"/>
                    <a:pt x="12219" y="14507"/>
                    <a:pt x="12383" y="14300"/>
                  </a:cubicBezTo>
                  <a:cubicBezTo>
                    <a:pt x="12778" y="13753"/>
                    <a:pt x="12657" y="12780"/>
                    <a:pt x="12596" y="12142"/>
                  </a:cubicBezTo>
                  <a:cubicBezTo>
                    <a:pt x="12505" y="11048"/>
                    <a:pt x="12322" y="9923"/>
                    <a:pt x="12140" y="8829"/>
                  </a:cubicBezTo>
                  <a:cubicBezTo>
                    <a:pt x="11988" y="7917"/>
                    <a:pt x="11836" y="7005"/>
                    <a:pt x="11684" y="6093"/>
                  </a:cubicBezTo>
                  <a:cubicBezTo>
                    <a:pt x="11684" y="6032"/>
                    <a:pt x="11653" y="5971"/>
                    <a:pt x="11653" y="5880"/>
                  </a:cubicBezTo>
                  <a:cubicBezTo>
                    <a:pt x="11653" y="5860"/>
                    <a:pt x="11653" y="5837"/>
                    <a:pt x="11653" y="5820"/>
                  </a:cubicBezTo>
                  <a:cubicBezTo>
                    <a:pt x="11623" y="5576"/>
                    <a:pt x="11653" y="5333"/>
                    <a:pt x="11684" y="5060"/>
                  </a:cubicBezTo>
                  <a:cubicBezTo>
                    <a:pt x="11805" y="4452"/>
                    <a:pt x="12049" y="3844"/>
                    <a:pt x="12444" y="3357"/>
                  </a:cubicBezTo>
                  <a:cubicBezTo>
                    <a:pt x="12685" y="3050"/>
                    <a:pt x="12990" y="2822"/>
                    <a:pt x="13335" y="2822"/>
                  </a:cubicBezTo>
                  <a:cubicBezTo>
                    <a:pt x="13468" y="2822"/>
                    <a:pt x="13607" y="2856"/>
                    <a:pt x="13751" y="2932"/>
                  </a:cubicBezTo>
                  <a:cubicBezTo>
                    <a:pt x="14268" y="3175"/>
                    <a:pt x="14541" y="3570"/>
                    <a:pt x="14602" y="4117"/>
                  </a:cubicBezTo>
                  <a:cubicBezTo>
                    <a:pt x="14723" y="5364"/>
                    <a:pt x="14511" y="6640"/>
                    <a:pt x="14693" y="7886"/>
                  </a:cubicBezTo>
                  <a:cubicBezTo>
                    <a:pt x="14828" y="8748"/>
                    <a:pt x="15297" y="9634"/>
                    <a:pt x="16206" y="9634"/>
                  </a:cubicBezTo>
                  <a:cubicBezTo>
                    <a:pt x="16322" y="9634"/>
                    <a:pt x="16446" y="9620"/>
                    <a:pt x="16578" y="9589"/>
                  </a:cubicBezTo>
                  <a:cubicBezTo>
                    <a:pt x="17429" y="9437"/>
                    <a:pt x="17824" y="8616"/>
                    <a:pt x="18067" y="7856"/>
                  </a:cubicBezTo>
                  <a:cubicBezTo>
                    <a:pt x="18371" y="6853"/>
                    <a:pt x="18493" y="5789"/>
                    <a:pt x="18645" y="4756"/>
                  </a:cubicBezTo>
                  <a:cubicBezTo>
                    <a:pt x="18827" y="3783"/>
                    <a:pt x="18979" y="2689"/>
                    <a:pt x="19526" y="1807"/>
                  </a:cubicBezTo>
                  <a:cubicBezTo>
                    <a:pt x="19847" y="1256"/>
                    <a:pt x="20394" y="948"/>
                    <a:pt x="20996" y="948"/>
                  </a:cubicBezTo>
                  <a:cubicBezTo>
                    <a:pt x="21191" y="948"/>
                    <a:pt x="21392" y="980"/>
                    <a:pt x="21593" y="1047"/>
                  </a:cubicBezTo>
                  <a:cubicBezTo>
                    <a:pt x="22353" y="1291"/>
                    <a:pt x="22292" y="2111"/>
                    <a:pt x="22140" y="2841"/>
                  </a:cubicBezTo>
                  <a:cubicBezTo>
                    <a:pt x="21684" y="5090"/>
                    <a:pt x="20316" y="7005"/>
                    <a:pt x="19556" y="9163"/>
                  </a:cubicBezTo>
                  <a:cubicBezTo>
                    <a:pt x="19465" y="9497"/>
                    <a:pt x="19344" y="9862"/>
                    <a:pt x="19374" y="10196"/>
                  </a:cubicBezTo>
                  <a:cubicBezTo>
                    <a:pt x="19374" y="10409"/>
                    <a:pt x="19496" y="10622"/>
                    <a:pt x="19708" y="10683"/>
                  </a:cubicBezTo>
                  <a:cubicBezTo>
                    <a:pt x="19914" y="10724"/>
                    <a:pt x="20114" y="10743"/>
                    <a:pt x="20311" y="10743"/>
                  </a:cubicBezTo>
                  <a:cubicBezTo>
                    <a:pt x="20988" y="10743"/>
                    <a:pt x="21619" y="10513"/>
                    <a:pt x="22231" y="10136"/>
                  </a:cubicBezTo>
                  <a:cubicBezTo>
                    <a:pt x="22991" y="9649"/>
                    <a:pt x="23690" y="8981"/>
                    <a:pt x="24572" y="8737"/>
                  </a:cubicBezTo>
                  <a:cubicBezTo>
                    <a:pt x="24859" y="8662"/>
                    <a:pt x="25198" y="8608"/>
                    <a:pt x="25536" y="8608"/>
                  </a:cubicBezTo>
                  <a:cubicBezTo>
                    <a:pt x="26019" y="8608"/>
                    <a:pt x="26499" y="8719"/>
                    <a:pt x="26821" y="9041"/>
                  </a:cubicBezTo>
                  <a:cubicBezTo>
                    <a:pt x="27246" y="9467"/>
                    <a:pt x="27155" y="10075"/>
                    <a:pt x="26851" y="10531"/>
                  </a:cubicBezTo>
                  <a:cubicBezTo>
                    <a:pt x="26243" y="11564"/>
                    <a:pt x="25301" y="11807"/>
                    <a:pt x="24328" y="12172"/>
                  </a:cubicBezTo>
                  <a:cubicBezTo>
                    <a:pt x="23204" y="12598"/>
                    <a:pt x="22079" y="13023"/>
                    <a:pt x="20985" y="13479"/>
                  </a:cubicBezTo>
                  <a:cubicBezTo>
                    <a:pt x="20134" y="13844"/>
                    <a:pt x="19131" y="14209"/>
                    <a:pt x="18493" y="14877"/>
                  </a:cubicBezTo>
                  <a:cubicBezTo>
                    <a:pt x="18219" y="15151"/>
                    <a:pt x="18067" y="15546"/>
                    <a:pt x="18280" y="15880"/>
                  </a:cubicBezTo>
                  <a:cubicBezTo>
                    <a:pt x="18493" y="16245"/>
                    <a:pt x="18948" y="16336"/>
                    <a:pt x="19344" y="16397"/>
                  </a:cubicBezTo>
                  <a:cubicBezTo>
                    <a:pt x="19660" y="16446"/>
                    <a:pt x="19981" y="16475"/>
                    <a:pt x="20303" y="16475"/>
                  </a:cubicBezTo>
                  <a:cubicBezTo>
                    <a:pt x="20786" y="16475"/>
                    <a:pt x="21271" y="16409"/>
                    <a:pt x="21745" y="16245"/>
                  </a:cubicBezTo>
                  <a:cubicBezTo>
                    <a:pt x="22441" y="16031"/>
                    <a:pt x="23161" y="15581"/>
                    <a:pt x="23926" y="15581"/>
                  </a:cubicBezTo>
                  <a:cubicBezTo>
                    <a:pt x="24029" y="15581"/>
                    <a:pt x="24133" y="15589"/>
                    <a:pt x="24237" y="15607"/>
                  </a:cubicBezTo>
                  <a:cubicBezTo>
                    <a:pt x="25028" y="15759"/>
                    <a:pt x="26365" y="16762"/>
                    <a:pt x="26000" y="17704"/>
                  </a:cubicBezTo>
                  <a:cubicBezTo>
                    <a:pt x="25636" y="18525"/>
                    <a:pt x="24450" y="18859"/>
                    <a:pt x="23660" y="18920"/>
                  </a:cubicBezTo>
                  <a:cubicBezTo>
                    <a:pt x="23416" y="18936"/>
                    <a:pt x="23165" y="18941"/>
                    <a:pt x="22910" y="18941"/>
                  </a:cubicBezTo>
                  <a:cubicBezTo>
                    <a:pt x="22493" y="18941"/>
                    <a:pt x="22065" y="18928"/>
                    <a:pt x="21637" y="18928"/>
                  </a:cubicBezTo>
                  <a:cubicBezTo>
                    <a:pt x="20334" y="18928"/>
                    <a:pt x="19042" y="19050"/>
                    <a:pt x="18128" y="20045"/>
                  </a:cubicBezTo>
                  <a:cubicBezTo>
                    <a:pt x="17641" y="20592"/>
                    <a:pt x="17003" y="21443"/>
                    <a:pt x="17277" y="22203"/>
                  </a:cubicBezTo>
                  <a:cubicBezTo>
                    <a:pt x="17489" y="22841"/>
                    <a:pt x="18158" y="23084"/>
                    <a:pt x="18766" y="23175"/>
                  </a:cubicBezTo>
                  <a:cubicBezTo>
                    <a:pt x="19284" y="23269"/>
                    <a:pt x="19805" y="23295"/>
                    <a:pt x="20329" y="23295"/>
                  </a:cubicBezTo>
                  <a:cubicBezTo>
                    <a:pt x="20999" y="23295"/>
                    <a:pt x="21674" y="23252"/>
                    <a:pt x="22349" y="23252"/>
                  </a:cubicBezTo>
                  <a:cubicBezTo>
                    <a:pt x="22695" y="23252"/>
                    <a:pt x="23040" y="23263"/>
                    <a:pt x="23386" y="23297"/>
                  </a:cubicBezTo>
                  <a:cubicBezTo>
                    <a:pt x="24116" y="23388"/>
                    <a:pt x="24815" y="23662"/>
                    <a:pt x="25149" y="24361"/>
                  </a:cubicBezTo>
                  <a:cubicBezTo>
                    <a:pt x="25453" y="25060"/>
                    <a:pt x="25392" y="26002"/>
                    <a:pt x="24724" y="26458"/>
                  </a:cubicBezTo>
                  <a:cubicBezTo>
                    <a:pt x="24116" y="26853"/>
                    <a:pt x="23295" y="26884"/>
                    <a:pt x="22596" y="26914"/>
                  </a:cubicBezTo>
                  <a:cubicBezTo>
                    <a:pt x="22533" y="26916"/>
                    <a:pt x="22469" y="26916"/>
                    <a:pt x="22406" y="26916"/>
                  </a:cubicBezTo>
                  <a:cubicBezTo>
                    <a:pt x="21259" y="26916"/>
                    <a:pt x="20163" y="26666"/>
                    <a:pt x="19040" y="26580"/>
                  </a:cubicBezTo>
                  <a:cubicBezTo>
                    <a:pt x="18769" y="26553"/>
                    <a:pt x="18496" y="26538"/>
                    <a:pt x="18223" y="26538"/>
                  </a:cubicBezTo>
                  <a:cubicBezTo>
                    <a:pt x="17265" y="26538"/>
                    <a:pt x="16304" y="26722"/>
                    <a:pt x="15453" y="27218"/>
                  </a:cubicBezTo>
                  <a:cubicBezTo>
                    <a:pt x="14845" y="27583"/>
                    <a:pt x="14298" y="28191"/>
                    <a:pt x="14480" y="28951"/>
                  </a:cubicBezTo>
                  <a:cubicBezTo>
                    <a:pt x="14663" y="29680"/>
                    <a:pt x="15453" y="30136"/>
                    <a:pt x="16091" y="30410"/>
                  </a:cubicBezTo>
                  <a:cubicBezTo>
                    <a:pt x="16882" y="30713"/>
                    <a:pt x="17733" y="30805"/>
                    <a:pt x="18553" y="30896"/>
                  </a:cubicBezTo>
                  <a:cubicBezTo>
                    <a:pt x="19891" y="31048"/>
                    <a:pt x="22079" y="31230"/>
                    <a:pt x="22292" y="32932"/>
                  </a:cubicBezTo>
                  <a:cubicBezTo>
                    <a:pt x="22474" y="34635"/>
                    <a:pt x="20377" y="34786"/>
                    <a:pt x="19161" y="34817"/>
                  </a:cubicBezTo>
                  <a:cubicBezTo>
                    <a:pt x="19096" y="34818"/>
                    <a:pt x="19031" y="34818"/>
                    <a:pt x="18967" y="34818"/>
                  </a:cubicBezTo>
                  <a:cubicBezTo>
                    <a:pt x="17210" y="34818"/>
                    <a:pt x="15475" y="34470"/>
                    <a:pt x="13721" y="34470"/>
                  </a:cubicBezTo>
                  <a:cubicBezTo>
                    <a:pt x="13539" y="34470"/>
                    <a:pt x="13356" y="34474"/>
                    <a:pt x="13173" y="34483"/>
                  </a:cubicBezTo>
                  <a:cubicBezTo>
                    <a:pt x="8553" y="34695"/>
                    <a:pt x="5696" y="39072"/>
                    <a:pt x="3599" y="42689"/>
                  </a:cubicBezTo>
                  <a:cubicBezTo>
                    <a:pt x="3052" y="43632"/>
                    <a:pt x="2504" y="44604"/>
                    <a:pt x="1957" y="45547"/>
                  </a:cubicBezTo>
                  <a:cubicBezTo>
                    <a:pt x="1727" y="45902"/>
                    <a:pt x="2044" y="46243"/>
                    <a:pt x="2373" y="46243"/>
                  </a:cubicBezTo>
                  <a:cubicBezTo>
                    <a:pt x="2522" y="46243"/>
                    <a:pt x="2674" y="46173"/>
                    <a:pt x="2778" y="46002"/>
                  </a:cubicBezTo>
                  <a:cubicBezTo>
                    <a:pt x="3963" y="44027"/>
                    <a:pt x="5027" y="41929"/>
                    <a:pt x="6395" y="40045"/>
                  </a:cubicBezTo>
                  <a:cubicBezTo>
                    <a:pt x="7672" y="38282"/>
                    <a:pt x="9374" y="36337"/>
                    <a:pt x="11532" y="35698"/>
                  </a:cubicBezTo>
                  <a:cubicBezTo>
                    <a:pt x="12267" y="35482"/>
                    <a:pt x="13018" y="35408"/>
                    <a:pt x="13773" y="35408"/>
                  </a:cubicBezTo>
                  <a:cubicBezTo>
                    <a:pt x="15141" y="35408"/>
                    <a:pt x="16523" y="35650"/>
                    <a:pt x="17854" y="35729"/>
                  </a:cubicBezTo>
                  <a:cubicBezTo>
                    <a:pt x="18255" y="35754"/>
                    <a:pt x="18692" y="35778"/>
                    <a:pt x="19138" y="35778"/>
                  </a:cubicBezTo>
                  <a:cubicBezTo>
                    <a:pt x="20285" y="35778"/>
                    <a:pt x="21500" y="35625"/>
                    <a:pt x="22353" y="34969"/>
                  </a:cubicBezTo>
                  <a:cubicBezTo>
                    <a:pt x="23751" y="33935"/>
                    <a:pt x="23356" y="31838"/>
                    <a:pt x="22049" y="30896"/>
                  </a:cubicBezTo>
                  <a:cubicBezTo>
                    <a:pt x="20742" y="29984"/>
                    <a:pt x="19040" y="30075"/>
                    <a:pt x="17520" y="29802"/>
                  </a:cubicBezTo>
                  <a:cubicBezTo>
                    <a:pt x="17034" y="29710"/>
                    <a:pt x="16547" y="29589"/>
                    <a:pt x="16091" y="29346"/>
                  </a:cubicBezTo>
                  <a:cubicBezTo>
                    <a:pt x="15848" y="29224"/>
                    <a:pt x="15453" y="29011"/>
                    <a:pt x="15392" y="28707"/>
                  </a:cubicBezTo>
                  <a:cubicBezTo>
                    <a:pt x="15301" y="27978"/>
                    <a:pt x="17003" y="27583"/>
                    <a:pt x="17459" y="27522"/>
                  </a:cubicBezTo>
                  <a:cubicBezTo>
                    <a:pt x="17728" y="27478"/>
                    <a:pt x="17998" y="27460"/>
                    <a:pt x="18269" y="27460"/>
                  </a:cubicBezTo>
                  <a:cubicBezTo>
                    <a:pt x="19316" y="27460"/>
                    <a:pt x="20379" y="27729"/>
                    <a:pt x="21441" y="27826"/>
                  </a:cubicBezTo>
                  <a:cubicBezTo>
                    <a:pt x="21752" y="27848"/>
                    <a:pt x="22068" y="27862"/>
                    <a:pt x="22385" y="27862"/>
                  </a:cubicBezTo>
                  <a:cubicBezTo>
                    <a:pt x="22933" y="27862"/>
                    <a:pt x="23485" y="27820"/>
                    <a:pt x="24025" y="27704"/>
                  </a:cubicBezTo>
                  <a:cubicBezTo>
                    <a:pt x="24784" y="27552"/>
                    <a:pt x="25514" y="27188"/>
                    <a:pt x="25939" y="26519"/>
                  </a:cubicBezTo>
                  <a:cubicBezTo>
                    <a:pt x="26395" y="25759"/>
                    <a:pt x="26335" y="24756"/>
                    <a:pt x="26000" y="23966"/>
                  </a:cubicBezTo>
                  <a:cubicBezTo>
                    <a:pt x="25390" y="22560"/>
                    <a:pt x="23900" y="22311"/>
                    <a:pt x="22500" y="22311"/>
                  </a:cubicBezTo>
                  <a:cubicBezTo>
                    <a:pt x="22296" y="22311"/>
                    <a:pt x="22094" y="22317"/>
                    <a:pt x="21897" y="22324"/>
                  </a:cubicBezTo>
                  <a:cubicBezTo>
                    <a:pt x="21569" y="22337"/>
                    <a:pt x="21237" y="22344"/>
                    <a:pt x="20903" y="22344"/>
                  </a:cubicBezTo>
                  <a:cubicBezTo>
                    <a:pt x="20432" y="22344"/>
                    <a:pt x="19959" y="22330"/>
                    <a:pt x="19496" y="22294"/>
                  </a:cubicBezTo>
                  <a:cubicBezTo>
                    <a:pt x="19161" y="22294"/>
                    <a:pt x="18219" y="22264"/>
                    <a:pt x="18158" y="21838"/>
                  </a:cubicBezTo>
                  <a:cubicBezTo>
                    <a:pt x="18128" y="21504"/>
                    <a:pt x="18523" y="21048"/>
                    <a:pt x="18705" y="20835"/>
                  </a:cubicBezTo>
                  <a:cubicBezTo>
                    <a:pt x="19040" y="20440"/>
                    <a:pt x="19435" y="20197"/>
                    <a:pt x="19921" y="20045"/>
                  </a:cubicBezTo>
                  <a:cubicBezTo>
                    <a:pt x="20505" y="19881"/>
                    <a:pt x="21099" y="19848"/>
                    <a:pt x="21698" y="19848"/>
                  </a:cubicBezTo>
                  <a:cubicBezTo>
                    <a:pt x="22097" y="19848"/>
                    <a:pt x="22499" y="19862"/>
                    <a:pt x="22900" y="19862"/>
                  </a:cubicBezTo>
                  <a:cubicBezTo>
                    <a:pt x="22993" y="19865"/>
                    <a:pt x="23085" y="19867"/>
                    <a:pt x="23177" y="19867"/>
                  </a:cubicBezTo>
                  <a:cubicBezTo>
                    <a:pt x="24082" y="19867"/>
                    <a:pt x="24957" y="19721"/>
                    <a:pt x="25757" y="19224"/>
                  </a:cubicBezTo>
                  <a:cubicBezTo>
                    <a:pt x="26517" y="18768"/>
                    <a:pt x="27095" y="18008"/>
                    <a:pt x="26973" y="17096"/>
                  </a:cubicBezTo>
                  <a:cubicBezTo>
                    <a:pt x="26821" y="16093"/>
                    <a:pt x="25848" y="15212"/>
                    <a:pt x="24936" y="14817"/>
                  </a:cubicBezTo>
                  <a:cubicBezTo>
                    <a:pt x="24619" y="14692"/>
                    <a:pt x="24298" y="14639"/>
                    <a:pt x="23977" y="14639"/>
                  </a:cubicBezTo>
                  <a:cubicBezTo>
                    <a:pt x="23437" y="14639"/>
                    <a:pt x="22898" y="14789"/>
                    <a:pt x="22383" y="14999"/>
                  </a:cubicBezTo>
                  <a:cubicBezTo>
                    <a:pt x="21958" y="15151"/>
                    <a:pt x="21562" y="15333"/>
                    <a:pt x="21137" y="15425"/>
                  </a:cubicBezTo>
                  <a:cubicBezTo>
                    <a:pt x="20902" y="15492"/>
                    <a:pt x="20657" y="15512"/>
                    <a:pt x="20409" y="15512"/>
                  </a:cubicBezTo>
                  <a:cubicBezTo>
                    <a:pt x="20207" y="15512"/>
                    <a:pt x="20003" y="15499"/>
                    <a:pt x="19800" y="15485"/>
                  </a:cubicBezTo>
                  <a:cubicBezTo>
                    <a:pt x="19644" y="15463"/>
                    <a:pt x="19488" y="15441"/>
                    <a:pt x="19333" y="15407"/>
                  </a:cubicBezTo>
                  <a:lnTo>
                    <a:pt x="19333" y="15407"/>
                  </a:lnTo>
                  <a:cubicBezTo>
                    <a:pt x="19395" y="15360"/>
                    <a:pt x="19466" y="15311"/>
                    <a:pt x="19587" y="15242"/>
                  </a:cubicBezTo>
                  <a:cubicBezTo>
                    <a:pt x="20012" y="14969"/>
                    <a:pt x="20499" y="14756"/>
                    <a:pt x="20955" y="14543"/>
                  </a:cubicBezTo>
                  <a:cubicBezTo>
                    <a:pt x="22049" y="14026"/>
                    <a:pt x="23204" y="13601"/>
                    <a:pt x="24328" y="13175"/>
                  </a:cubicBezTo>
                  <a:cubicBezTo>
                    <a:pt x="25271" y="12810"/>
                    <a:pt x="26213" y="12507"/>
                    <a:pt x="27003" y="11807"/>
                  </a:cubicBezTo>
                  <a:cubicBezTo>
                    <a:pt x="28067" y="10865"/>
                    <a:pt x="28554" y="9102"/>
                    <a:pt x="27216" y="8160"/>
                  </a:cubicBezTo>
                  <a:cubicBezTo>
                    <a:pt x="26713" y="7810"/>
                    <a:pt x="26116" y="7681"/>
                    <a:pt x="25526" y="7681"/>
                  </a:cubicBezTo>
                  <a:cubicBezTo>
                    <a:pt x="25296" y="7681"/>
                    <a:pt x="25067" y="7700"/>
                    <a:pt x="24845" y="7734"/>
                  </a:cubicBezTo>
                  <a:cubicBezTo>
                    <a:pt x="23873" y="7856"/>
                    <a:pt x="23082" y="8342"/>
                    <a:pt x="22322" y="8920"/>
                  </a:cubicBezTo>
                  <a:cubicBezTo>
                    <a:pt x="21708" y="9329"/>
                    <a:pt x="21094" y="9760"/>
                    <a:pt x="20371" y="9778"/>
                  </a:cubicBezTo>
                  <a:lnTo>
                    <a:pt x="20371" y="9778"/>
                  </a:lnTo>
                  <a:cubicBezTo>
                    <a:pt x="20424" y="9593"/>
                    <a:pt x="20480" y="9408"/>
                    <a:pt x="20559" y="9224"/>
                  </a:cubicBezTo>
                  <a:cubicBezTo>
                    <a:pt x="20711" y="8737"/>
                    <a:pt x="20955" y="8282"/>
                    <a:pt x="21167" y="7795"/>
                  </a:cubicBezTo>
                  <a:cubicBezTo>
                    <a:pt x="21684" y="6640"/>
                    <a:pt x="22262" y="5485"/>
                    <a:pt x="22718" y="4300"/>
                  </a:cubicBezTo>
                  <a:cubicBezTo>
                    <a:pt x="23021" y="3388"/>
                    <a:pt x="23386" y="2233"/>
                    <a:pt x="23052" y="1260"/>
                  </a:cubicBezTo>
                  <a:cubicBezTo>
                    <a:pt x="22750" y="383"/>
                    <a:pt x="21856" y="0"/>
                    <a:pt x="209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82850" y="5914838"/>
              <a:ext cx="501175" cy="1063775"/>
            </a:xfrm>
            <a:custGeom>
              <a:avLst/>
              <a:gdLst/>
              <a:ahLst/>
              <a:cxnLst/>
              <a:rect l="l" t="t" r="r" b="b"/>
              <a:pathLst>
                <a:path w="20047" h="42551" extrusionOk="0">
                  <a:moveTo>
                    <a:pt x="19579" y="1"/>
                  </a:moveTo>
                  <a:cubicBezTo>
                    <a:pt x="19340" y="1"/>
                    <a:pt x="19089" y="153"/>
                    <a:pt x="19059" y="457"/>
                  </a:cubicBezTo>
                  <a:cubicBezTo>
                    <a:pt x="18998" y="1916"/>
                    <a:pt x="18694" y="3344"/>
                    <a:pt x="18208" y="4712"/>
                  </a:cubicBezTo>
                  <a:cubicBezTo>
                    <a:pt x="17691" y="6141"/>
                    <a:pt x="16931" y="7417"/>
                    <a:pt x="16201" y="8755"/>
                  </a:cubicBezTo>
                  <a:cubicBezTo>
                    <a:pt x="14712" y="11490"/>
                    <a:pt x="13435" y="14317"/>
                    <a:pt x="12159" y="17144"/>
                  </a:cubicBezTo>
                  <a:cubicBezTo>
                    <a:pt x="10913" y="19971"/>
                    <a:pt x="9727" y="22828"/>
                    <a:pt x="8390" y="25655"/>
                  </a:cubicBezTo>
                  <a:cubicBezTo>
                    <a:pt x="7113" y="28299"/>
                    <a:pt x="5624" y="30792"/>
                    <a:pt x="4134" y="33314"/>
                  </a:cubicBezTo>
                  <a:cubicBezTo>
                    <a:pt x="2523" y="36050"/>
                    <a:pt x="943" y="38877"/>
                    <a:pt x="92" y="41977"/>
                  </a:cubicBezTo>
                  <a:cubicBezTo>
                    <a:pt x="0" y="42324"/>
                    <a:pt x="293" y="42550"/>
                    <a:pt x="575" y="42550"/>
                  </a:cubicBezTo>
                  <a:cubicBezTo>
                    <a:pt x="761" y="42550"/>
                    <a:pt x="943" y="42451"/>
                    <a:pt x="1004" y="42220"/>
                  </a:cubicBezTo>
                  <a:cubicBezTo>
                    <a:pt x="1763" y="39424"/>
                    <a:pt x="3131" y="36901"/>
                    <a:pt x="4590" y="34409"/>
                  </a:cubicBezTo>
                  <a:cubicBezTo>
                    <a:pt x="6080" y="31886"/>
                    <a:pt x="7599" y="29424"/>
                    <a:pt x="8876" y="26779"/>
                  </a:cubicBezTo>
                  <a:cubicBezTo>
                    <a:pt x="11612" y="21126"/>
                    <a:pt x="13800" y="15229"/>
                    <a:pt x="16779" y="9697"/>
                  </a:cubicBezTo>
                  <a:cubicBezTo>
                    <a:pt x="17539" y="8238"/>
                    <a:pt x="18420" y="6840"/>
                    <a:pt x="18998" y="5290"/>
                  </a:cubicBezTo>
                  <a:cubicBezTo>
                    <a:pt x="19575" y="3739"/>
                    <a:pt x="19910" y="2098"/>
                    <a:pt x="20031" y="457"/>
                  </a:cubicBezTo>
                  <a:cubicBezTo>
                    <a:pt x="20046" y="153"/>
                    <a:pt x="19818" y="1"/>
                    <a:pt x="195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27825" y="6009013"/>
              <a:ext cx="306175" cy="202150"/>
            </a:xfrm>
            <a:custGeom>
              <a:avLst/>
              <a:gdLst/>
              <a:ahLst/>
              <a:cxnLst/>
              <a:rect l="l" t="t" r="r" b="b"/>
              <a:pathLst>
                <a:path w="12247" h="8086" extrusionOk="0">
                  <a:moveTo>
                    <a:pt x="636" y="0"/>
                  </a:moveTo>
                  <a:cubicBezTo>
                    <a:pt x="325" y="0"/>
                    <a:pt x="1" y="338"/>
                    <a:pt x="188" y="732"/>
                  </a:cubicBezTo>
                  <a:cubicBezTo>
                    <a:pt x="1160" y="2860"/>
                    <a:pt x="2376" y="5200"/>
                    <a:pt x="2376" y="7632"/>
                  </a:cubicBezTo>
                  <a:cubicBezTo>
                    <a:pt x="2399" y="7926"/>
                    <a:pt x="2606" y="8085"/>
                    <a:pt x="2848" y="8085"/>
                  </a:cubicBezTo>
                  <a:cubicBezTo>
                    <a:pt x="2932" y="8085"/>
                    <a:pt x="3020" y="8066"/>
                    <a:pt x="3106" y="8027"/>
                  </a:cubicBezTo>
                  <a:cubicBezTo>
                    <a:pt x="6115" y="6751"/>
                    <a:pt x="8790" y="4836"/>
                    <a:pt x="11768" y="3468"/>
                  </a:cubicBezTo>
                  <a:cubicBezTo>
                    <a:pt x="12246" y="3256"/>
                    <a:pt x="11936" y="2603"/>
                    <a:pt x="11485" y="2603"/>
                  </a:cubicBezTo>
                  <a:cubicBezTo>
                    <a:pt x="11420" y="2603"/>
                    <a:pt x="11351" y="2616"/>
                    <a:pt x="11282" y="2647"/>
                  </a:cubicBezTo>
                  <a:cubicBezTo>
                    <a:pt x="8533" y="3910"/>
                    <a:pt x="6043" y="5638"/>
                    <a:pt x="3309" y="6901"/>
                  </a:cubicBezTo>
                  <a:lnTo>
                    <a:pt x="3309" y="6901"/>
                  </a:lnTo>
                  <a:cubicBezTo>
                    <a:pt x="3086" y="4558"/>
                    <a:pt x="1972" y="2339"/>
                    <a:pt x="1008" y="246"/>
                  </a:cubicBezTo>
                  <a:cubicBezTo>
                    <a:pt x="922" y="73"/>
                    <a:pt x="780" y="0"/>
                    <a:pt x="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8950" y="6146263"/>
              <a:ext cx="388025" cy="235750"/>
            </a:xfrm>
            <a:custGeom>
              <a:avLst/>
              <a:gdLst/>
              <a:ahLst/>
              <a:cxnLst/>
              <a:rect l="l" t="t" r="r" b="b"/>
              <a:pathLst>
                <a:path w="15521" h="9430" extrusionOk="0">
                  <a:moveTo>
                    <a:pt x="641" y="1"/>
                  </a:moveTo>
                  <a:cubicBezTo>
                    <a:pt x="321" y="1"/>
                    <a:pt x="0" y="335"/>
                    <a:pt x="231" y="714"/>
                  </a:cubicBezTo>
                  <a:cubicBezTo>
                    <a:pt x="1842" y="3358"/>
                    <a:pt x="3058" y="6185"/>
                    <a:pt x="4122" y="9103"/>
                  </a:cubicBezTo>
                  <a:cubicBezTo>
                    <a:pt x="4199" y="9316"/>
                    <a:pt x="4388" y="9430"/>
                    <a:pt x="4585" y="9430"/>
                  </a:cubicBezTo>
                  <a:cubicBezTo>
                    <a:pt x="4698" y="9430"/>
                    <a:pt x="4813" y="9393"/>
                    <a:pt x="4912" y="9315"/>
                  </a:cubicBezTo>
                  <a:cubicBezTo>
                    <a:pt x="6341" y="8160"/>
                    <a:pt x="7861" y="7066"/>
                    <a:pt x="9532" y="6306"/>
                  </a:cubicBezTo>
                  <a:cubicBezTo>
                    <a:pt x="11204" y="5516"/>
                    <a:pt x="13058" y="5121"/>
                    <a:pt x="14913" y="5030"/>
                  </a:cubicBezTo>
                  <a:cubicBezTo>
                    <a:pt x="15511" y="5000"/>
                    <a:pt x="15520" y="4087"/>
                    <a:pt x="14941" y="4087"/>
                  </a:cubicBezTo>
                  <a:cubicBezTo>
                    <a:pt x="14932" y="4087"/>
                    <a:pt x="14922" y="4087"/>
                    <a:pt x="14913" y="4087"/>
                  </a:cubicBezTo>
                  <a:cubicBezTo>
                    <a:pt x="12906" y="4179"/>
                    <a:pt x="10991" y="4574"/>
                    <a:pt x="9168" y="5425"/>
                  </a:cubicBezTo>
                  <a:cubicBezTo>
                    <a:pt x="7591" y="6120"/>
                    <a:pt x="6156" y="7120"/>
                    <a:pt x="4799" y="8198"/>
                  </a:cubicBezTo>
                  <a:lnTo>
                    <a:pt x="4799" y="8198"/>
                  </a:lnTo>
                  <a:cubicBezTo>
                    <a:pt x="3761" y="5439"/>
                    <a:pt x="2575" y="2741"/>
                    <a:pt x="1022" y="227"/>
                  </a:cubicBezTo>
                  <a:cubicBezTo>
                    <a:pt x="928" y="68"/>
                    <a:pt x="785" y="1"/>
                    <a:pt x="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7100" y="6378188"/>
              <a:ext cx="337200" cy="182800"/>
            </a:xfrm>
            <a:custGeom>
              <a:avLst/>
              <a:gdLst/>
              <a:ahLst/>
              <a:cxnLst/>
              <a:rect l="l" t="t" r="r" b="b"/>
              <a:pathLst>
                <a:path w="13488" h="7312" extrusionOk="0">
                  <a:moveTo>
                    <a:pt x="664" y="0"/>
                  </a:moveTo>
                  <a:cubicBezTo>
                    <a:pt x="330" y="0"/>
                    <a:pt x="0" y="346"/>
                    <a:pt x="234" y="707"/>
                  </a:cubicBezTo>
                  <a:cubicBezTo>
                    <a:pt x="1541" y="2774"/>
                    <a:pt x="2726" y="4902"/>
                    <a:pt x="3881" y="7090"/>
                  </a:cubicBezTo>
                  <a:cubicBezTo>
                    <a:pt x="3944" y="7215"/>
                    <a:pt x="4119" y="7311"/>
                    <a:pt x="4292" y="7311"/>
                  </a:cubicBezTo>
                  <a:cubicBezTo>
                    <a:pt x="4373" y="7311"/>
                    <a:pt x="4452" y="7290"/>
                    <a:pt x="4520" y="7242"/>
                  </a:cubicBezTo>
                  <a:cubicBezTo>
                    <a:pt x="7103" y="5419"/>
                    <a:pt x="9687" y="3504"/>
                    <a:pt x="12909" y="3048"/>
                  </a:cubicBezTo>
                  <a:cubicBezTo>
                    <a:pt x="13488" y="2961"/>
                    <a:pt x="13295" y="2129"/>
                    <a:pt x="12750" y="2129"/>
                  </a:cubicBezTo>
                  <a:cubicBezTo>
                    <a:pt x="12723" y="2129"/>
                    <a:pt x="12695" y="2131"/>
                    <a:pt x="12666" y="2136"/>
                  </a:cubicBezTo>
                  <a:cubicBezTo>
                    <a:pt x="9554" y="2568"/>
                    <a:pt x="6962" y="4365"/>
                    <a:pt x="4448" y="6130"/>
                  </a:cubicBezTo>
                  <a:lnTo>
                    <a:pt x="4448" y="6130"/>
                  </a:lnTo>
                  <a:cubicBezTo>
                    <a:pt x="3373" y="4131"/>
                    <a:pt x="2266" y="2137"/>
                    <a:pt x="1054" y="221"/>
                  </a:cubicBezTo>
                  <a:cubicBezTo>
                    <a:pt x="954" y="65"/>
                    <a:pt x="808" y="0"/>
                    <a:pt x="6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9100" y="6533388"/>
              <a:ext cx="143800" cy="130575"/>
            </a:xfrm>
            <a:custGeom>
              <a:avLst/>
              <a:gdLst/>
              <a:ahLst/>
              <a:cxnLst/>
              <a:rect l="l" t="t" r="r" b="b"/>
              <a:pathLst>
                <a:path w="5752" h="5223" extrusionOk="0">
                  <a:moveTo>
                    <a:pt x="515" y="1"/>
                  </a:moveTo>
                  <a:cubicBezTo>
                    <a:pt x="429" y="1"/>
                    <a:pt x="345" y="21"/>
                    <a:pt x="274" y="62"/>
                  </a:cubicBezTo>
                  <a:cubicBezTo>
                    <a:pt x="31" y="214"/>
                    <a:pt x="0" y="487"/>
                    <a:pt x="122" y="730"/>
                  </a:cubicBezTo>
                  <a:cubicBezTo>
                    <a:pt x="669" y="2007"/>
                    <a:pt x="669" y="3496"/>
                    <a:pt x="973" y="4864"/>
                  </a:cubicBezTo>
                  <a:cubicBezTo>
                    <a:pt x="1023" y="5064"/>
                    <a:pt x="1236" y="5222"/>
                    <a:pt x="1429" y="5222"/>
                  </a:cubicBezTo>
                  <a:cubicBezTo>
                    <a:pt x="1471" y="5222"/>
                    <a:pt x="1512" y="5215"/>
                    <a:pt x="1550" y="5198"/>
                  </a:cubicBezTo>
                  <a:cubicBezTo>
                    <a:pt x="2827" y="4712"/>
                    <a:pt x="4195" y="4378"/>
                    <a:pt x="5319" y="3618"/>
                  </a:cubicBezTo>
                  <a:cubicBezTo>
                    <a:pt x="5751" y="3338"/>
                    <a:pt x="5482" y="2719"/>
                    <a:pt x="5080" y="2719"/>
                  </a:cubicBezTo>
                  <a:cubicBezTo>
                    <a:pt x="5002" y="2719"/>
                    <a:pt x="4918" y="2742"/>
                    <a:pt x="4833" y="2797"/>
                  </a:cubicBezTo>
                  <a:cubicBezTo>
                    <a:pt x="3912" y="3402"/>
                    <a:pt x="2832" y="3734"/>
                    <a:pt x="1790" y="4088"/>
                  </a:cubicBezTo>
                  <a:lnTo>
                    <a:pt x="1790" y="4088"/>
                  </a:lnTo>
                  <a:cubicBezTo>
                    <a:pt x="1566" y="2792"/>
                    <a:pt x="1481" y="1482"/>
                    <a:pt x="942" y="244"/>
                  </a:cubicBezTo>
                  <a:cubicBezTo>
                    <a:pt x="861" y="82"/>
                    <a:pt x="686" y="1"/>
                    <a:pt x="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rot="-5948545">
            <a:off x="8296678" y="3225815"/>
            <a:ext cx="1903400" cy="1385771"/>
            <a:chOff x="6001425" y="5588275"/>
            <a:chExt cx="1332875" cy="970400"/>
          </a:xfrm>
        </p:grpSpPr>
        <p:sp>
          <p:nvSpPr>
            <p:cNvPr id="87" name="Google Shape;87;p3"/>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3"/>
          <p:cNvGrpSpPr/>
          <p:nvPr/>
        </p:nvGrpSpPr>
        <p:grpSpPr>
          <a:xfrm>
            <a:off x="5616422" y="4123525"/>
            <a:ext cx="1725666" cy="1473023"/>
            <a:chOff x="-2034625" y="5750713"/>
            <a:chExt cx="906575" cy="773850"/>
          </a:xfrm>
        </p:grpSpPr>
        <p:sp>
          <p:nvSpPr>
            <p:cNvPr id="100" name="Google Shape;100;p3"/>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563550"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05;p3"/>
          <p:cNvGrpSpPr/>
          <p:nvPr/>
        </p:nvGrpSpPr>
        <p:grpSpPr>
          <a:xfrm>
            <a:off x="8679300" y="400050"/>
            <a:ext cx="1150500" cy="750750"/>
            <a:chOff x="8679300" y="400050"/>
            <a:chExt cx="1150500" cy="750750"/>
          </a:xfrm>
        </p:grpSpPr>
        <p:sp>
          <p:nvSpPr>
            <p:cNvPr id="106" name="Google Shape;106;p3"/>
            <p:cNvSpPr/>
            <p:nvPr/>
          </p:nvSpPr>
          <p:spPr>
            <a:xfrm>
              <a:off x="8702850" y="400050"/>
              <a:ext cx="1031200" cy="588900"/>
            </a:xfrm>
            <a:custGeom>
              <a:avLst/>
              <a:gdLst/>
              <a:ahLst/>
              <a:cxnLst/>
              <a:rect l="l" t="t" r="r" b="b"/>
              <a:pathLst>
                <a:path w="41248" h="23556" extrusionOk="0">
                  <a:moveTo>
                    <a:pt x="22067" y="0"/>
                  </a:moveTo>
                  <a:cubicBezTo>
                    <a:pt x="20221" y="0"/>
                    <a:pt x="18344" y="245"/>
                    <a:pt x="16475" y="758"/>
                  </a:cubicBezTo>
                  <a:cubicBezTo>
                    <a:pt x="6323" y="3555"/>
                    <a:pt x="1" y="13373"/>
                    <a:pt x="1247" y="23555"/>
                  </a:cubicBezTo>
                  <a:lnTo>
                    <a:pt x="7266" y="21883"/>
                  </a:lnTo>
                  <a:cubicBezTo>
                    <a:pt x="6840" y="15044"/>
                    <a:pt x="11247" y="8570"/>
                    <a:pt x="18117" y="6686"/>
                  </a:cubicBezTo>
                  <a:cubicBezTo>
                    <a:pt x="19433" y="6325"/>
                    <a:pt x="20758" y="6152"/>
                    <a:pt x="22062" y="6152"/>
                  </a:cubicBezTo>
                  <a:cubicBezTo>
                    <a:pt x="27565" y="6152"/>
                    <a:pt x="32699" y="9224"/>
                    <a:pt x="35230" y="14163"/>
                  </a:cubicBezTo>
                  <a:lnTo>
                    <a:pt x="41248" y="12522"/>
                  </a:lnTo>
                  <a:cubicBezTo>
                    <a:pt x="37873" y="4853"/>
                    <a:pt x="30282" y="0"/>
                    <a:pt x="22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679300" y="697125"/>
              <a:ext cx="1150500" cy="453675"/>
            </a:xfrm>
            <a:custGeom>
              <a:avLst/>
              <a:gdLst/>
              <a:ahLst/>
              <a:cxnLst/>
              <a:rect l="l" t="t" r="r" b="b"/>
              <a:pathLst>
                <a:path w="46020" h="18147" extrusionOk="0">
                  <a:moveTo>
                    <a:pt x="44378" y="0"/>
                  </a:moveTo>
                  <a:lnTo>
                    <a:pt x="1" y="12219"/>
                  </a:lnTo>
                  <a:lnTo>
                    <a:pt x="1642" y="18146"/>
                  </a:lnTo>
                  <a:lnTo>
                    <a:pt x="46020" y="5897"/>
                  </a:lnTo>
                  <a:lnTo>
                    <a:pt x="443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66700" y="1063375"/>
              <a:ext cx="35725" cy="69950"/>
            </a:xfrm>
            <a:custGeom>
              <a:avLst/>
              <a:gdLst/>
              <a:ahLst/>
              <a:cxnLst/>
              <a:rect l="l" t="t" r="r" b="b"/>
              <a:pathLst>
                <a:path w="1429" h="2798" extrusionOk="0">
                  <a:moveTo>
                    <a:pt x="730" y="1"/>
                  </a:moveTo>
                  <a:lnTo>
                    <a:pt x="0" y="214"/>
                  </a:lnTo>
                  <a:lnTo>
                    <a:pt x="730" y="2797"/>
                  </a:lnTo>
                  <a:lnTo>
                    <a:pt x="1429" y="2585"/>
                  </a:lnTo>
                  <a:lnTo>
                    <a:pt x="7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863200" y="1036800"/>
              <a:ext cx="35750" cy="69925"/>
            </a:xfrm>
            <a:custGeom>
              <a:avLst/>
              <a:gdLst/>
              <a:ahLst/>
              <a:cxnLst/>
              <a:rect l="l" t="t" r="r" b="b"/>
              <a:pathLst>
                <a:path w="1430" h="2797" extrusionOk="0">
                  <a:moveTo>
                    <a:pt x="730" y="0"/>
                  </a:moveTo>
                  <a:lnTo>
                    <a:pt x="0" y="213"/>
                  </a:lnTo>
                  <a:lnTo>
                    <a:pt x="700" y="2796"/>
                  </a:lnTo>
                  <a:lnTo>
                    <a:pt x="1429" y="2584"/>
                  </a:lnTo>
                  <a:lnTo>
                    <a:pt x="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8959700" y="1010200"/>
              <a:ext cx="35750" cy="69175"/>
            </a:xfrm>
            <a:custGeom>
              <a:avLst/>
              <a:gdLst/>
              <a:ahLst/>
              <a:cxnLst/>
              <a:rect l="l" t="t" r="r" b="b"/>
              <a:pathLst>
                <a:path w="1430" h="2767" extrusionOk="0">
                  <a:moveTo>
                    <a:pt x="700" y="0"/>
                  </a:moveTo>
                  <a:lnTo>
                    <a:pt x="1" y="213"/>
                  </a:lnTo>
                  <a:lnTo>
                    <a:pt x="700" y="2766"/>
                  </a:lnTo>
                  <a:lnTo>
                    <a:pt x="1429" y="2584"/>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9055450" y="984350"/>
              <a:ext cx="35750" cy="69175"/>
            </a:xfrm>
            <a:custGeom>
              <a:avLst/>
              <a:gdLst/>
              <a:ahLst/>
              <a:cxnLst/>
              <a:rect l="l" t="t" r="r" b="b"/>
              <a:pathLst>
                <a:path w="1430" h="2767" extrusionOk="0">
                  <a:moveTo>
                    <a:pt x="730" y="1"/>
                  </a:moveTo>
                  <a:lnTo>
                    <a:pt x="1" y="183"/>
                  </a:lnTo>
                  <a:lnTo>
                    <a:pt x="730" y="2767"/>
                  </a:lnTo>
                  <a:lnTo>
                    <a:pt x="1429" y="2554"/>
                  </a:lnTo>
                  <a:lnTo>
                    <a:pt x="7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9151950" y="957750"/>
              <a:ext cx="35750" cy="69175"/>
            </a:xfrm>
            <a:custGeom>
              <a:avLst/>
              <a:gdLst/>
              <a:ahLst/>
              <a:cxnLst/>
              <a:rect l="l" t="t" r="r" b="b"/>
              <a:pathLst>
                <a:path w="1430" h="2767" extrusionOk="0">
                  <a:moveTo>
                    <a:pt x="730" y="1"/>
                  </a:moveTo>
                  <a:lnTo>
                    <a:pt x="1" y="183"/>
                  </a:lnTo>
                  <a:lnTo>
                    <a:pt x="700" y="2767"/>
                  </a:lnTo>
                  <a:lnTo>
                    <a:pt x="1429" y="2585"/>
                  </a:lnTo>
                  <a:lnTo>
                    <a:pt x="7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9248475" y="931175"/>
              <a:ext cx="35725" cy="69175"/>
            </a:xfrm>
            <a:custGeom>
              <a:avLst/>
              <a:gdLst/>
              <a:ahLst/>
              <a:cxnLst/>
              <a:rect l="l" t="t" r="r" b="b"/>
              <a:pathLst>
                <a:path w="1429" h="2767" extrusionOk="0">
                  <a:moveTo>
                    <a:pt x="699" y="0"/>
                  </a:moveTo>
                  <a:lnTo>
                    <a:pt x="0" y="182"/>
                  </a:lnTo>
                  <a:lnTo>
                    <a:pt x="699" y="2766"/>
                  </a:lnTo>
                  <a:lnTo>
                    <a:pt x="1429" y="2553"/>
                  </a:lnTo>
                  <a:lnTo>
                    <a:pt x="6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9344200" y="904575"/>
              <a:ext cx="35750" cy="69175"/>
            </a:xfrm>
            <a:custGeom>
              <a:avLst/>
              <a:gdLst/>
              <a:ahLst/>
              <a:cxnLst/>
              <a:rect l="l" t="t" r="r" b="b"/>
              <a:pathLst>
                <a:path w="1430" h="2767" extrusionOk="0">
                  <a:moveTo>
                    <a:pt x="730" y="0"/>
                  </a:moveTo>
                  <a:lnTo>
                    <a:pt x="1" y="213"/>
                  </a:lnTo>
                  <a:lnTo>
                    <a:pt x="730" y="2766"/>
                  </a:lnTo>
                  <a:lnTo>
                    <a:pt x="1430" y="2584"/>
                  </a:lnTo>
                  <a:lnTo>
                    <a:pt x="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9440725" y="877975"/>
              <a:ext cx="35725" cy="69175"/>
            </a:xfrm>
            <a:custGeom>
              <a:avLst/>
              <a:gdLst/>
              <a:ahLst/>
              <a:cxnLst/>
              <a:rect l="l" t="t" r="r" b="b"/>
              <a:pathLst>
                <a:path w="1429" h="2767" extrusionOk="0">
                  <a:moveTo>
                    <a:pt x="730" y="0"/>
                  </a:moveTo>
                  <a:lnTo>
                    <a:pt x="0" y="183"/>
                  </a:lnTo>
                  <a:lnTo>
                    <a:pt x="699" y="2766"/>
                  </a:lnTo>
                  <a:lnTo>
                    <a:pt x="1429" y="2554"/>
                  </a:lnTo>
                  <a:lnTo>
                    <a:pt x="7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9537225" y="851375"/>
              <a:ext cx="35725" cy="69175"/>
            </a:xfrm>
            <a:custGeom>
              <a:avLst/>
              <a:gdLst/>
              <a:ahLst/>
              <a:cxnLst/>
              <a:rect l="l" t="t" r="r" b="b"/>
              <a:pathLst>
                <a:path w="1429" h="2767" extrusionOk="0">
                  <a:moveTo>
                    <a:pt x="700" y="1"/>
                  </a:moveTo>
                  <a:lnTo>
                    <a:pt x="0" y="183"/>
                  </a:lnTo>
                  <a:lnTo>
                    <a:pt x="700" y="2767"/>
                  </a:lnTo>
                  <a:lnTo>
                    <a:pt x="1429" y="2554"/>
                  </a:lnTo>
                  <a:lnTo>
                    <a:pt x="7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9632975" y="824775"/>
              <a:ext cx="35725" cy="69175"/>
            </a:xfrm>
            <a:custGeom>
              <a:avLst/>
              <a:gdLst/>
              <a:ahLst/>
              <a:cxnLst/>
              <a:rect l="l" t="t" r="r" b="b"/>
              <a:pathLst>
                <a:path w="1429" h="2767" extrusionOk="0">
                  <a:moveTo>
                    <a:pt x="730" y="1"/>
                  </a:moveTo>
                  <a:lnTo>
                    <a:pt x="0" y="183"/>
                  </a:lnTo>
                  <a:lnTo>
                    <a:pt x="730" y="2767"/>
                  </a:lnTo>
                  <a:lnTo>
                    <a:pt x="1429" y="2584"/>
                  </a:lnTo>
                  <a:lnTo>
                    <a:pt x="7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9729475" y="798175"/>
              <a:ext cx="35750" cy="69175"/>
            </a:xfrm>
            <a:custGeom>
              <a:avLst/>
              <a:gdLst/>
              <a:ahLst/>
              <a:cxnLst/>
              <a:rect l="l" t="t" r="r" b="b"/>
              <a:pathLst>
                <a:path w="1430" h="2767" extrusionOk="0">
                  <a:moveTo>
                    <a:pt x="730" y="1"/>
                  </a:moveTo>
                  <a:lnTo>
                    <a:pt x="1" y="183"/>
                  </a:lnTo>
                  <a:lnTo>
                    <a:pt x="700" y="2767"/>
                  </a:lnTo>
                  <a:lnTo>
                    <a:pt x="1429" y="2554"/>
                  </a:lnTo>
                  <a:lnTo>
                    <a:pt x="7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3"/>
          <p:cNvGrpSpPr/>
          <p:nvPr/>
        </p:nvGrpSpPr>
        <p:grpSpPr>
          <a:xfrm rot="6121574">
            <a:off x="7367601" y="4009047"/>
            <a:ext cx="1086089" cy="998565"/>
            <a:chOff x="4879325" y="7031513"/>
            <a:chExt cx="726475" cy="667975"/>
          </a:xfrm>
        </p:grpSpPr>
        <p:sp>
          <p:nvSpPr>
            <p:cNvPr id="120" name="Google Shape;120;p3"/>
            <p:cNvSpPr/>
            <p:nvPr/>
          </p:nvSpPr>
          <p:spPr>
            <a:xfrm>
              <a:off x="4879325" y="7046713"/>
              <a:ext cx="582850" cy="652775"/>
            </a:xfrm>
            <a:custGeom>
              <a:avLst/>
              <a:gdLst/>
              <a:ahLst/>
              <a:cxnLst/>
              <a:rect l="l" t="t" r="r" b="b"/>
              <a:pathLst>
                <a:path w="23314" h="26111" extrusionOk="0">
                  <a:moveTo>
                    <a:pt x="2888" y="1"/>
                  </a:moveTo>
                  <a:lnTo>
                    <a:pt x="0" y="14135"/>
                  </a:lnTo>
                  <a:lnTo>
                    <a:pt x="20426" y="26111"/>
                  </a:lnTo>
                  <a:lnTo>
                    <a:pt x="23314" y="11977"/>
                  </a:lnTo>
                  <a:lnTo>
                    <a:pt x="28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879325" y="7031513"/>
              <a:ext cx="726475" cy="667975"/>
            </a:xfrm>
            <a:custGeom>
              <a:avLst/>
              <a:gdLst/>
              <a:ahLst/>
              <a:cxnLst/>
              <a:rect l="l" t="t" r="r" b="b"/>
              <a:pathLst>
                <a:path w="29059" h="26719" extrusionOk="0">
                  <a:moveTo>
                    <a:pt x="8663" y="1"/>
                  </a:moveTo>
                  <a:lnTo>
                    <a:pt x="0" y="14743"/>
                  </a:lnTo>
                  <a:lnTo>
                    <a:pt x="20426" y="26719"/>
                  </a:lnTo>
                  <a:lnTo>
                    <a:pt x="29059" y="11946"/>
                  </a:lnTo>
                  <a:lnTo>
                    <a:pt x="86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985700" y="7159188"/>
              <a:ext cx="511450" cy="413400"/>
            </a:xfrm>
            <a:custGeom>
              <a:avLst/>
              <a:gdLst/>
              <a:ahLst/>
              <a:cxnLst/>
              <a:rect l="l" t="t" r="r" b="b"/>
              <a:pathLst>
                <a:path w="20458" h="16536" extrusionOk="0">
                  <a:moveTo>
                    <a:pt x="4043" y="0"/>
                  </a:moveTo>
                  <a:lnTo>
                    <a:pt x="1" y="6930"/>
                  </a:lnTo>
                  <a:lnTo>
                    <a:pt x="16414" y="16535"/>
                  </a:lnTo>
                  <a:lnTo>
                    <a:pt x="20457" y="9605"/>
                  </a:lnTo>
                  <a:lnTo>
                    <a:pt x="4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3"/>
          <p:cNvGrpSpPr/>
          <p:nvPr/>
        </p:nvGrpSpPr>
        <p:grpSpPr>
          <a:xfrm>
            <a:off x="1094001" y="-138919"/>
            <a:ext cx="1424174" cy="1357821"/>
            <a:chOff x="1070675" y="5682438"/>
            <a:chExt cx="929375" cy="886075"/>
          </a:xfrm>
        </p:grpSpPr>
        <p:sp>
          <p:nvSpPr>
            <p:cNvPr id="124" name="Google Shape;124;p3"/>
            <p:cNvSpPr/>
            <p:nvPr/>
          </p:nvSpPr>
          <p:spPr>
            <a:xfrm>
              <a:off x="1136025" y="5682438"/>
              <a:ext cx="497775" cy="729525"/>
            </a:xfrm>
            <a:custGeom>
              <a:avLst/>
              <a:gdLst/>
              <a:ahLst/>
              <a:cxnLst/>
              <a:rect l="l" t="t" r="r" b="b"/>
              <a:pathLst>
                <a:path w="19911" h="29181" extrusionOk="0">
                  <a:moveTo>
                    <a:pt x="10943" y="1"/>
                  </a:moveTo>
                  <a:lnTo>
                    <a:pt x="1" y="20427"/>
                  </a:lnTo>
                  <a:cubicBezTo>
                    <a:pt x="7144" y="23649"/>
                    <a:pt x="10214" y="29181"/>
                    <a:pt x="10214" y="29181"/>
                  </a:cubicBezTo>
                  <a:lnTo>
                    <a:pt x="19910" y="11095"/>
                  </a:lnTo>
                  <a:cubicBezTo>
                    <a:pt x="18725" y="5958"/>
                    <a:pt x="10943" y="1"/>
                    <a:pt x="10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070675" y="5706763"/>
              <a:ext cx="929375" cy="861750"/>
            </a:xfrm>
            <a:custGeom>
              <a:avLst/>
              <a:gdLst/>
              <a:ahLst/>
              <a:cxnLst/>
              <a:rect l="l" t="t" r="r" b="b"/>
              <a:pathLst>
                <a:path w="37175" h="34470" extrusionOk="0">
                  <a:moveTo>
                    <a:pt x="10943" y="1"/>
                  </a:moveTo>
                  <a:lnTo>
                    <a:pt x="1" y="20426"/>
                  </a:lnTo>
                  <a:cubicBezTo>
                    <a:pt x="7174" y="23709"/>
                    <a:pt x="10913" y="28664"/>
                    <a:pt x="11703" y="29819"/>
                  </a:cubicBezTo>
                  <a:lnTo>
                    <a:pt x="11643" y="29940"/>
                  </a:lnTo>
                  <a:lnTo>
                    <a:pt x="11794" y="29940"/>
                  </a:lnTo>
                  <a:lnTo>
                    <a:pt x="11855" y="30062"/>
                  </a:lnTo>
                  <a:lnTo>
                    <a:pt x="11916" y="29940"/>
                  </a:lnTo>
                  <a:cubicBezTo>
                    <a:pt x="13345" y="29971"/>
                    <a:pt x="19515" y="30335"/>
                    <a:pt x="26232" y="34469"/>
                  </a:cubicBezTo>
                  <a:lnTo>
                    <a:pt x="37175" y="14043"/>
                  </a:lnTo>
                  <a:cubicBezTo>
                    <a:pt x="37175" y="14043"/>
                    <a:pt x="30011" y="11415"/>
                    <a:pt x="24515" y="11415"/>
                  </a:cubicBezTo>
                  <a:cubicBezTo>
                    <a:pt x="23430" y="11415"/>
                    <a:pt x="22409" y="11518"/>
                    <a:pt x="21521" y="11764"/>
                  </a:cubicBezTo>
                  <a:cubicBezTo>
                    <a:pt x="19758" y="6444"/>
                    <a:pt x="10943" y="1"/>
                    <a:pt x="10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477225" y="6090663"/>
              <a:ext cx="437725" cy="383625"/>
            </a:xfrm>
            <a:custGeom>
              <a:avLst/>
              <a:gdLst/>
              <a:ahLst/>
              <a:cxnLst/>
              <a:rect l="l" t="t" r="r" b="b"/>
              <a:pathLst>
                <a:path w="17509" h="15345" extrusionOk="0">
                  <a:moveTo>
                    <a:pt x="9015" y="1"/>
                  </a:moveTo>
                  <a:cubicBezTo>
                    <a:pt x="7833" y="1"/>
                    <a:pt x="6845" y="180"/>
                    <a:pt x="6323" y="663"/>
                  </a:cubicBezTo>
                  <a:lnTo>
                    <a:pt x="1" y="11849"/>
                  </a:lnTo>
                  <a:cubicBezTo>
                    <a:pt x="1" y="11849"/>
                    <a:pt x="7296" y="13764"/>
                    <a:pt x="10244" y="15344"/>
                  </a:cubicBezTo>
                  <a:lnTo>
                    <a:pt x="17509" y="1514"/>
                  </a:lnTo>
                  <a:cubicBezTo>
                    <a:pt x="17509" y="1514"/>
                    <a:pt x="12447" y="1"/>
                    <a:pt x="9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1585900" y="6035038"/>
              <a:ext cx="147425" cy="439250"/>
            </a:xfrm>
            <a:custGeom>
              <a:avLst/>
              <a:gdLst/>
              <a:ahLst/>
              <a:cxnLst/>
              <a:rect l="l" t="t" r="r" b="b"/>
              <a:pathLst>
                <a:path w="5897" h="17570" extrusionOk="0">
                  <a:moveTo>
                    <a:pt x="0" y="0"/>
                  </a:moveTo>
                  <a:lnTo>
                    <a:pt x="1155" y="16688"/>
                  </a:lnTo>
                  <a:lnTo>
                    <a:pt x="5897" y="1756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365525" y="6000838"/>
              <a:ext cx="243200" cy="453675"/>
            </a:xfrm>
            <a:custGeom>
              <a:avLst/>
              <a:gdLst/>
              <a:ahLst/>
              <a:cxnLst/>
              <a:rect l="l" t="t" r="r" b="b"/>
              <a:pathLst>
                <a:path w="9728" h="18147" fill="none" extrusionOk="0">
                  <a:moveTo>
                    <a:pt x="0" y="18147"/>
                  </a:moveTo>
                  <a:lnTo>
                    <a:pt x="9727" y="1"/>
                  </a:lnTo>
                </a:path>
              </a:pathLst>
            </a:custGeom>
            <a:noFill/>
            <a:ln w="9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3"/>
        <p:cNvGrpSpPr/>
        <p:nvPr/>
      </p:nvGrpSpPr>
      <p:grpSpPr>
        <a:xfrm>
          <a:off x="0" y="0"/>
          <a:ext cx="0" cy="0"/>
          <a:chOff x="0" y="0"/>
          <a:chExt cx="0" cy="0"/>
        </a:xfrm>
      </p:grpSpPr>
      <p:grpSp>
        <p:nvGrpSpPr>
          <p:cNvPr id="164" name="Google Shape;164;p5"/>
          <p:cNvGrpSpPr/>
          <p:nvPr/>
        </p:nvGrpSpPr>
        <p:grpSpPr>
          <a:xfrm rot="956512">
            <a:off x="-355782" y="2760235"/>
            <a:ext cx="1618000" cy="1381121"/>
            <a:chOff x="-2034625" y="5750713"/>
            <a:chExt cx="906575" cy="773850"/>
          </a:xfrm>
        </p:grpSpPr>
        <p:sp>
          <p:nvSpPr>
            <p:cNvPr id="165" name="Google Shape;165;p5"/>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5"/>
          <p:cNvSpPr/>
          <p:nvPr/>
        </p:nvSpPr>
        <p:spPr>
          <a:xfrm rot="2520883" flipH="1">
            <a:off x="4818547" y="-685108"/>
            <a:ext cx="1835554" cy="1875443"/>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5"/>
          <p:cNvGrpSpPr/>
          <p:nvPr/>
        </p:nvGrpSpPr>
        <p:grpSpPr>
          <a:xfrm rot="3018574">
            <a:off x="1896262" y="4156173"/>
            <a:ext cx="970863" cy="1691715"/>
            <a:chOff x="1148625" y="5541750"/>
            <a:chExt cx="651225" cy="1134750"/>
          </a:xfrm>
        </p:grpSpPr>
        <p:sp>
          <p:nvSpPr>
            <p:cNvPr id="171" name="Google Shape;171;p5"/>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5"/>
          <p:cNvGrpSpPr/>
          <p:nvPr/>
        </p:nvGrpSpPr>
        <p:grpSpPr>
          <a:xfrm rot="-151230" flipH="1">
            <a:off x="8094452" y="34984"/>
            <a:ext cx="1645203" cy="2439532"/>
            <a:chOff x="9375" y="7336275"/>
            <a:chExt cx="818450" cy="1213550"/>
          </a:xfrm>
        </p:grpSpPr>
        <p:sp>
          <p:nvSpPr>
            <p:cNvPr id="181" name="Google Shape;181;p5"/>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5"/>
          <p:cNvSpPr/>
          <p:nvPr/>
        </p:nvSpPr>
        <p:spPr>
          <a:xfrm rot="10800000" flipH="1">
            <a:off x="5128485" y="2738497"/>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flipH="1">
            <a:off x="-34065" y="-33278"/>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flipH="1">
            <a:off x="537651"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flipH="1">
            <a:off x="537651"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5" name="Google Shape;195;p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6" name="Google Shape;196;p5"/>
          <p:cNvSpPr txBox="1">
            <a:spLocks noGrp="1"/>
          </p:cNvSpPr>
          <p:nvPr>
            <p:ph type="body" idx="1"/>
          </p:nvPr>
        </p:nvSpPr>
        <p:spPr>
          <a:xfrm>
            <a:off x="4716450" y="1758800"/>
            <a:ext cx="3254400" cy="2578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7" name="Google Shape;197;p5"/>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5"/>
          <p:cNvSpPr txBox="1">
            <a:spLocks noGrp="1"/>
          </p:cNvSpPr>
          <p:nvPr>
            <p:ph type="body" idx="3"/>
          </p:nvPr>
        </p:nvSpPr>
        <p:spPr>
          <a:xfrm>
            <a:off x="1173150" y="1758800"/>
            <a:ext cx="3254400" cy="257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6"/>
          <p:cNvSpPr/>
          <p:nvPr/>
        </p:nvSpPr>
        <p:spPr>
          <a:xfrm rot="10800000">
            <a:off x="-34065" y="2738497"/>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5128485" y="-33278"/>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563550"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5" name="Google Shape;205;p6"/>
          <p:cNvGrpSpPr/>
          <p:nvPr/>
        </p:nvGrpSpPr>
        <p:grpSpPr>
          <a:xfrm rot="-956512" flipH="1">
            <a:off x="-403407" y="-230615"/>
            <a:ext cx="1618000" cy="1381121"/>
            <a:chOff x="-2034625" y="5750713"/>
            <a:chExt cx="906575" cy="773850"/>
          </a:xfrm>
        </p:grpSpPr>
        <p:sp>
          <p:nvSpPr>
            <p:cNvPr id="206" name="Google Shape;206;p6"/>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6"/>
          <p:cNvSpPr/>
          <p:nvPr/>
        </p:nvSpPr>
        <p:spPr>
          <a:xfrm rot="1143860">
            <a:off x="7885596" y="2629578"/>
            <a:ext cx="1835545" cy="1875434"/>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6"/>
          <p:cNvGrpSpPr/>
          <p:nvPr/>
        </p:nvGrpSpPr>
        <p:grpSpPr>
          <a:xfrm rot="3018574">
            <a:off x="5501837" y="4079973"/>
            <a:ext cx="970863" cy="1691715"/>
            <a:chOff x="1148625" y="5541750"/>
            <a:chExt cx="651225" cy="1134750"/>
          </a:xfrm>
        </p:grpSpPr>
        <p:sp>
          <p:nvSpPr>
            <p:cNvPr id="212" name="Google Shape;212;p6"/>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rot="-5243950" flipH="1">
            <a:off x="2889353" y="-833822"/>
            <a:ext cx="1228285" cy="1821230"/>
            <a:chOff x="9375" y="7336275"/>
            <a:chExt cx="818450" cy="1213550"/>
          </a:xfrm>
        </p:grpSpPr>
        <p:sp>
          <p:nvSpPr>
            <p:cNvPr id="222" name="Google Shape;222;p6"/>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1"/>
        <p:cNvGrpSpPr/>
        <p:nvPr/>
      </p:nvGrpSpPr>
      <p:grpSpPr>
        <a:xfrm>
          <a:off x="0" y="0"/>
          <a:ext cx="0" cy="0"/>
          <a:chOff x="0" y="0"/>
          <a:chExt cx="0" cy="0"/>
        </a:xfrm>
      </p:grpSpPr>
      <p:sp>
        <p:nvSpPr>
          <p:cNvPr id="232" name="Google Shape;2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33" name="Google Shape;233;p7"/>
          <p:cNvGrpSpPr/>
          <p:nvPr/>
        </p:nvGrpSpPr>
        <p:grpSpPr>
          <a:xfrm rot="9843488" flipH="1">
            <a:off x="8015941" y="716039"/>
            <a:ext cx="1618000" cy="1381121"/>
            <a:chOff x="-2034625" y="5750713"/>
            <a:chExt cx="906575" cy="773850"/>
          </a:xfrm>
        </p:grpSpPr>
        <p:sp>
          <p:nvSpPr>
            <p:cNvPr id="234" name="Google Shape;234;p7"/>
            <p:cNvSpPr/>
            <p:nvPr/>
          </p:nvSpPr>
          <p:spPr>
            <a:xfrm>
              <a:off x="-2034625" y="5750713"/>
              <a:ext cx="906575" cy="773850"/>
            </a:xfrm>
            <a:custGeom>
              <a:avLst/>
              <a:gdLst/>
              <a:ahLst/>
              <a:cxnLst/>
              <a:rect l="l" t="t" r="r" b="b"/>
              <a:pathLst>
                <a:path w="36263" h="30954" extrusionOk="0">
                  <a:moveTo>
                    <a:pt x="23691" y="14453"/>
                  </a:moveTo>
                  <a:cubicBezTo>
                    <a:pt x="24107" y="14453"/>
                    <a:pt x="24450" y="14602"/>
                    <a:pt x="24590" y="14882"/>
                  </a:cubicBezTo>
                  <a:cubicBezTo>
                    <a:pt x="24833" y="15399"/>
                    <a:pt x="24377" y="16098"/>
                    <a:pt x="23587" y="16493"/>
                  </a:cubicBezTo>
                  <a:cubicBezTo>
                    <a:pt x="23245" y="16658"/>
                    <a:pt x="22897" y="16738"/>
                    <a:pt x="22591" y="16738"/>
                  </a:cubicBezTo>
                  <a:cubicBezTo>
                    <a:pt x="22162" y="16738"/>
                    <a:pt x="21814" y="16582"/>
                    <a:pt x="21672" y="16280"/>
                  </a:cubicBezTo>
                  <a:cubicBezTo>
                    <a:pt x="21429" y="15794"/>
                    <a:pt x="21885" y="15065"/>
                    <a:pt x="22706" y="14700"/>
                  </a:cubicBezTo>
                  <a:cubicBezTo>
                    <a:pt x="23040" y="14533"/>
                    <a:pt x="23385" y="14453"/>
                    <a:pt x="23691" y="14453"/>
                  </a:cubicBezTo>
                  <a:close/>
                  <a:moveTo>
                    <a:pt x="10920" y="15599"/>
                  </a:moveTo>
                  <a:cubicBezTo>
                    <a:pt x="11364" y="15599"/>
                    <a:pt x="11783" y="15753"/>
                    <a:pt x="12098" y="16068"/>
                  </a:cubicBezTo>
                  <a:cubicBezTo>
                    <a:pt x="12797" y="16797"/>
                    <a:pt x="12675" y="18013"/>
                    <a:pt x="11854" y="18834"/>
                  </a:cubicBezTo>
                  <a:cubicBezTo>
                    <a:pt x="11386" y="19285"/>
                    <a:pt x="10799" y="19516"/>
                    <a:pt x="10254" y="19516"/>
                  </a:cubicBezTo>
                  <a:cubicBezTo>
                    <a:pt x="9807" y="19516"/>
                    <a:pt x="9389" y="19361"/>
                    <a:pt x="9088" y="19046"/>
                  </a:cubicBezTo>
                  <a:cubicBezTo>
                    <a:pt x="8389" y="18347"/>
                    <a:pt x="8511" y="17101"/>
                    <a:pt x="9332" y="16280"/>
                  </a:cubicBezTo>
                  <a:cubicBezTo>
                    <a:pt x="9800" y="15829"/>
                    <a:pt x="10378" y="15599"/>
                    <a:pt x="10920" y="15599"/>
                  </a:cubicBezTo>
                  <a:close/>
                  <a:moveTo>
                    <a:pt x="18437" y="1"/>
                  </a:moveTo>
                  <a:cubicBezTo>
                    <a:pt x="16250" y="1"/>
                    <a:pt x="13932" y="763"/>
                    <a:pt x="12645" y="3028"/>
                  </a:cubicBezTo>
                  <a:cubicBezTo>
                    <a:pt x="10213" y="7283"/>
                    <a:pt x="12766" y="10445"/>
                    <a:pt x="12553" y="12207"/>
                  </a:cubicBezTo>
                  <a:cubicBezTo>
                    <a:pt x="12371" y="13636"/>
                    <a:pt x="11125" y="12359"/>
                    <a:pt x="5562" y="15612"/>
                  </a:cubicBezTo>
                  <a:cubicBezTo>
                    <a:pt x="0" y="18895"/>
                    <a:pt x="4955" y="26828"/>
                    <a:pt x="7021" y="27952"/>
                  </a:cubicBezTo>
                  <a:cubicBezTo>
                    <a:pt x="7147" y="28022"/>
                    <a:pt x="7269" y="28055"/>
                    <a:pt x="7388" y="28055"/>
                  </a:cubicBezTo>
                  <a:cubicBezTo>
                    <a:pt x="9191" y="28055"/>
                    <a:pt x="10238" y="20499"/>
                    <a:pt x="12462" y="19472"/>
                  </a:cubicBezTo>
                  <a:cubicBezTo>
                    <a:pt x="12619" y="19403"/>
                    <a:pt x="12741" y="19370"/>
                    <a:pt x="12832" y="19370"/>
                  </a:cubicBezTo>
                  <a:cubicBezTo>
                    <a:pt x="14140" y="19370"/>
                    <a:pt x="9180" y="26114"/>
                    <a:pt x="10487" y="28955"/>
                  </a:cubicBezTo>
                  <a:cubicBezTo>
                    <a:pt x="11186" y="30460"/>
                    <a:pt x="13078" y="30954"/>
                    <a:pt x="15190" y="30954"/>
                  </a:cubicBezTo>
                  <a:cubicBezTo>
                    <a:pt x="17303" y="30954"/>
                    <a:pt x="19636" y="30460"/>
                    <a:pt x="21216" y="29989"/>
                  </a:cubicBezTo>
                  <a:cubicBezTo>
                    <a:pt x="24377" y="29077"/>
                    <a:pt x="20152" y="26037"/>
                    <a:pt x="21125" y="23211"/>
                  </a:cubicBezTo>
                  <a:cubicBezTo>
                    <a:pt x="21292" y="22720"/>
                    <a:pt x="21438" y="22510"/>
                    <a:pt x="21572" y="22510"/>
                  </a:cubicBezTo>
                  <a:cubicBezTo>
                    <a:pt x="22221" y="22510"/>
                    <a:pt x="22612" y="27391"/>
                    <a:pt x="23921" y="29229"/>
                  </a:cubicBezTo>
                  <a:cubicBezTo>
                    <a:pt x="24515" y="30078"/>
                    <a:pt x="25530" y="30424"/>
                    <a:pt x="26737" y="30424"/>
                  </a:cubicBezTo>
                  <a:cubicBezTo>
                    <a:pt x="28685" y="30424"/>
                    <a:pt x="31131" y="29523"/>
                    <a:pt x="33101" y="28378"/>
                  </a:cubicBezTo>
                  <a:cubicBezTo>
                    <a:pt x="36262" y="26524"/>
                    <a:pt x="34469" y="17010"/>
                    <a:pt x="34317" y="15581"/>
                  </a:cubicBezTo>
                  <a:cubicBezTo>
                    <a:pt x="34294" y="15369"/>
                    <a:pt x="34132" y="15282"/>
                    <a:pt x="33866" y="15282"/>
                  </a:cubicBezTo>
                  <a:cubicBezTo>
                    <a:pt x="32610" y="15282"/>
                    <a:pt x="29047" y="17230"/>
                    <a:pt x="27002" y="17230"/>
                  </a:cubicBezTo>
                  <a:cubicBezTo>
                    <a:pt x="26560" y="17230"/>
                    <a:pt x="26189" y="17139"/>
                    <a:pt x="25928" y="16919"/>
                  </a:cubicBezTo>
                  <a:cubicBezTo>
                    <a:pt x="24195" y="15490"/>
                    <a:pt x="32888" y="15095"/>
                    <a:pt x="33739" y="11478"/>
                  </a:cubicBezTo>
                  <a:cubicBezTo>
                    <a:pt x="34560" y="7831"/>
                    <a:pt x="29849" y="4639"/>
                    <a:pt x="27630" y="3666"/>
                  </a:cubicBezTo>
                  <a:cubicBezTo>
                    <a:pt x="27485" y="3602"/>
                    <a:pt x="27334" y="3572"/>
                    <a:pt x="27176" y="3572"/>
                  </a:cubicBezTo>
                  <a:cubicBezTo>
                    <a:pt x="25146" y="3572"/>
                    <a:pt x="22115" y="8505"/>
                    <a:pt x="20706" y="8505"/>
                  </a:cubicBezTo>
                  <a:cubicBezTo>
                    <a:pt x="20565" y="8505"/>
                    <a:pt x="20441" y="8456"/>
                    <a:pt x="20335" y="8347"/>
                  </a:cubicBezTo>
                  <a:cubicBezTo>
                    <a:pt x="19089" y="7071"/>
                    <a:pt x="25107" y="2694"/>
                    <a:pt x="23070" y="1235"/>
                  </a:cubicBezTo>
                  <a:cubicBezTo>
                    <a:pt x="22126" y="572"/>
                    <a:pt x="20330" y="1"/>
                    <a:pt x="1843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730675" y="6046863"/>
              <a:ext cx="459750" cy="322600"/>
            </a:xfrm>
            <a:custGeom>
              <a:avLst/>
              <a:gdLst/>
              <a:ahLst/>
              <a:cxnLst/>
              <a:rect l="l" t="t" r="r" b="b"/>
              <a:pathLst>
                <a:path w="18390" h="12904" extrusionOk="0">
                  <a:moveTo>
                    <a:pt x="385" y="0"/>
                  </a:moveTo>
                  <a:cubicBezTo>
                    <a:pt x="284" y="0"/>
                    <a:pt x="186" y="38"/>
                    <a:pt x="122" y="118"/>
                  </a:cubicBezTo>
                  <a:cubicBezTo>
                    <a:pt x="61" y="179"/>
                    <a:pt x="31" y="240"/>
                    <a:pt x="31" y="301"/>
                  </a:cubicBezTo>
                  <a:cubicBezTo>
                    <a:pt x="0" y="422"/>
                    <a:pt x="31" y="544"/>
                    <a:pt x="122" y="635"/>
                  </a:cubicBezTo>
                  <a:cubicBezTo>
                    <a:pt x="3557" y="3796"/>
                    <a:pt x="17204" y="12489"/>
                    <a:pt x="17782" y="12854"/>
                  </a:cubicBezTo>
                  <a:cubicBezTo>
                    <a:pt x="17836" y="12887"/>
                    <a:pt x="17899" y="12904"/>
                    <a:pt x="17962" y="12904"/>
                  </a:cubicBezTo>
                  <a:cubicBezTo>
                    <a:pt x="18075" y="12904"/>
                    <a:pt x="18190" y="12849"/>
                    <a:pt x="18268" y="12732"/>
                  </a:cubicBezTo>
                  <a:cubicBezTo>
                    <a:pt x="18390" y="12581"/>
                    <a:pt x="18329" y="12337"/>
                    <a:pt x="18147" y="12246"/>
                  </a:cubicBezTo>
                  <a:cubicBezTo>
                    <a:pt x="18025" y="12155"/>
                    <a:pt x="4013" y="3219"/>
                    <a:pt x="639" y="88"/>
                  </a:cubicBezTo>
                  <a:cubicBezTo>
                    <a:pt x="567" y="31"/>
                    <a:pt x="475" y="0"/>
                    <a:pt x="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416850" y="6210913"/>
              <a:ext cx="192275" cy="255050"/>
            </a:xfrm>
            <a:custGeom>
              <a:avLst/>
              <a:gdLst/>
              <a:ahLst/>
              <a:cxnLst/>
              <a:rect l="l" t="t" r="r" b="b"/>
              <a:pathLst>
                <a:path w="7691" h="10202" extrusionOk="0">
                  <a:moveTo>
                    <a:pt x="7357" y="0"/>
                  </a:moveTo>
                  <a:cubicBezTo>
                    <a:pt x="7174" y="31"/>
                    <a:pt x="3040" y="395"/>
                    <a:pt x="1217" y="2493"/>
                  </a:cubicBezTo>
                  <a:cubicBezTo>
                    <a:pt x="791" y="2949"/>
                    <a:pt x="548" y="3556"/>
                    <a:pt x="426" y="4225"/>
                  </a:cubicBezTo>
                  <a:cubicBezTo>
                    <a:pt x="1" y="6626"/>
                    <a:pt x="1065" y="9818"/>
                    <a:pt x="1125" y="10000"/>
                  </a:cubicBezTo>
                  <a:cubicBezTo>
                    <a:pt x="1173" y="10120"/>
                    <a:pt x="1296" y="10202"/>
                    <a:pt x="1420" y="10202"/>
                  </a:cubicBezTo>
                  <a:cubicBezTo>
                    <a:pt x="1454" y="10202"/>
                    <a:pt x="1488" y="10196"/>
                    <a:pt x="1521" y="10183"/>
                  </a:cubicBezTo>
                  <a:cubicBezTo>
                    <a:pt x="1673" y="10122"/>
                    <a:pt x="1764" y="9940"/>
                    <a:pt x="1703" y="9788"/>
                  </a:cubicBezTo>
                  <a:cubicBezTo>
                    <a:pt x="1673" y="9757"/>
                    <a:pt x="1" y="4772"/>
                    <a:pt x="1642" y="2888"/>
                  </a:cubicBezTo>
                  <a:cubicBezTo>
                    <a:pt x="3344" y="973"/>
                    <a:pt x="7357" y="608"/>
                    <a:pt x="7387" y="608"/>
                  </a:cubicBezTo>
                  <a:cubicBezTo>
                    <a:pt x="7569" y="608"/>
                    <a:pt x="7691" y="456"/>
                    <a:pt x="7660" y="304"/>
                  </a:cubicBezTo>
                  <a:cubicBezTo>
                    <a:pt x="7660" y="122"/>
                    <a:pt x="7509" y="0"/>
                    <a:pt x="7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650900" y="6030238"/>
              <a:ext cx="252325" cy="363150"/>
            </a:xfrm>
            <a:custGeom>
              <a:avLst/>
              <a:gdLst/>
              <a:ahLst/>
              <a:cxnLst/>
              <a:rect l="l" t="t" r="r" b="b"/>
              <a:pathLst>
                <a:path w="10093" h="14526" extrusionOk="0">
                  <a:moveTo>
                    <a:pt x="9685" y="1"/>
                  </a:moveTo>
                  <a:cubicBezTo>
                    <a:pt x="9638" y="1"/>
                    <a:pt x="9591" y="8"/>
                    <a:pt x="9545" y="23"/>
                  </a:cubicBezTo>
                  <a:cubicBezTo>
                    <a:pt x="9332" y="115"/>
                    <a:pt x="4195" y="2425"/>
                    <a:pt x="2068" y="5130"/>
                  </a:cubicBezTo>
                  <a:cubicBezTo>
                    <a:pt x="1217" y="6224"/>
                    <a:pt x="700" y="7896"/>
                    <a:pt x="426" y="9507"/>
                  </a:cubicBezTo>
                  <a:cubicBezTo>
                    <a:pt x="1" y="11817"/>
                    <a:pt x="31" y="14036"/>
                    <a:pt x="1" y="14188"/>
                  </a:cubicBezTo>
                  <a:cubicBezTo>
                    <a:pt x="29" y="14357"/>
                    <a:pt x="161" y="14525"/>
                    <a:pt x="350" y="14525"/>
                  </a:cubicBezTo>
                  <a:cubicBezTo>
                    <a:pt x="365" y="14525"/>
                    <a:pt x="380" y="14524"/>
                    <a:pt x="396" y="14522"/>
                  </a:cubicBezTo>
                  <a:cubicBezTo>
                    <a:pt x="578" y="14522"/>
                    <a:pt x="730" y="14370"/>
                    <a:pt x="730" y="14157"/>
                  </a:cubicBezTo>
                  <a:cubicBezTo>
                    <a:pt x="730" y="14097"/>
                    <a:pt x="670" y="8109"/>
                    <a:pt x="2645" y="5555"/>
                  </a:cubicBezTo>
                  <a:cubicBezTo>
                    <a:pt x="4651" y="3002"/>
                    <a:pt x="9788" y="723"/>
                    <a:pt x="9819" y="692"/>
                  </a:cubicBezTo>
                  <a:cubicBezTo>
                    <a:pt x="10001" y="601"/>
                    <a:pt x="10092" y="388"/>
                    <a:pt x="10001" y="206"/>
                  </a:cubicBezTo>
                  <a:cubicBezTo>
                    <a:pt x="9955" y="69"/>
                    <a:pt x="9824" y="1"/>
                    <a:pt x="9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7"/>
          <p:cNvSpPr/>
          <p:nvPr/>
        </p:nvSpPr>
        <p:spPr>
          <a:xfrm rot="8279117">
            <a:off x="2624059" y="3667060"/>
            <a:ext cx="1835554" cy="1875443"/>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7"/>
          <p:cNvGrpSpPr/>
          <p:nvPr/>
        </p:nvGrpSpPr>
        <p:grpSpPr>
          <a:xfrm rot="-7781426">
            <a:off x="6411035" y="-990493"/>
            <a:ext cx="970863" cy="1691715"/>
            <a:chOff x="1148625" y="5541750"/>
            <a:chExt cx="651225" cy="1134750"/>
          </a:xfrm>
        </p:grpSpPr>
        <p:sp>
          <p:nvSpPr>
            <p:cNvPr id="240" name="Google Shape;240;p7"/>
            <p:cNvSpPr/>
            <p:nvPr/>
          </p:nvSpPr>
          <p:spPr>
            <a:xfrm>
              <a:off x="1148625" y="5541750"/>
              <a:ext cx="651225" cy="1134750"/>
            </a:xfrm>
            <a:custGeom>
              <a:avLst/>
              <a:gdLst/>
              <a:ahLst/>
              <a:cxnLst/>
              <a:rect l="l" t="t" r="r" b="b"/>
              <a:pathLst>
                <a:path w="26049" h="45390" extrusionOk="0">
                  <a:moveTo>
                    <a:pt x="14134" y="1"/>
                  </a:moveTo>
                  <a:cubicBezTo>
                    <a:pt x="13839" y="1"/>
                    <a:pt x="13543" y="65"/>
                    <a:pt x="13252" y="204"/>
                  </a:cubicBezTo>
                  <a:cubicBezTo>
                    <a:pt x="12492" y="569"/>
                    <a:pt x="11945" y="1329"/>
                    <a:pt x="11550" y="2028"/>
                  </a:cubicBezTo>
                  <a:cubicBezTo>
                    <a:pt x="10608" y="3669"/>
                    <a:pt x="10061" y="5554"/>
                    <a:pt x="9574" y="7378"/>
                  </a:cubicBezTo>
                  <a:cubicBezTo>
                    <a:pt x="7994" y="13183"/>
                    <a:pt x="7295" y="19171"/>
                    <a:pt x="6261" y="25068"/>
                  </a:cubicBezTo>
                  <a:cubicBezTo>
                    <a:pt x="5289" y="30904"/>
                    <a:pt x="3982" y="36831"/>
                    <a:pt x="1276" y="42120"/>
                  </a:cubicBezTo>
                  <a:cubicBezTo>
                    <a:pt x="942" y="42789"/>
                    <a:pt x="608" y="43427"/>
                    <a:pt x="213" y="44065"/>
                  </a:cubicBezTo>
                  <a:cubicBezTo>
                    <a:pt x="0" y="44426"/>
                    <a:pt x="336" y="44772"/>
                    <a:pt x="672" y="44772"/>
                  </a:cubicBezTo>
                  <a:cubicBezTo>
                    <a:pt x="818" y="44772"/>
                    <a:pt x="963" y="44707"/>
                    <a:pt x="1064" y="44551"/>
                  </a:cubicBezTo>
                  <a:cubicBezTo>
                    <a:pt x="3951" y="39627"/>
                    <a:pt x="5532" y="34095"/>
                    <a:pt x="6626" y="28533"/>
                  </a:cubicBezTo>
                  <a:cubicBezTo>
                    <a:pt x="7720" y="22849"/>
                    <a:pt x="8389" y="17104"/>
                    <a:pt x="9574" y="11451"/>
                  </a:cubicBezTo>
                  <a:cubicBezTo>
                    <a:pt x="10061" y="9201"/>
                    <a:pt x="10608" y="6922"/>
                    <a:pt x="11368" y="4764"/>
                  </a:cubicBezTo>
                  <a:cubicBezTo>
                    <a:pt x="11672" y="3913"/>
                    <a:pt x="12006" y="3092"/>
                    <a:pt x="12492" y="2302"/>
                  </a:cubicBezTo>
                  <a:cubicBezTo>
                    <a:pt x="12827" y="1754"/>
                    <a:pt x="13313" y="1025"/>
                    <a:pt x="14012" y="934"/>
                  </a:cubicBezTo>
                  <a:cubicBezTo>
                    <a:pt x="14049" y="930"/>
                    <a:pt x="14086" y="928"/>
                    <a:pt x="14123" y="928"/>
                  </a:cubicBezTo>
                  <a:cubicBezTo>
                    <a:pt x="14699" y="928"/>
                    <a:pt x="15305" y="1360"/>
                    <a:pt x="15562" y="1846"/>
                  </a:cubicBezTo>
                  <a:cubicBezTo>
                    <a:pt x="15927" y="2545"/>
                    <a:pt x="15927" y="3396"/>
                    <a:pt x="15897" y="4186"/>
                  </a:cubicBezTo>
                  <a:cubicBezTo>
                    <a:pt x="15836" y="6040"/>
                    <a:pt x="15380" y="7864"/>
                    <a:pt x="14985" y="9688"/>
                  </a:cubicBezTo>
                  <a:cubicBezTo>
                    <a:pt x="14772" y="10630"/>
                    <a:pt x="14590" y="11572"/>
                    <a:pt x="14347" y="12515"/>
                  </a:cubicBezTo>
                  <a:cubicBezTo>
                    <a:pt x="13982" y="14065"/>
                    <a:pt x="13495" y="15584"/>
                    <a:pt x="13009" y="17074"/>
                  </a:cubicBezTo>
                  <a:cubicBezTo>
                    <a:pt x="12036" y="20022"/>
                    <a:pt x="10942" y="22879"/>
                    <a:pt x="10122" y="25858"/>
                  </a:cubicBezTo>
                  <a:cubicBezTo>
                    <a:pt x="9939" y="26588"/>
                    <a:pt x="9757" y="27317"/>
                    <a:pt x="9605" y="28077"/>
                  </a:cubicBezTo>
                  <a:cubicBezTo>
                    <a:pt x="9538" y="28365"/>
                    <a:pt x="9811" y="28685"/>
                    <a:pt x="10093" y="28685"/>
                  </a:cubicBezTo>
                  <a:cubicBezTo>
                    <a:pt x="10198" y="28685"/>
                    <a:pt x="10304" y="28640"/>
                    <a:pt x="10395" y="28533"/>
                  </a:cubicBezTo>
                  <a:cubicBezTo>
                    <a:pt x="13830" y="24278"/>
                    <a:pt x="15897" y="19171"/>
                    <a:pt x="18207" y="14247"/>
                  </a:cubicBezTo>
                  <a:cubicBezTo>
                    <a:pt x="18784" y="13001"/>
                    <a:pt x="19362" y="11755"/>
                    <a:pt x="20091" y="10569"/>
                  </a:cubicBezTo>
                  <a:cubicBezTo>
                    <a:pt x="20638" y="9718"/>
                    <a:pt x="21277" y="8806"/>
                    <a:pt x="22097" y="8198"/>
                  </a:cubicBezTo>
                  <a:cubicBezTo>
                    <a:pt x="22420" y="7950"/>
                    <a:pt x="22844" y="7702"/>
                    <a:pt x="23253" y="7702"/>
                  </a:cubicBezTo>
                  <a:cubicBezTo>
                    <a:pt x="23345" y="7702"/>
                    <a:pt x="23437" y="7715"/>
                    <a:pt x="23526" y="7742"/>
                  </a:cubicBezTo>
                  <a:cubicBezTo>
                    <a:pt x="23952" y="7864"/>
                    <a:pt x="24256" y="8320"/>
                    <a:pt x="24438" y="8745"/>
                  </a:cubicBezTo>
                  <a:cubicBezTo>
                    <a:pt x="25137" y="10356"/>
                    <a:pt x="24803" y="12393"/>
                    <a:pt x="24377" y="14034"/>
                  </a:cubicBezTo>
                  <a:cubicBezTo>
                    <a:pt x="23800" y="16284"/>
                    <a:pt x="22736" y="18442"/>
                    <a:pt x="21733" y="20509"/>
                  </a:cubicBezTo>
                  <a:cubicBezTo>
                    <a:pt x="19514" y="25038"/>
                    <a:pt x="16809" y="29354"/>
                    <a:pt x="13708" y="33335"/>
                  </a:cubicBezTo>
                  <a:cubicBezTo>
                    <a:pt x="10729" y="37165"/>
                    <a:pt x="7295" y="40813"/>
                    <a:pt x="3282" y="43579"/>
                  </a:cubicBezTo>
                  <a:cubicBezTo>
                    <a:pt x="2857" y="43913"/>
                    <a:pt x="2371" y="44217"/>
                    <a:pt x="1915" y="44491"/>
                  </a:cubicBezTo>
                  <a:cubicBezTo>
                    <a:pt x="1483" y="44770"/>
                    <a:pt x="1752" y="45390"/>
                    <a:pt x="2154" y="45390"/>
                  </a:cubicBezTo>
                  <a:cubicBezTo>
                    <a:pt x="2233" y="45390"/>
                    <a:pt x="2316" y="45366"/>
                    <a:pt x="2401" y="45311"/>
                  </a:cubicBezTo>
                  <a:cubicBezTo>
                    <a:pt x="6687" y="42667"/>
                    <a:pt x="10304" y="39050"/>
                    <a:pt x="13465" y="35159"/>
                  </a:cubicBezTo>
                  <a:cubicBezTo>
                    <a:pt x="16839" y="31025"/>
                    <a:pt x="19757" y="26527"/>
                    <a:pt x="22158" y="21755"/>
                  </a:cubicBezTo>
                  <a:cubicBezTo>
                    <a:pt x="23252" y="19627"/>
                    <a:pt x="24316" y="17378"/>
                    <a:pt x="25076" y="15098"/>
                  </a:cubicBezTo>
                  <a:cubicBezTo>
                    <a:pt x="25684" y="13183"/>
                    <a:pt x="26049" y="11025"/>
                    <a:pt x="25532" y="9049"/>
                  </a:cubicBezTo>
                  <a:cubicBezTo>
                    <a:pt x="25251" y="7898"/>
                    <a:pt x="24477" y="6746"/>
                    <a:pt x="23233" y="6746"/>
                  </a:cubicBezTo>
                  <a:cubicBezTo>
                    <a:pt x="23132" y="6746"/>
                    <a:pt x="23026" y="6754"/>
                    <a:pt x="22918" y="6770"/>
                  </a:cubicBezTo>
                  <a:cubicBezTo>
                    <a:pt x="22189" y="6891"/>
                    <a:pt x="21550" y="7347"/>
                    <a:pt x="21003" y="7864"/>
                  </a:cubicBezTo>
                  <a:cubicBezTo>
                    <a:pt x="20122" y="8685"/>
                    <a:pt x="19453" y="9749"/>
                    <a:pt x="18845" y="10812"/>
                  </a:cubicBezTo>
                  <a:cubicBezTo>
                    <a:pt x="17447" y="13305"/>
                    <a:pt x="16383" y="15980"/>
                    <a:pt x="15167" y="18563"/>
                  </a:cubicBezTo>
                  <a:cubicBezTo>
                    <a:pt x="13973" y="21131"/>
                    <a:pt x="12691" y="23639"/>
                    <a:pt x="11091" y="25974"/>
                  </a:cubicBezTo>
                  <a:lnTo>
                    <a:pt x="11091" y="25974"/>
                  </a:lnTo>
                  <a:cubicBezTo>
                    <a:pt x="11729" y="23652"/>
                    <a:pt x="12538" y="21390"/>
                    <a:pt x="13313" y="19110"/>
                  </a:cubicBezTo>
                  <a:cubicBezTo>
                    <a:pt x="14286" y="16314"/>
                    <a:pt x="15167" y="13487"/>
                    <a:pt x="15775" y="10569"/>
                  </a:cubicBezTo>
                  <a:cubicBezTo>
                    <a:pt x="16140" y="8776"/>
                    <a:pt x="16596" y="6983"/>
                    <a:pt x="16778" y="5128"/>
                  </a:cubicBezTo>
                  <a:cubicBezTo>
                    <a:pt x="16930" y="3578"/>
                    <a:pt x="17021" y="1390"/>
                    <a:pt x="15532" y="447"/>
                  </a:cubicBezTo>
                  <a:cubicBezTo>
                    <a:pt x="15082" y="166"/>
                    <a:pt x="14609" y="1"/>
                    <a:pt x="141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482200" y="5650200"/>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1436600" y="578697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1406200" y="5961750"/>
              <a:ext cx="48675" cy="38025"/>
            </a:xfrm>
            <a:custGeom>
              <a:avLst/>
              <a:gdLst/>
              <a:ahLst/>
              <a:cxnLst/>
              <a:rect l="l" t="t" r="r" b="b"/>
              <a:pathLst>
                <a:path w="1947" h="1521" fill="none" extrusionOk="0">
                  <a:moveTo>
                    <a:pt x="974" y="0"/>
                  </a:moveTo>
                  <a:cubicBezTo>
                    <a:pt x="1" y="0"/>
                    <a:pt x="1" y="1520"/>
                    <a:pt x="974" y="1520"/>
                  </a:cubicBezTo>
                  <a:cubicBezTo>
                    <a:pt x="1946" y="1520"/>
                    <a:pt x="1946" y="0"/>
                    <a:pt x="974"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1337825" y="6136525"/>
              <a:ext cx="48650" cy="38025"/>
            </a:xfrm>
            <a:custGeom>
              <a:avLst/>
              <a:gdLst/>
              <a:ahLst/>
              <a:cxnLst/>
              <a:rect l="l" t="t" r="r" b="b"/>
              <a:pathLst>
                <a:path w="1946" h="1521"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1482200" y="6189700"/>
              <a:ext cx="48650" cy="38025"/>
            </a:xfrm>
            <a:custGeom>
              <a:avLst/>
              <a:gdLst/>
              <a:ahLst/>
              <a:cxnLst/>
              <a:rect l="l" t="t" r="r" b="b"/>
              <a:pathLst>
                <a:path w="1946" h="1521" fill="none" extrusionOk="0">
                  <a:moveTo>
                    <a:pt x="973" y="1"/>
                  </a:moveTo>
                  <a:cubicBezTo>
                    <a:pt x="0" y="1"/>
                    <a:pt x="0" y="1521"/>
                    <a:pt x="973" y="1521"/>
                  </a:cubicBezTo>
                  <a:cubicBezTo>
                    <a:pt x="1946" y="1521"/>
                    <a:pt x="1946" y="1"/>
                    <a:pt x="973" y="1"/>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1596175" y="6106125"/>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1596175" y="5946550"/>
              <a:ext cx="48675" cy="38025"/>
            </a:xfrm>
            <a:custGeom>
              <a:avLst/>
              <a:gdLst/>
              <a:ahLst/>
              <a:cxnLst/>
              <a:rect l="l" t="t" r="r" b="b"/>
              <a:pathLst>
                <a:path w="1947" h="1521" fill="none" extrusionOk="0">
                  <a:moveTo>
                    <a:pt x="973" y="0"/>
                  </a:moveTo>
                  <a:cubicBezTo>
                    <a:pt x="1" y="0"/>
                    <a:pt x="1"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1694975" y="5840175"/>
              <a:ext cx="48650" cy="38000"/>
            </a:xfrm>
            <a:custGeom>
              <a:avLst/>
              <a:gdLst/>
              <a:ahLst/>
              <a:cxnLst/>
              <a:rect l="l" t="t" r="r" b="b"/>
              <a:pathLst>
                <a:path w="1946" h="1520" fill="none" extrusionOk="0">
                  <a:moveTo>
                    <a:pt x="973" y="0"/>
                  </a:moveTo>
                  <a:cubicBezTo>
                    <a:pt x="0" y="0"/>
                    <a:pt x="0" y="1520"/>
                    <a:pt x="973" y="1520"/>
                  </a:cubicBezTo>
                  <a:cubicBezTo>
                    <a:pt x="1946" y="1520"/>
                    <a:pt x="1946" y="0"/>
                    <a:pt x="973" y="0"/>
                  </a:cubicBezTo>
                  <a:close/>
                </a:path>
              </a:pathLst>
            </a:custGeom>
            <a:solidFill>
              <a:schemeClr val="lt1"/>
            </a:solid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7"/>
          <p:cNvGrpSpPr/>
          <p:nvPr/>
        </p:nvGrpSpPr>
        <p:grpSpPr>
          <a:xfrm rot="10648770" flipH="1">
            <a:off x="-461496" y="2382879"/>
            <a:ext cx="1645203" cy="2439532"/>
            <a:chOff x="9375" y="7336275"/>
            <a:chExt cx="818450" cy="1213550"/>
          </a:xfrm>
        </p:grpSpPr>
        <p:sp>
          <p:nvSpPr>
            <p:cNvPr id="250" name="Google Shape;250;p7"/>
            <p:cNvSpPr/>
            <p:nvPr/>
          </p:nvSpPr>
          <p:spPr>
            <a:xfrm>
              <a:off x="474450" y="7336275"/>
              <a:ext cx="196075" cy="309300"/>
            </a:xfrm>
            <a:custGeom>
              <a:avLst/>
              <a:gdLst/>
              <a:ahLst/>
              <a:cxnLst/>
              <a:rect l="l" t="t" r="r" b="b"/>
              <a:pathLst>
                <a:path w="7843" h="12372" fill="none" extrusionOk="0">
                  <a:moveTo>
                    <a:pt x="7447" y="6717"/>
                  </a:moveTo>
                  <a:cubicBezTo>
                    <a:pt x="7021" y="10061"/>
                    <a:pt x="3192" y="12371"/>
                    <a:pt x="3192" y="12371"/>
                  </a:cubicBezTo>
                  <a:cubicBezTo>
                    <a:pt x="3192" y="12371"/>
                    <a:pt x="0" y="9210"/>
                    <a:pt x="395" y="5866"/>
                  </a:cubicBezTo>
                  <a:cubicBezTo>
                    <a:pt x="821" y="2523"/>
                    <a:pt x="2705" y="0"/>
                    <a:pt x="4651" y="243"/>
                  </a:cubicBezTo>
                  <a:cubicBezTo>
                    <a:pt x="6596" y="456"/>
                    <a:pt x="7842" y="3374"/>
                    <a:pt x="7447" y="67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520025" y="7633375"/>
              <a:ext cx="307800" cy="214325"/>
            </a:xfrm>
            <a:custGeom>
              <a:avLst/>
              <a:gdLst/>
              <a:ahLst/>
              <a:cxnLst/>
              <a:rect l="l" t="t" r="r" b="b"/>
              <a:pathLst>
                <a:path w="12312" h="8573" fill="none" extrusionOk="0">
                  <a:moveTo>
                    <a:pt x="6809" y="7691"/>
                  </a:moveTo>
                  <a:cubicBezTo>
                    <a:pt x="3557" y="8572"/>
                    <a:pt x="1" y="5867"/>
                    <a:pt x="1" y="5867"/>
                  </a:cubicBezTo>
                  <a:cubicBezTo>
                    <a:pt x="1" y="5867"/>
                    <a:pt x="1703" y="1733"/>
                    <a:pt x="4986" y="852"/>
                  </a:cubicBezTo>
                  <a:cubicBezTo>
                    <a:pt x="8238" y="1"/>
                    <a:pt x="11308" y="821"/>
                    <a:pt x="11794" y="2706"/>
                  </a:cubicBezTo>
                  <a:cubicBezTo>
                    <a:pt x="12311" y="4590"/>
                    <a:pt x="10062" y="6809"/>
                    <a:pt x="6809" y="7691"/>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23525" y="7857550"/>
              <a:ext cx="308550" cy="212025"/>
            </a:xfrm>
            <a:custGeom>
              <a:avLst/>
              <a:gdLst/>
              <a:ahLst/>
              <a:cxnLst/>
              <a:rect l="l" t="t" r="r" b="b"/>
              <a:pathLst>
                <a:path w="12342" h="8481" fill="none" extrusionOk="0">
                  <a:moveTo>
                    <a:pt x="6779" y="7690"/>
                  </a:moveTo>
                  <a:cubicBezTo>
                    <a:pt x="3496" y="8481"/>
                    <a:pt x="1" y="5654"/>
                    <a:pt x="1" y="5654"/>
                  </a:cubicBezTo>
                  <a:cubicBezTo>
                    <a:pt x="1" y="5654"/>
                    <a:pt x="1824" y="1581"/>
                    <a:pt x="5107" y="791"/>
                  </a:cubicBezTo>
                  <a:cubicBezTo>
                    <a:pt x="8390" y="0"/>
                    <a:pt x="11429" y="912"/>
                    <a:pt x="11885" y="2827"/>
                  </a:cubicBezTo>
                  <a:cubicBezTo>
                    <a:pt x="12341" y="4712"/>
                    <a:pt x="10062" y="6900"/>
                    <a:pt x="6779" y="7690"/>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308025" y="8134150"/>
              <a:ext cx="308550" cy="193800"/>
            </a:xfrm>
            <a:custGeom>
              <a:avLst/>
              <a:gdLst/>
              <a:ahLst/>
              <a:cxnLst/>
              <a:rect l="l" t="t" r="r" b="b"/>
              <a:pathLst>
                <a:path w="12342" h="7752" fill="none" extrusionOk="0">
                  <a:moveTo>
                    <a:pt x="5684" y="7387"/>
                  </a:moveTo>
                  <a:cubicBezTo>
                    <a:pt x="2341" y="7022"/>
                    <a:pt x="0" y="3222"/>
                    <a:pt x="0" y="3222"/>
                  </a:cubicBezTo>
                  <a:cubicBezTo>
                    <a:pt x="0" y="3222"/>
                    <a:pt x="3101" y="0"/>
                    <a:pt x="6444" y="365"/>
                  </a:cubicBezTo>
                  <a:cubicBezTo>
                    <a:pt x="9818" y="730"/>
                    <a:pt x="12341" y="2584"/>
                    <a:pt x="12159" y="4529"/>
                  </a:cubicBezTo>
                  <a:cubicBezTo>
                    <a:pt x="11946" y="6475"/>
                    <a:pt x="9058" y="7751"/>
                    <a:pt x="5684"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134775" y="8356025"/>
              <a:ext cx="309300" cy="193800"/>
            </a:xfrm>
            <a:custGeom>
              <a:avLst/>
              <a:gdLst/>
              <a:ahLst/>
              <a:cxnLst/>
              <a:rect l="l" t="t" r="r" b="b"/>
              <a:pathLst>
                <a:path w="12372" h="7752" fill="none" extrusionOk="0">
                  <a:moveTo>
                    <a:pt x="5715" y="7387"/>
                  </a:moveTo>
                  <a:cubicBezTo>
                    <a:pt x="2341" y="7022"/>
                    <a:pt x="0" y="3223"/>
                    <a:pt x="0" y="3223"/>
                  </a:cubicBezTo>
                  <a:cubicBezTo>
                    <a:pt x="0" y="3223"/>
                    <a:pt x="3101" y="1"/>
                    <a:pt x="6474" y="366"/>
                  </a:cubicBezTo>
                  <a:cubicBezTo>
                    <a:pt x="9818" y="730"/>
                    <a:pt x="12371" y="2585"/>
                    <a:pt x="12158" y="4530"/>
                  </a:cubicBezTo>
                  <a:cubicBezTo>
                    <a:pt x="11946" y="6475"/>
                    <a:pt x="9058" y="7752"/>
                    <a:pt x="5715" y="738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282175" y="7555100"/>
              <a:ext cx="245475" cy="281950"/>
            </a:xfrm>
            <a:custGeom>
              <a:avLst/>
              <a:gdLst/>
              <a:ahLst/>
              <a:cxnLst/>
              <a:rect l="l" t="t" r="r" b="b"/>
              <a:pathLst>
                <a:path w="9819" h="11278" fill="none" extrusionOk="0">
                  <a:moveTo>
                    <a:pt x="2037" y="8117"/>
                  </a:moveTo>
                  <a:cubicBezTo>
                    <a:pt x="3892" y="10943"/>
                    <a:pt x="8360" y="11278"/>
                    <a:pt x="8360" y="11278"/>
                  </a:cubicBezTo>
                  <a:cubicBezTo>
                    <a:pt x="8360" y="11278"/>
                    <a:pt x="9819" y="7053"/>
                    <a:pt x="7934" y="4226"/>
                  </a:cubicBezTo>
                  <a:cubicBezTo>
                    <a:pt x="6080" y="1399"/>
                    <a:pt x="3253" y="1"/>
                    <a:pt x="1612" y="1065"/>
                  </a:cubicBezTo>
                  <a:cubicBezTo>
                    <a:pt x="1" y="2159"/>
                    <a:pt x="183" y="5320"/>
                    <a:pt x="2037" y="811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167450" y="7816525"/>
              <a:ext cx="245475" cy="281925"/>
            </a:xfrm>
            <a:custGeom>
              <a:avLst/>
              <a:gdLst/>
              <a:ahLst/>
              <a:cxnLst/>
              <a:rect l="l" t="t" r="r" b="b"/>
              <a:pathLst>
                <a:path w="9819" h="11277" fill="none" extrusionOk="0">
                  <a:moveTo>
                    <a:pt x="2037" y="8146"/>
                  </a:moveTo>
                  <a:cubicBezTo>
                    <a:pt x="3921" y="10942"/>
                    <a:pt x="8389" y="11277"/>
                    <a:pt x="8389" y="11277"/>
                  </a:cubicBezTo>
                  <a:cubicBezTo>
                    <a:pt x="8389" y="11277"/>
                    <a:pt x="9818" y="7052"/>
                    <a:pt x="7964" y="4225"/>
                  </a:cubicBezTo>
                  <a:cubicBezTo>
                    <a:pt x="6110" y="1429"/>
                    <a:pt x="3253" y="0"/>
                    <a:pt x="1642" y="1094"/>
                  </a:cubicBezTo>
                  <a:cubicBezTo>
                    <a:pt x="0" y="2158"/>
                    <a:pt x="183" y="5319"/>
                    <a:pt x="2037" y="8146"/>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9375" y="8048275"/>
              <a:ext cx="245475" cy="281950"/>
            </a:xfrm>
            <a:custGeom>
              <a:avLst/>
              <a:gdLst/>
              <a:ahLst/>
              <a:cxnLst/>
              <a:rect l="l" t="t" r="r" b="b"/>
              <a:pathLst>
                <a:path w="9819" h="11278" fill="none" extrusionOk="0">
                  <a:moveTo>
                    <a:pt x="2068" y="8147"/>
                  </a:moveTo>
                  <a:cubicBezTo>
                    <a:pt x="3922" y="10943"/>
                    <a:pt x="8390" y="11277"/>
                    <a:pt x="8390" y="11277"/>
                  </a:cubicBezTo>
                  <a:cubicBezTo>
                    <a:pt x="8390" y="11277"/>
                    <a:pt x="9819" y="7052"/>
                    <a:pt x="7965" y="4226"/>
                  </a:cubicBezTo>
                  <a:cubicBezTo>
                    <a:pt x="6110" y="1429"/>
                    <a:pt x="3284" y="1"/>
                    <a:pt x="1642" y="1095"/>
                  </a:cubicBezTo>
                  <a:cubicBezTo>
                    <a:pt x="1" y="2159"/>
                    <a:pt x="183" y="5320"/>
                    <a:pt x="2068" y="8147"/>
                  </a:cubicBezTo>
                  <a:close/>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35975" y="7445675"/>
              <a:ext cx="566150" cy="1060075"/>
            </a:xfrm>
            <a:custGeom>
              <a:avLst/>
              <a:gdLst/>
              <a:ahLst/>
              <a:cxnLst/>
              <a:rect l="l" t="t" r="r" b="b"/>
              <a:pathLst>
                <a:path w="22646" h="42403" fill="none" extrusionOk="0">
                  <a:moveTo>
                    <a:pt x="21703" y="1"/>
                  </a:moveTo>
                  <a:cubicBezTo>
                    <a:pt x="21703" y="1"/>
                    <a:pt x="22646" y="21521"/>
                    <a:pt x="1" y="42403"/>
                  </a:cubicBezTo>
                </a:path>
              </a:pathLst>
            </a:custGeom>
            <a:noFill/>
            <a:ln w="19050" cap="flat" cmpd="sng">
              <a:solidFill>
                <a:schemeClr val="l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7"/>
          <p:cNvSpPr/>
          <p:nvPr/>
        </p:nvSpPr>
        <p:spPr>
          <a:xfrm rot="10800000" flipH="1">
            <a:off x="5128485" y="2738497"/>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flipH="1">
            <a:off x="-34065" y="-33278"/>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flipH="1">
            <a:off x="537651"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flipH="1">
            <a:off x="537651"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txBox="1">
            <a:spLocks noGrp="1"/>
          </p:cNvSpPr>
          <p:nvPr>
            <p:ph type="body" idx="1"/>
          </p:nvPr>
        </p:nvSpPr>
        <p:spPr>
          <a:xfrm>
            <a:off x="709100" y="1628775"/>
            <a:ext cx="3215100" cy="2414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Font typeface="Livvic"/>
              <a:buAutoNum type="arabicPeriod"/>
              <a:defRPr sz="1400"/>
            </a:lvl1pPr>
            <a:lvl2pPr marL="914400" lvl="1" indent="-317500" rtl="0">
              <a:lnSpc>
                <a:spcPct val="100000"/>
              </a:lnSpc>
              <a:spcBef>
                <a:spcPts val="0"/>
              </a:spcBef>
              <a:spcAft>
                <a:spcPts val="0"/>
              </a:spcAft>
              <a:buClr>
                <a:srgbClr val="434343"/>
              </a:buClr>
              <a:buSzPts val="1400"/>
              <a:buFont typeface="Roboto Condensed Light"/>
              <a:buAutoNum type="alphaLcPeriod"/>
              <a:defRPr/>
            </a:lvl2pPr>
            <a:lvl3pPr marL="1371600" lvl="2" indent="-317500" rtl="0">
              <a:lnSpc>
                <a:spcPct val="100000"/>
              </a:lnSpc>
              <a:spcBef>
                <a:spcPts val="0"/>
              </a:spcBef>
              <a:spcAft>
                <a:spcPts val="0"/>
              </a:spcAft>
              <a:buClr>
                <a:srgbClr val="434343"/>
              </a:buClr>
              <a:buSzPts val="1400"/>
              <a:buFont typeface="Roboto Condensed Light"/>
              <a:buAutoNum type="romanLcPeriod"/>
              <a:defRPr/>
            </a:lvl3pPr>
            <a:lvl4pPr marL="1828800" lvl="3" indent="-317500" rtl="0">
              <a:lnSpc>
                <a:spcPct val="100000"/>
              </a:lnSpc>
              <a:spcBef>
                <a:spcPts val="0"/>
              </a:spcBef>
              <a:spcAft>
                <a:spcPts val="0"/>
              </a:spcAft>
              <a:buClr>
                <a:srgbClr val="434343"/>
              </a:buClr>
              <a:buSzPts val="1400"/>
              <a:buFont typeface="Roboto Condensed Light"/>
              <a:buAutoNum type="arabicPeriod"/>
              <a:defRPr/>
            </a:lvl4pPr>
            <a:lvl5pPr marL="2286000" lvl="4" indent="-317500" rtl="0">
              <a:lnSpc>
                <a:spcPct val="100000"/>
              </a:lnSpc>
              <a:spcBef>
                <a:spcPts val="0"/>
              </a:spcBef>
              <a:spcAft>
                <a:spcPts val="0"/>
              </a:spcAft>
              <a:buClr>
                <a:srgbClr val="434343"/>
              </a:buClr>
              <a:buSzPts val="1400"/>
              <a:buFont typeface="Roboto Condensed Light"/>
              <a:buAutoNum type="alphaLcPeriod"/>
              <a:defRPr/>
            </a:lvl5pPr>
            <a:lvl6pPr marL="2743200" lvl="5" indent="-317500" rtl="0">
              <a:lnSpc>
                <a:spcPct val="100000"/>
              </a:lnSpc>
              <a:spcBef>
                <a:spcPts val="0"/>
              </a:spcBef>
              <a:spcAft>
                <a:spcPts val="0"/>
              </a:spcAft>
              <a:buClr>
                <a:srgbClr val="434343"/>
              </a:buClr>
              <a:buSzPts val="1400"/>
              <a:buFont typeface="Roboto Condensed Light"/>
              <a:buAutoNum type="romanLcPeriod"/>
              <a:defRPr/>
            </a:lvl6pPr>
            <a:lvl7pPr marL="3200400" lvl="6" indent="-317500" rtl="0">
              <a:lnSpc>
                <a:spcPct val="100000"/>
              </a:lnSpc>
              <a:spcBef>
                <a:spcPts val="0"/>
              </a:spcBef>
              <a:spcAft>
                <a:spcPts val="0"/>
              </a:spcAft>
              <a:buClr>
                <a:srgbClr val="434343"/>
              </a:buClr>
              <a:buSzPts val="1400"/>
              <a:buFont typeface="Roboto Condensed Light"/>
              <a:buAutoNum type="arabicPeriod"/>
              <a:defRPr/>
            </a:lvl7pPr>
            <a:lvl8pPr marL="3657600" lvl="7" indent="-317500" rtl="0">
              <a:lnSpc>
                <a:spcPct val="100000"/>
              </a:lnSpc>
              <a:spcBef>
                <a:spcPts val="0"/>
              </a:spcBef>
              <a:spcAft>
                <a:spcPts val="0"/>
              </a:spcAft>
              <a:buClr>
                <a:srgbClr val="434343"/>
              </a:buClr>
              <a:buSzPts val="1400"/>
              <a:buFont typeface="Roboto Condensed Light"/>
              <a:buAutoNum type="alphaLcPeriod"/>
              <a:defRPr/>
            </a:lvl8pPr>
            <a:lvl9pPr marL="4114800" lvl="8" indent="-317500" rtl="0">
              <a:lnSpc>
                <a:spcPct val="100000"/>
              </a:lnSpc>
              <a:spcBef>
                <a:spcPts val="0"/>
              </a:spcBef>
              <a:spcAft>
                <a:spcPts val="0"/>
              </a:spcAft>
              <a:buClr>
                <a:srgbClr val="434343"/>
              </a:buClr>
              <a:buSzPts val="1400"/>
              <a:buFont typeface="Roboto Condensed Light"/>
              <a:buAutoNum type="romanLcPeriod"/>
              <a:defRPr/>
            </a:lvl9pPr>
          </a:lstStyle>
          <a:p>
            <a:endParaRPr/>
          </a:p>
        </p:txBody>
      </p:sp>
      <p:sp>
        <p:nvSpPr>
          <p:cNvPr id="264" name="Google Shape;264;p7"/>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65" name="Google Shape;265;p7"/>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6"/>
        <p:cNvGrpSpPr/>
        <p:nvPr/>
      </p:nvGrpSpPr>
      <p:grpSpPr>
        <a:xfrm>
          <a:off x="0" y="0"/>
          <a:ext cx="0" cy="0"/>
          <a:chOff x="0" y="0"/>
          <a:chExt cx="0" cy="0"/>
        </a:xfrm>
      </p:grpSpPr>
      <p:sp>
        <p:nvSpPr>
          <p:cNvPr id="267" name="Google Shape;26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68" name="Google Shape;268;p8"/>
          <p:cNvSpPr/>
          <p:nvPr/>
        </p:nvSpPr>
        <p:spPr>
          <a:xfrm flipH="1">
            <a:off x="-22672" y="-66675"/>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p:nvPr/>
        </p:nvSpPr>
        <p:spPr>
          <a:xfrm rot="237697" flipH="1">
            <a:off x="67026" y="3949153"/>
            <a:ext cx="4490538" cy="1497385"/>
          </a:xfrm>
          <a:custGeom>
            <a:avLst/>
            <a:gdLst/>
            <a:ahLst/>
            <a:cxnLst/>
            <a:rect l="l" t="t" r="r" b="b"/>
            <a:pathLst>
              <a:path w="241434" h="80507" extrusionOk="0">
                <a:moveTo>
                  <a:pt x="104522" y="1"/>
                </a:moveTo>
                <a:cubicBezTo>
                  <a:pt x="96504" y="1"/>
                  <a:pt x="89374" y="2129"/>
                  <a:pt x="83801" y="7496"/>
                </a:cubicBezTo>
                <a:cubicBezTo>
                  <a:pt x="57448" y="32876"/>
                  <a:pt x="0" y="26159"/>
                  <a:pt x="5836" y="57162"/>
                </a:cubicBezTo>
                <a:lnTo>
                  <a:pt x="241433" y="80506"/>
                </a:lnTo>
                <a:cubicBezTo>
                  <a:pt x="241433" y="80506"/>
                  <a:pt x="221767" y="33454"/>
                  <a:pt x="196478" y="31235"/>
                </a:cubicBezTo>
                <a:cubicBezTo>
                  <a:pt x="176543" y="29510"/>
                  <a:pt x="134376" y="1"/>
                  <a:pt x="104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flipH="1">
            <a:off x="6303109" y="-66678"/>
            <a:ext cx="2863563" cy="1163932"/>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p:nvPr/>
        </p:nvSpPr>
        <p:spPr>
          <a:xfrm flipH="1">
            <a:off x="6541406" y="2994419"/>
            <a:ext cx="2386957" cy="2219594"/>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8"/>
          <p:cNvSpPr/>
          <p:nvPr/>
        </p:nvSpPr>
        <p:spPr>
          <a:xfrm>
            <a:off x="2414605" y="1402383"/>
            <a:ext cx="4392392" cy="2338732"/>
          </a:xfrm>
          <a:custGeom>
            <a:avLst/>
            <a:gdLst/>
            <a:ahLst/>
            <a:cxnLst/>
            <a:rect l="l" t="t" r="r" b="b"/>
            <a:pathLst>
              <a:path w="152739" h="81326" extrusionOk="0">
                <a:moveTo>
                  <a:pt x="72859" y="1"/>
                </a:moveTo>
                <a:cubicBezTo>
                  <a:pt x="43557" y="1"/>
                  <a:pt x="19606" y="7995"/>
                  <a:pt x="12067" y="33284"/>
                </a:cubicBezTo>
                <a:cubicBezTo>
                  <a:pt x="0" y="73710"/>
                  <a:pt x="44853" y="81326"/>
                  <a:pt x="80364" y="81326"/>
                </a:cubicBezTo>
                <a:cubicBezTo>
                  <a:pt x="101829" y="81326"/>
                  <a:pt x="119881" y="78543"/>
                  <a:pt x="119881" y="78543"/>
                </a:cubicBezTo>
                <a:cubicBezTo>
                  <a:pt x="119881" y="78543"/>
                  <a:pt x="152739" y="33709"/>
                  <a:pt x="125656" y="25746"/>
                </a:cubicBezTo>
                <a:cubicBezTo>
                  <a:pt x="97814" y="17509"/>
                  <a:pt x="102130" y="1"/>
                  <a:pt x="72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563550" y="971550"/>
            <a:ext cx="8016900" cy="27909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8"/>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75" name="Google Shape;275;p8"/>
          <p:cNvGrpSpPr/>
          <p:nvPr/>
        </p:nvGrpSpPr>
        <p:grpSpPr>
          <a:xfrm>
            <a:off x="7958412" y="1248562"/>
            <a:ext cx="2190047" cy="1594561"/>
            <a:chOff x="6001425" y="5588275"/>
            <a:chExt cx="1332875" cy="970400"/>
          </a:xfrm>
        </p:grpSpPr>
        <p:sp>
          <p:nvSpPr>
            <p:cNvPr id="276" name="Google Shape;276;p8"/>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8"/>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8"/>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8"/>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8"/>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8"/>
          <p:cNvSpPr/>
          <p:nvPr/>
        </p:nvSpPr>
        <p:spPr>
          <a:xfrm rot="10516267">
            <a:off x="-666672" y="2177142"/>
            <a:ext cx="1854956" cy="1895258"/>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rot="-1136851">
            <a:off x="4593335" y="3861587"/>
            <a:ext cx="1975612" cy="2018545"/>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8"/>
          <p:cNvGrpSpPr/>
          <p:nvPr/>
        </p:nvGrpSpPr>
        <p:grpSpPr>
          <a:xfrm flipH="1">
            <a:off x="4059425" y="-554877"/>
            <a:ext cx="1876288" cy="1366129"/>
            <a:chOff x="6001425" y="5588275"/>
            <a:chExt cx="1332875" cy="970400"/>
          </a:xfrm>
        </p:grpSpPr>
        <p:sp>
          <p:nvSpPr>
            <p:cNvPr id="291" name="Google Shape;291;p8"/>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8"/>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8"/>
          <p:cNvSpPr txBox="1">
            <a:spLocks noGrp="1"/>
          </p:cNvSpPr>
          <p:nvPr>
            <p:ph type="ctrTitle"/>
          </p:nvPr>
        </p:nvSpPr>
        <p:spPr>
          <a:xfrm>
            <a:off x="720000" y="1476450"/>
            <a:ext cx="7704000" cy="208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Rozha One"/>
              <a:buNone/>
              <a:defRPr sz="5000" b="1">
                <a:solidFill>
                  <a:srgbClr val="E9684D"/>
                </a:solidFill>
                <a:latin typeface="Righteous"/>
                <a:ea typeface="Righteous"/>
                <a:cs typeface="Righteous"/>
                <a:sym typeface="Righteou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4"/>
        <p:cNvGrpSpPr/>
        <p:nvPr/>
      </p:nvGrpSpPr>
      <p:grpSpPr>
        <a:xfrm>
          <a:off x="0" y="0"/>
          <a:ext cx="0" cy="0"/>
          <a:chOff x="0" y="0"/>
          <a:chExt cx="0" cy="0"/>
        </a:xfrm>
      </p:grpSpPr>
      <p:sp>
        <p:nvSpPr>
          <p:cNvPr id="305" name="Google Shape;305;p9"/>
          <p:cNvSpPr/>
          <p:nvPr/>
        </p:nvSpPr>
        <p:spPr>
          <a:xfrm flipH="1">
            <a:off x="6634142" y="-101200"/>
            <a:ext cx="3338531" cy="2219594"/>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rot="10800000">
            <a:off x="-34065" y="2738497"/>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txBox="1">
            <a:spLocks noGrp="1"/>
          </p:cNvSpPr>
          <p:nvPr>
            <p:ph type="title"/>
          </p:nvPr>
        </p:nvSpPr>
        <p:spPr>
          <a:xfrm>
            <a:off x="2523500" y="10535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9" name="Google Shape;309;p9"/>
          <p:cNvSpPr txBox="1">
            <a:spLocks noGrp="1"/>
          </p:cNvSpPr>
          <p:nvPr>
            <p:ph type="subTitle" idx="1"/>
          </p:nvPr>
        </p:nvSpPr>
        <p:spPr>
          <a:xfrm>
            <a:off x="2523500" y="26234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0" name="Google Shape;31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11" name="Google Shape;311;p9"/>
          <p:cNvSpPr/>
          <p:nvPr/>
        </p:nvSpPr>
        <p:spPr>
          <a:xfrm flipH="1">
            <a:off x="537651"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2"/>
        <p:cNvGrpSpPr/>
        <p:nvPr/>
      </p:nvGrpSpPr>
      <p:grpSpPr>
        <a:xfrm>
          <a:off x="0" y="0"/>
          <a:ext cx="0" cy="0"/>
          <a:chOff x="0" y="0"/>
          <a:chExt cx="0" cy="0"/>
        </a:xfrm>
      </p:grpSpPr>
      <p:sp>
        <p:nvSpPr>
          <p:cNvPr id="313" name="Google Shape;31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14" name="Google Shape;314;p10"/>
          <p:cNvSpPr/>
          <p:nvPr/>
        </p:nvSpPr>
        <p:spPr>
          <a:xfrm>
            <a:off x="-431365" y="0"/>
            <a:ext cx="3338531" cy="2219594"/>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p:nvPr/>
        </p:nvSpPr>
        <p:spPr>
          <a:xfrm rot="10800000" flipH="1">
            <a:off x="5551691" y="2839697"/>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0"/>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p:nvPr/>
        </p:nvSpPr>
        <p:spPr>
          <a:xfrm flipH="1">
            <a:off x="537651"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0"/>
          <p:cNvSpPr txBox="1">
            <a:spLocks noGrp="1"/>
          </p:cNvSpPr>
          <p:nvPr>
            <p:ph type="body" idx="1"/>
          </p:nvPr>
        </p:nvSpPr>
        <p:spPr>
          <a:xfrm>
            <a:off x="835575" y="3641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9"/>
        <p:cNvGrpSpPr/>
        <p:nvPr/>
      </p:nvGrpSpPr>
      <p:grpSpPr>
        <a:xfrm>
          <a:off x="0" y="0"/>
          <a:ext cx="0" cy="0"/>
          <a:chOff x="0" y="0"/>
          <a:chExt cx="0" cy="0"/>
        </a:xfrm>
      </p:grpSpPr>
      <p:sp>
        <p:nvSpPr>
          <p:cNvPr id="320" name="Google Shape;320;p11"/>
          <p:cNvSpPr/>
          <p:nvPr/>
        </p:nvSpPr>
        <p:spPr>
          <a:xfrm>
            <a:off x="5204452" y="-66675"/>
            <a:ext cx="4023682" cy="2414540"/>
          </a:xfrm>
          <a:custGeom>
            <a:avLst/>
            <a:gdLst/>
            <a:ahLst/>
            <a:cxnLst/>
            <a:rect l="l" t="t" r="r" b="b"/>
            <a:pathLst>
              <a:path w="216327" h="129814" extrusionOk="0">
                <a:moveTo>
                  <a:pt x="216327" y="0"/>
                </a:moveTo>
                <a:lnTo>
                  <a:pt x="2645" y="730"/>
                </a:lnTo>
                <a:cubicBezTo>
                  <a:pt x="2645" y="730"/>
                  <a:pt x="0" y="17995"/>
                  <a:pt x="33800" y="41977"/>
                </a:cubicBezTo>
                <a:cubicBezTo>
                  <a:pt x="74105" y="70549"/>
                  <a:pt x="129061" y="61096"/>
                  <a:pt x="147724" y="95595"/>
                </a:cubicBezTo>
                <a:cubicBezTo>
                  <a:pt x="163221" y="124219"/>
                  <a:pt x="184605" y="129813"/>
                  <a:pt x="198955" y="129813"/>
                </a:cubicBezTo>
                <a:cubicBezTo>
                  <a:pt x="208162" y="129813"/>
                  <a:pt x="214473" y="127510"/>
                  <a:pt x="214473" y="127510"/>
                </a:cubicBezTo>
                <a:lnTo>
                  <a:pt x="2163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rot="-237697">
            <a:off x="4647898" y="3949153"/>
            <a:ext cx="4490538" cy="1497385"/>
          </a:xfrm>
          <a:custGeom>
            <a:avLst/>
            <a:gdLst/>
            <a:ahLst/>
            <a:cxnLst/>
            <a:rect l="l" t="t" r="r" b="b"/>
            <a:pathLst>
              <a:path w="241434" h="80507" extrusionOk="0">
                <a:moveTo>
                  <a:pt x="104522" y="1"/>
                </a:moveTo>
                <a:cubicBezTo>
                  <a:pt x="96504" y="1"/>
                  <a:pt x="89374" y="2129"/>
                  <a:pt x="83801" y="7496"/>
                </a:cubicBezTo>
                <a:cubicBezTo>
                  <a:pt x="57448" y="32876"/>
                  <a:pt x="0" y="26159"/>
                  <a:pt x="5836" y="57162"/>
                </a:cubicBezTo>
                <a:lnTo>
                  <a:pt x="241433" y="80506"/>
                </a:lnTo>
                <a:cubicBezTo>
                  <a:pt x="241433" y="80506"/>
                  <a:pt x="221767" y="33454"/>
                  <a:pt x="196478" y="31235"/>
                </a:cubicBezTo>
                <a:cubicBezTo>
                  <a:pt x="176543" y="29510"/>
                  <a:pt x="134376" y="1"/>
                  <a:pt x="104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38790" y="-66678"/>
            <a:ext cx="2863563" cy="1163932"/>
          </a:xfrm>
          <a:custGeom>
            <a:avLst/>
            <a:gdLst/>
            <a:ahLst/>
            <a:cxnLst/>
            <a:rect l="l" t="t" r="r" b="b"/>
            <a:pathLst>
              <a:path w="153955" h="62577" extrusionOk="0">
                <a:moveTo>
                  <a:pt x="153955" y="0"/>
                </a:moveTo>
                <a:lnTo>
                  <a:pt x="1" y="2797"/>
                </a:lnTo>
                <a:cubicBezTo>
                  <a:pt x="1" y="2797"/>
                  <a:pt x="21977" y="48694"/>
                  <a:pt x="72586" y="61156"/>
                </a:cubicBezTo>
                <a:cubicBezTo>
                  <a:pt x="76533" y="62129"/>
                  <a:pt x="80359" y="62577"/>
                  <a:pt x="84060" y="62577"/>
                </a:cubicBezTo>
                <a:cubicBezTo>
                  <a:pt x="127782" y="62577"/>
                  <a:pt x="153955" y="0"/>
                  <a:pt x="153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277100" y="2994419"/>
            <a:ext cx="2386957" cy="2219594"/>
          </a:xfrm>
          <a:custGeom>
            <a:avLst/>
            <a:gdLst/>
            <a:ahLst/>
            <a:cxnLst/>
            <a:rect l="l" t="t" r="r" b="b"/>
            <a:pathLst>
              <a:path w="128331" h="119333" extrusionOk="0">
                <a:moveTo>
                  <a:pt x="35548" y="1"/>
                </a:moveTo>
                <a:cubicBezTo>
                  <a:pt x="31295" y="1"/>
                  <a:pt x="26732" y="3980"/>
                  <a:pt x="21308" y="14135"/>
                </a:cubicBezTo>
                <a:cubicBezTo>
                  <a:pt x="0" y="54045"/>
                  <a:pt x="14221" y="119333"/>
                  <a:pt x="68528" y="119333"/>
                </a:cubicBezTo>
                <a:cubicBezTo>
                  <a:pt x="75268" y="119333"/>
                  <a:pt x="82626" y="118327"/>
                  <a:pt x="90610" y="116142"/>
                </a:cubicBezTo>
                <a:cubicBezTo>
                  <a:pt x="123924" y="107024"/>
                  <a:pt x="128331" y="58573"/>
                  <a:pt x="90397" y="51795"/>
                </a:cubicBezTo>
                <a:cubicBezTo>
                  <a:pt x="61020" y="46573"/>
                  <a:pt x="50098" y="1"/>
                  <a:pt x="35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11"/>
          <p:cNvGrpSpPr/>
          <p:nvPr/>
        </p:nvGrpSpPr>
        <p:grpSpPr>
          <a:xfrm>
            <a:off x="7425012" y="2512337"/>
            <a:ext cx="2190047" cy="1594561"/>
            <a:chOff x="6001425" y="5588275"/>
            <a:chExt cx="1332875" cy="970400"/>
          </a:xfrm>
        </p:grpSpPr>
        <p:sp>
          <p:nvSpPr>
            <p:cNvPr id="325" name="Google Shape;325;p11"/>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1"/>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1"/>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1"/>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1"/>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11"/>
          <p:cNvSpPr/>
          <p:nvPr/>
        </p:nvSpPr>
        <p:spPr>
          <a:xfrm rot="10516267">
            <a:off x="-705622" y="624567"/>
            <a:ext cx="1854956" cy="1895258"/>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1"/>
          <p:cNvSpPr/>
          <p:nvPr/>
        </p:nvSpPr>
        <p:spPr>
          <a:xfrm rot="-1136787">
            <a:off x="2965919" y="3870067"/>
            <a:ext cx="1436302" cy="1467515"/>
          </a:xfrm>
          <a:custGeom>
            <a:avLst/>
            <a:gdLst/>
            <a:ahLst/>
            <a:cxnLst/>
            <a:rect l="l" t="t" r="r" b="b"/>
            <a:pathLst>
              <a:path w="39850" h="40716" extrusionOk="0">
                <a:moveTo>
                  <a:pt x="13339" y="1"/>
                </a:moveTo>
                <a:cubicBezTo>
                  <a:pt x="12954" y="1"/>
                  <a:pt x="12565" y="47"/>
                  <a:pt x="12189" y="107"/>
                </a:cubicBezTo>
                <a:cubicBezTo>
                  <a:pt x="11885" y="137"/>
                  <a:pt x="11612" y="228"/>
                  <a:pt x="11308" y="289"/>
                </a:cubicBezTo>
                <a:cubicBezTo>
                  <a:pt x="11034" y="380"/>
                  <a:pt x="10730" y="441"/>
                  <a:pt x="10456" y="563"/>
                </a:cubicBezTo>
                <a:cubicBezTo>
                  <a:pt x="10183" y="654"/>
                  <a:pt x="9909" y="775"/>
                  <a:pt x="9636" y="897"/>
                </a:cubicBezTo>
                <a:cubicBezTo>
                  <a:pt x="9362" y="1049"/>
                  <a:pt x="9119" y="1171"/>
                  <a:pt x="8846" y="1323"/>
                </a:cubicBezTo>
                <a:cubicBezTo>
                  <a:pt x="8329" y="1626"/>
                  <a:pt x="7842" y="1961"/>
                  <a:pt x="7417" y="2417"/>
                </a:cubicBezTo>
                <a:cubicBezTo>
                  <a:pt x="7204" y="2599"/>
                  <a:pt x="6991" y="2812"/>
                  <a:pt x="6809" y="3085"/>
                </a:cubicBezTo>
                <a:cubicBezTo>
                  <a:pt x="6627" y="3298"/>
                  <a:pt x="6444" y="3541"/>
                  <a:pt x="6262" y="3785"/>
                </a:cubicBezTo>
                <a:cubicBezTo>
                  <a:pt x="5958" y="4301"/>
                  <a:pt x="5624" y="4757"/>
                  <a:pt x="5320" y="5274"/>
                </a:cubicBezTo>
                <a:cubicBezTo>
                  <a:pt x="5076" y="5608"/>
                  <a:pt x="4833" y="5943"/>
                  <a:pt x="4621" y="6307"/>
                </a:cubicBezTo>
                <a:cubicBezTo>
                  <a:pt x="3162" y="5426"/>
                  <a:pt x="2280" y="4940"/>
                  <a:pt x="2280" y="4940"/>
                </a:cubicBezTo>
                <a:cubicBezTo>
                  <a:pt x="2223" y="4901"/>
                  <a:pt x="2160" y="4884"/>
                  <a:pt x="2097" y="4884"/>
                </a:cubicBezTo>
                <a:cubicBezTo>
                  <a:pt x="1960" y="4884"/>
                  <a:pt x="1826" y="4966"/>
                  <a:pt x="1763" y="5092"/>
                </a:cubicBezTo>
                <a:cubicBezTo>
                  <a:pt x="1733" y="5122"/>
                  <a:pt x="1703" y="5183"/>
                  <a:pt x="1703" y="5213"/>
                </a:cubicBezTo>
                <a:cubicBezTo>
                  <a:pt x="1703" y="5365"/>
                  <a:pt x="1763" y="5517"/>
                  <a:pt x="1915" y="5608"/>
                </a:cubicBezTo>
                <a:cubicBezTo>
                  <a:pt x="1946" y="5639"/>
                  <a:pt x="2797" y="6095"/>
                  <a:pt x="4195" y="6946"/>
                </a:cubicBezTo>
                <a:cubicBezTo>
                  <a:pt x="3921" y="7341"/>
                  <a:pt x="3648" y="7766"/>
                  <a:pt x="3374" y="8162"/>
                </a:cubicBezTo>
                <a:cubicBezTo>
                  <a:pt x="3101" y="8678"/>
                  <a:pt x="2766" y="9165"/>
                  <a:pt x="2523" y="9681"/>
                </a:cubicBezTo>
                <a:cubicBezTo>
                  <a:pt x="2250" y="10198"/>
                  <a:pt x="2037" y="10715"/>
                  <a:pt x="1794" y="11262"/>
                </a:cubicBezTo>
                <a:cubicBezTo>
                  <a:pt x="1368" y="12295"/>
                  <a:pt x="943" y="13390"/>
                  <a:pt x="669" y="14514"/>
                </a:cubicBezTo>
                <a:cubicBezTo>
                  <a:pt x="396" y="15639"/>
                  <a:pt x="213" y="16763"/>
                  <a:pt x="122" y="17918"/>
                </a:cubicBezTo>
                <a:cubicBezTo>
                  <a:pt x="31" y="19074"/>
                  <a:pt x="0" y="20229"/>
                  <a:pt x="183" y="21414"/>
                </a:cubicBezTo>
                <a:lnTo>
                  <a:pt x="365" y="21444"/>
                </a:lnTo>
                <a:cubicBezTo>
                  <a:pt x="1247" y="19286"/>
                  <a:pt x="1946" y="17159"/>
                  <a:pt x="2614" y="15061"/>
                </a:cubicBezTo>
                <a:cubicBezTo>
                  <a:pt x="2949" y="13997"/>
                  <a:pt x="3192" y="12903"/>
                  <a:pt x="3496" y="11839"/>
                </a:cubicBezTo>
                <a:cubicBezTo>
                  <a:pt x="3830" y="10776"/>
                  <a:pt x="4073" y="9681"/>
                  <a:pt x="4347" y="8557"/>
                </a:cubicBezTo>
                <a:cubicBezTo>
                  <a:pt x="4408" y="8313"/>
                  <a:pt x="4499" y="8040"/>
                  <a:pt x="4590" y="7797"/>
                </a:cubicBezTo>
                <a:cubicBezTo>
                  <a:pt x="4651" y="7614"/>
                  <a:pt x="4712" y="7462"/>
                  <a:pt x="4772" y="7280"/>
                </a:cubicBezTo>
                <a:cubicBezTo>
                  <a:pt x="5776" y="7918"/>
                  <a:pt x="7052" y="8709"/>
                  <a:pt x="8450" y="9621"/>
                </a:cubicBezTo>
                <a:cubicBezTo>
                  <a:pt x="7934" y="10380"/>
                  <a:pt x="7447" y="11171"/>
                  <a:pt x="6961" y="11991"/>
                </a:cubicBezTo>
                <a:cubicBezTo>
                  <a:pt x="6231" y="13116"/>
                  <a:pt x="5715" y="14332"/>
                  <a:pt x="5289" y="15608"/>
                </a:cubicBezTo>
                <a:cubicBezTo>
                  <a:pt x="4864" y="16855"/>
                  <a:pt x="4499" y="18101"/>
                  <a:pt x="4256" y="19408"/>
                </a:cubicBezTo>
                <a:cubicBezTo>
                  <a:pt x="4043" y="20684"/>
                  <a:pt x="3921" y="21992"/>
                  <a:pt x="3861" y="23299"/>
                </a:cubicBezTo>
                <a:cubicBezTo>
                  <a:pt x="3830" y="24606"/>
                  <a:pt x="3861" y="25943"/>
                  <a:pt x="4073" y="27250"/>
                </a:cubicBezTo>
                <a:lnTo>
                  <a:pt x="4256" y="27250"/>
                </a:lnTo>
                <a:cubicBezTo>
                  <a:pt x="4681" y="26004"/>
                  <a:pt x="5016" y="24757"/>
                  <a:pt x="5350" y="23511"/>
                </a:cubicBezTo>
                <a:cubicBezTo>
                  <a:pt x="5684" y="22265"/>
                  <a:pt x="5958" y="21049"/>
                  <a:pt x="6262" y="19803"/>
                </a:cubicBezTo>
                <a:cubicBezTo>
                  <a:pt x="6383" y="19165"/>
                  <a:pt x="6535" y="18557"/>
                  <a:pt x="6627" y="17949"/>
                </a:cubicBezTo>
                <a:cubicBezTo>
                  <a:pt x="6748" y="17311"/>
                  <a:pt x="6900" y="16703"/>
                  <a:pt x="7022" y="16095"/>
                </a:cubicBezTo>
                <a:cubicBezTo>
                  <a:pt x="7174" y="15456"/>
                  <a:pt x="7295" y="14849"/>
                  <a:pt x="7447" y="14241"/>
                </a:cubicBezTo>
                <a:cubicBezTo>
                  <a:pt x="7538" y="13937"/>
                  <a:pt x="7599" y="13633"/>
                  <a:pt x="7660" y="13298"/>
                </a:cubicBezTo>
                <a:lnTo>
                  <a:pt x="7903" y="12386"/>
                </a:lnTo>
                <a:cubicBezTo>
                  <a:pt x="7994" y="12083"/>
                  <a:pt x="8086" y="11779"/>
                  <a:pt x="8207" y="11475"/>
                </a:cubicBezTo>
                <a:cubicBezTo>
                  <a:pt x="8298" y="11201"/>
                  <a:pt x="8390" y="10867"/>
                  <a:pt x="8542" y="10593"/>
                </a:cubicBezTo>
                <a:cubicBezTo>
                  <a:pt x="8663" y="10380"/>
                  <a:pt x="8815" y="10168"/>
                  <a:pt x="8937" y="9955"/>
                </a:cubicBezTo>
                <a:cubicBezTo>
                  <a:pt x="10183" y="10776"/>
                  <a:pt x="11551" y="11718"/>
                  <a:pt x="12949" y="12721"/>
                </a:cubicBezTo>
                <a:cubicBezTo>
                  <a:pt x="12919" y="12782"/>
                  <a:pt x="12888" y="12812"/>
                  <a:pt x="12827" y="12873"/>
                </a:cubicBezTo>
                <a:lnTo>
                  <a:pt x="12463" y="13298"/>
                </a:lnTo>
                <a:cubicBezTo>
                  <a:pt x="12341" y="13420"/>
                  <a:pt x="12219" y="13572"/>
                  <a:pt x="12128" y="13724"/>
                </a:cubicBezTo>
                <a:cubicBezTo>
                  <a:pt x="11885" y="13997"/>
                  <a:pt x="11672" y="14301"/>
                  <a:pt x="11429" y="14575"/>
                </a:cubicBezTo>
                <a:cubicBezTo>
                  <a:pt x="11186" y="14879"/>
                  <a:pt x="11004" y="15183"/>
                  <a:pt x="10791" y="15487"/>
                </a:cubicBezTo>
                <a:cubicBezTo>
                  <a:pt x="10578" y="15821"/>
                  <a:pt x="10365" y="16125"/>
                  <a:pt x="10183" y="16460"/>
                </a:cubicBezTo>
                <a:cubicBezTo>
                  <a:pt x="10001" y="16794"/>
                  <a:pt x="9849" y="17128"/>
                  <a:pt x="9697" y="17463"/>
                </a:cubicBezTo>
                <a:cubicBezTo>
                  <a:pt x="9514" y="17797"/>
                  <a:pt x="9393" y="18131"/>
                  <a:pt x="9271" y="18496"/>
                </a:cubicBezTo>
                <a:cubicBezTo>
                  <a:pt x="8967" y="19165"/>
                  <a:pt x="8754" y="19894"/>
                  <a:pt x="8542" y="20593"/>
                </a:cubicBezTo>
                <a:cubicBezTo>
                  <a:pt x="8359" y="21323"/>
                  <a:pt x="8177" y="22052"/>
                  <a:pt x="8055" y="22782"/>
                </a:cubicBezTo>
                <a:cubicBezTo>
                  <a:pt x="7842" y="24241"/>
                  <a:pt x="7751" y="25700"/>
                  <a:pt x="7812" y="27189"/>
                </a:cubicBezTo>
                <a:cubicBezTo>
                  <a:pt x="7873" y="28648"/>
                  <a:pt x="8025" y="30107"/>
                  <a:pt x="8420" y="31536"/>
                </a:cubicBezTo>
                <a:lnTo>
                  <a:pt x="8602" y="31536"/>
                </a:lnTo>
                <a:cubicBezTo>
                  <a:pt x="9089" y="28648"/>
                  <a:pt x="9484" y="25852"/>
                  <a:pt x="10061" y="23116"/>
                </a:cubicBezTo>
                <a:cubicBezTo>
                  <a:pt x="10183" y="22447"/>
                  <a:pt x="10365" y="21748"/>
                  <a:pt x="10487" y="21080"/>
                </a:cubicBezTo>
                <a:cubicBezTo>
                  <a:pt x="10639" y="20411"/>
                  <a:pt x="10760" y="19712"/>
                  <a:pt x="10973" y="19043"/>
                </a:cubicBezTo>
                <a:cubicBezTo>
                  <a:pt x="11064" y="18709"/>
                  <a:pt x="11156" y="18374"/>
                  <a:pt x="11277" y="18040"/>
                </a:cubicBezTo>
                <a:cubicBezTo>
                  <a:pt x="11368" y="17736"/>
                  <a:pt x="11490" y="17402"/>
                  <a:pt x="11581" y="17067"/>
                </a:cubicBezTo>
                <a:cubicBezTo>
                  <a:pt x="11672" y="16733"/>
                  <a:pt x="11824" y="16429"/>
                  <a:pt x="11946" y="16095"/>
                </a:cubicBezTo>
                <a:cubicBezTo>
                  <a:pt x="12067" y="15760"/>
                  <a:pt x="12159" y="15426"/>
                  <a:pt x="12311" y="15092"/>
                </a:cubicBezTo>
                <a:cubicBezTo>
                  <a:pt x="12615" y="14393"/>
                  <a:pt x="13010" y="13724"/>
                  <a:pt x="13466" y="13086"/>
                </a:cubicBezTo>
                <a:cubicBezTo>
                  <a:pt x="14651" y="13937"/>
                  <a:pt x="15867" y="14849"/>
                  <a:pt x="17083" y="15821"/>
                </a:cubicBezTo>
                <a:lnTo>
                  <a:pt x="17022" y="15882"/>
                </a:lnTo>
                <a:lnTo>
                  <a:pt x="16657" y="16277"/>
                </a:lnTo>
                <a:cubicBezTo>
                  <a:pt x="16536" y="16399"/>
                  <a:pt x="16414" y="16520"/>
                  <a:pt x="16323" y="16642"/>
                </a:cubicBezTo>
                <a:cubicBezTo>
                  <a:pt x="16080" y="16915"/>
                  <a:pt x="15867" y="17189"/>
                  <a:pt x="15624" y="17432"/>
                </a:cubicBezTo>
                <a:cubicBezTo>
                  <a:pt x="14773" y="18557"/>
                  <a:pt x="14043" y="19773"/>
                  <a:pt x="13557" y="21080"/>
                </a:cubicBezTo>
                <a:cubicBezTo>
                  <a:pt x="13040" y="22356"/>
                  <a:pt x="12645" y="23694"/>
                  <a:pt x="12432" y="25061"/>
                </a:cubicBezTo>
                <a:cubicBezTo>
                  <a:pt x="12219" y="26429"/>
                  <a:pt x="12128" y="27797"/>
                  <a:pt x="12189" y="29165"/>
                </a:cubicBezTo>
                <a:cubicBezTo>
                  <a:pt x="12219" y="30533"/>
                  <a:pt x="12341" y="31900"/>
                  <a:pt x="12736" y="33238"/>
                </a:cubicBezTo>
                <a:lnTo>
                  <a:pt x="12919" y="33238"/>
                </a:lnTo>
                <a:cubicBezTo>
                  <a:pt x="13466" y="30563"/>
                  <a:pt x="13861" y="27979"/>
                  <a:pt x="14438" y="25426"/>
                </a:cubicBezTo>
                <a:cubicBezTo>
                  <a:pt x="14530" y="24788"/>
                  <a:pt x="14712" y="24180"/>
                  <a:pt x="14803" y="23542"/>
                </a:cubicBezTo>
                <a:cubicBezTo>
                  <a:pt x="14864" y="23207"/>
                  <a:pt x="14955" y="22903"/>
                  <a:pt x="15046" y="22599"/>
                </a:cubicBezTo>
                <a:cubicBezTo>
                  <a:pt x="15107" y="22265"/>
                  <a:pt x="15168" y="21961"/>
                  <a:pt x="15259" y="21657"/>
                </a:cubicBezTo>
                <a:lnTo>
                  <a:pt x="15533" y="20715"/>
                </a:lnTo>
                <a:cubicBezTo>
                  <a:pt x="15654" y="20411"/>
                  <a:pt x="15745" y="20107"/>
                  <a:pt x="15837" y="19803"/>
                </a:cubicBezTo>
                <a:cubicBezTo>
                  <a:pt x="15928" y="19499"/>
                  <a:pt x="16049" y="19195"/>
                  <a:pt x="16171" y="18891"/>
                </a:cubicBezTo>
                <a:cubicBezTo>
                  <a:pt x="16292" y="18587"/>
                  <a:pt x="16384" y="18283"/>
                  <a:pt x="16536" y="17979"/>
                </a:cubicBezTo>
                <a:cubicBezTo>
                  <a:pt x="16809" y="17341"/>
                  <a:pt x="17174" y="16763"/>
                  <a:pt x="17599" y="16186"/>
                </a:cubicBezTo>
                <a:cubicBezTo>
                  <a:pt x="18694" y="17067"/>
                  <a:pt x="19818" y="18010"/>
                  <a:pt x="20913" y="18952"/>
                </a:cubicBezTo>
                <a:cubicBezTo>
                  <a:pt x="20913" y="18982"/>
                  <a:pt x="20882" y="18982"/>
                  <a:pt x="20882" y="19013"/>
                </a:cubicBezTo>
                <a:cubicBezTo>
                  <a:pt x="20396" y="19529"/>
                  <a:pt x="19940" y="20107"/>
                  <a:pt x="19545" y="20715"/>
                </a:cubicBezTo>
                <a:cubicBezTo>
                  <a:pt x="18694" y="21870"/>
                  <a:pt x="18055" y="23177"/>
                  <a:pt x="17508" y="24514"/>
                </a:cubicBezTo>
                <a:cubicBezTo>
                  <a:pt x="17022" y="25882"/>
                  <a:pt x="16596" y="27250"/>
                  <a:pt x="16353" y="28648"/>
                </a:cubicBezTo>
                <a:cubicBezTo>
                  <a:pt x="16110" y="30077"/>
                  <a:pt x="15989" y="31505"/>
                  <a:pt x="16019" y="32904"/>
                </a:cubicBezTo>
                <a:cubicBezTo>
                  <a:pt x="16019" y="34332"/>
                  <a:pt x="16140" y="35761"/>
                  <a:pt x="16475" y="37159"/>
                </a:cubicBezTo>
                <a:lnTo>
                  <a:pt x="16657" y="37159"/>
                </a:lnTo>
                <a:cubicBezTo>
                  <a:pt x="17265" y="34393"/>
                  <a:pt x="17751" y="31688"/>
                  <a:pt x="18329" y="29043"/>
                </a:cubicBezTo>
                <a:cubicBezTo>
                  <a:pt x="18633" y="27706"/>
                  <a:pt x="18876" y="26399"/>
                  <a:pt x="19241" y="25092"/>
                </a:cubicBezTo>
                <a:cubicBezTo>
                  <a:pt x="19302" y="24757"/>
                  <a:pt x="19423" y="24423"/>
                  <a:pt x="19514" y="24119"/>
                </a:cubicBezTo>
                <a:lnTo>
                  <a:pt x="19666" y="23633"/>
                </a:lnTo>
                <a:lnTo>
                  <a:pt x="19818" y="23147"/>
                </a:lnTo>
                <a:cubicBezTo>
                  <a:pt x="19910" y="22812"/>
                  <a:pt x="20001" y="22478"/>
                  <a:pt x="20122" y="22174"/>
                </a:cubicBezTo>
                <a:lnTo>
                  <a:pt x="20457" y="21201"/>
                </a:lnTo>
                <a:cubicBezTo>
                  <a:pt x="20669" y="20533"/>
                  <a:pt x="21004" y="19925"/>
                  <a:pt x="21399" y="19377"/>
                </a:cubicBezTo>
                <a:cubicBezTo>
                  <a:pt x="22402" y="20259"/>
                  <a:pt x="23375" y="21171"/>
                  <a:pt x="24347" y="22083"/>
                </a:cubicBezTo>
                <a:cubicBezTo>
                  <a:pt x="24317" y="22143"/>
                  <a:pt x="24317" y="22143"/>
                  <a:pt x="24317" y="22143"/>
                </a:cubicBezTo>
                <a:cubicBezTo>
                  <a:pt x="24195" y="22265"/>
                  <a:pt x="24104" y="22387"/>
                  <a:pt x="23983" y="22508"/>
                </a:cubicBezTo>
                <a:cubicBezTo>
                  <a:pt x="23861" y="22630"/>
                  <a:pt x="23739" y="22751"/>
                  <a:pt x="23648" y="22903"/>
                </a:cubicBezTo>
                <a:cubicBezTo>
                  <a:pt x="23466" y="23177"/>
                  <a:pt x="23253" y="23420"/>
                  <a:pt x="23040" y="23694"/>
                </a:cubicBezTo>
                <a:cubicBezTo>
                  <a:pt x="22250" y="24788"/>
                  <a:pt x="21672" y="26034"/>
                  <a:pt x="21277" y="27311"/>
                </a:cubicBezTo>
                <a:cubicBezTo>
                  <a:pt x="21095" y="27949"/>
                  <a:pt x="20913" y="28587"/>
                  <a:pt x="20791" y="29256"/>
                </a:cubicBezTo>
                <a:cubicBezTo>
                  <a:pt x="20730" y="29560"/>
                  <a:pt x="20669" y="29894"/>
                  <a:pt x="20609" y="30229"/>
                </a:cubicBezTo>
                <a:cubicBezTo>
                  <a:pt x="20578" y="30563"/>
                  <a:pt x="20548" y="30897"/>
                  <a:pt x="20517" y="31201"/>
                </a:cubicBezTo>
                <a:cubicBezTo>
                  <a:pt x="20426" y="32508"/>
                  <a:pt x="20426" y="33846"/>
                  <a:pt x="20578" y="35153"/>
                </a:cubicBezTo>
                <a:cubicBezTo>
                  <a:pt x="20730" y="36429"/>
                  <a:pt x="20973" y="37736"/>
                  <a:pt x="21399" y="38983"/>
                </a:cubicBezTo>
                <a:lnTo>
                  <a:pt x="21581" y="38952"/>
                </a:lnTo>
                <a:cubicBezTo>
                  <a:pt x="21794" y="37676"/>
                  <a:pt x="21916" y="36399"/>
                  <a:pt x="22068" y="35153"/>
                </a:cubicBezTo>
                <a:lnTo>
                  <a:pt x="22524" y="31414"/>
                </a:lnTo>
                <a:cubicBezTo>
                  <a:pt x="22676" y="30168"/>
                  <a:pt x="22828" y="28952"/>
                  <a:pt x="23040" y="27736"/>
                </a:cubicBezTo>
                <a:lnTo>
                  <a:pt x="23223" y="26855"/>
                </a:lnTo>
                <a:cubicBezTo>
                  <a:pt x="23283" y="26551"/>
                  <a:pt x="23375" y="26277"/>
                  <a:pt x="23435" y="25973"/>
                </a:cubicBezTo>
                <a:cubicBezTo>
                  <a:pt x="23587" y="25365"/>
                  <a:pt x="23770" y="24788"/>
                  <a:pt x="23952" y="24180"/>
                </a:cubicBezTo>
                <a:cubicBezTo>
                  <a:pt x="24195" y="23633"/>
                  <a:pt x="24408" y="23055"/>
                  <a:pt x="24803" y="22599"/>
                </a:cubicBezTo>
                <a:cubicBezTo>
                  <a:pt x="25867" y="23633"/>
                  <a:pt x="26870" y="24727"/>
                  <a:pt x="27812" y="25821"/>
                </a:cubicBezTo>
                <a:cubicBezTo>
                  <a:pt x="27752" y="25882"/>
                  <a:pt x="27691" y="25943"/>
                  <a:pt x="27630" y="26004"/>
                </a:cubicBezTo>
                <a:cubicBezTo>
                  <a:pt x="27539" y="26125"/>
                  <a:pt x="27417" y="26216"/>
                  <a:pt x="27356" y="26338"/>
                </a:cubicBezTo>
                <a:cubicBezTo>
                  <a:pt x="27265" y="26460"/>
                  <a:pt x="27174" y="26581"/>
                  <a:pt x="27113" y="26703"/>
                </a:cubicBezTo>
                <a:lnTo>
                  <a:pt x="26901" y="27037"/>
                </a:lnTo>
                <a:cubicBezTo>
                  <a:pt x="26749" y="27280"/>
                  <a:pt x="26597" y="27493"/>
                  <a:pt x="26475" y="27736"/>
                </a:cubicBezTo>
                <a:cubicBezTo>
                  <a:pt x="26353" y="27979"/>
                  <a:pt x="26232" y="28223"/>
                  <a:pt x="26110" y="28466"/>
                </a:cubicBezTo>
                <a:cubicBezTo>
                  <a:pt x="25898" y="28982"/>
                  <a:pt x="25746" y="29499"/>
                  <a:pt x="25594" y="29986"/>
                </a:cubicBezTo>
                <a:cubicBezTo>
                  <a:pt x="25290" y="31019"/>
                  <a:pt x="25046" y="32052"/>
                  <a:pt x="24955" y="33116"/>
                </a:cubicBezTo>
                <a:cubicBezTo>
                  <a:pt x="24864" y="34180"/>
                  <a:pt x="24864" y="35214"/>
                  <a:pt x="24955" y="36277"/>
                </a:cubicBezTo>
                <a:cubicBezTo>
                  <a:pt x="25046" y="37311"/>
                  <a:pt x="25198" y="38375"/>
                  <a:pt x="25533" y="39408"/>
                </a:cubicBezTo>
                <a:lnTo>
                  <a:pt x="25715" y="39408"/>
                </a:lnTo>
                <a:cubicBezTo>
                  <a:pt x="26019" y="38375"/>
                  <a:pt x="26232" y="37372"/>
                  <a:pt x="26445" y="36338"/>
                </a:cubicBezTo>
                <a:cubicBezTo>
                  <a:pt x="26657" y="35335"/>
                  <a:pt x="26840" y="34332"/>
                  <a:pt x="26992" y="33359"/>
                </a:cubicBezTo>
                <a:cubicBezTo>
                  <a:pt x="27113" y="32356"/>
                  <a:pt x="27205" y="31353"/>
                  <a:pt x="27356" y="30381"/>
                </a:cubicBezTo>
                <a:cubicBezTo>
                  <a:pt x="27417" y="29864"/>
                  <a:pt x="27508" y="29408"/>
                  <a:pt x="27569" y="28891"/>
                </a:cubicBezTo>
                <a:cubicBezTo>
                  <a:pt x="27660" y="28405"/>
                  <a:pt x="27721" y="27919"/>
                  <a:pt x="27843" y="27432"/>
                </a:cubicBezTo>
                <a:cubicBezTo>
                  <a:pt x="27934" y="27007"/>
                  <a:pt x="28056" y="26642"/>
                  <a:pt x="28268" y="26338"/>
                </a:cubicBezTo>
                <a:cubicBezTo>
                  <a:pt x="29119" y="27372"/>
                  <a:pt x="29910" y="28405"/>
                  <a:pt x="30609" y="29469"/>
                </a:cubicBezTo>
                <a:cubicBezTo>
                  <a:pt x="30487" y="29499"/>
                  <a:pt x="30366" y="29530"/>
                  <a:pt x="30244" y="29621"/>
                </a:cubicBezTo>
                <a:cubicBezTo>
                  <a:pt x="29971" y="29742"/>
                  <a:pt x="29758" y="29955"/>
                  <a:pt x="29606" y="30168"/>
                </a:cubicBezTo>
                <a:cubicBezTo>
                  <a:pt x="28937" y="30958"/>
                  <a:pt x="28633" y="31840"/>
                  <a:pt x="28390" y="32721"/>
                </a:cubicBezTo>
                <a:cubicBezTo>
                  <a:pt x="28147" y="33603"/>
                  <a:pt x="27964" y="34484"/>
                  <a:pt x="27904" y="35366"/>
                </a:cubicBezTo>
                <a:cubicBezTo>
                  <a:pt x="27873" y="36247"/>
                  <a:pt x="27904" y="37159"/>
                  <a:pt x="27995" y="38040"/>
                </a:cubicBezTo>
                <a:cubicBezTo>
                  <a:pt x="28116" y="38922"/>
                  <a:pt x="28268" y="39803"/>
                  <a:pt x="28572" y="40654"/>
                </a:cubicBezTo>
                <a:lnTo>
                  <a:pt x="28785" y="40654"/>
                </a:lnTo>
                <a:cubicBezTo>
                  <a:pt x="29393" y="38952"/>
                  <a:pt x="29697" y="37250"/>
                  <a:pt x="29940" y="35578"/>
                </a:cubicBezTo>
                <a:cubicBezTo>
                  <a:pt x="30062" y="34727"/>
                  <a:pt x="30092" y="33876"/>
                  <a:pt x="30153" y="33055"/>
                </a:cubicBezTo>
                <a:cubicBezTo>
                  <a:pt x="30183" y="32630"/>
                  <a:pt x="30244" y="32235"/>
                  <a:pt x="30305" y="31840"/>
                </a:cubicBezTo>
                <a:cubicBezTo>
                  <a:pt x="30366" y="31445"/>
                  <a:pt x="30396" y="31049"/>
                  <a:pt x="30487" y="30685"/>
                </a:cubicBezTo>
                <a:cubicBezTo>
                  <a:pt x="30548" y="30502"/>
                  <a:pt x="30609" y="30381"/>
                  <a:pt x="30700" y="30259"/>
                </a:cubicBezTo>
                <a:cubicBezTo>
                  <a:pt x="30761" y="30168"/>
                  <a:pt x="30882" y="30107"/>
                  <a:pt x="31004" y="30046"/>
                </a:cubicBezTo>
                <a:cubicBezTo>
                  <a:pt x="31764" y="31201"/>
                  <a:pt x="32402" y="32356"/>
                  <a:pt x="32919" y="33511"/>
                </a:cubicBezTo>
                <a:cubicBezTo>
                  <a:pt x="32889" y="33694"/>
                  <a:pt x="32828" y="33846"/>
                  <a:pt x="32737" y="34028"/>
                </a:cubicBezTo>
                <a:cubicBezTo>
                  <a:pt x="32615" y="34332"/>
                  <a:pt x="32433" y="34636"/>
                  <a:pt x="32311" y="34940"/>
                </a:cubicBezTo>
                <a:cubicBezTo>
                  <a:pt x="32159" y="35214"/>
                  <a:pt x="32068" y="35548"/>
                  <a:pt x="31977" y="35852"/>
                </a:cubicBezTo>
                <a:cubicBezTo>
                  <a:pt x="31916" y="36156"/>
                  <a:pt x="31825" y="36460"/>
                  <a:pt x="31733" y="36764"/>
                </a:cubicBezTo>
                <a:cubicBezTo>
                  <a:pt x="31612" y="37402"/>
                  <a:pt x="31581" y="38040"/>
                  <a:pt x="31642" y="38679"/>
                </a:cubicBezTo>
                <a:cubicBezTo>
                  <a:pt x="31703" y="39347"/>
                  <a:pt x="31794" y="40016"/>
                  <a:pt x="32098" y="40685"/>
                </a:cubicBezTo>
                <a:lnTo>
                  <a:pt x="32281" y="40715"/>
                </a:lnTo>
                <a:cubicBezTo>
                  <a:pt x="32737" y="40138"/>
                  <a:pt x="33040" y="39530"/>
                  <a:pt x="33284" y="38922"/>
                </a:cubicBezTo>
                <a:cubicBezTo>
                  <a:pt x="33527" y="38314"/>
                  <a:pt x="33679" y="37706"/>
                  <a:pt x="33740" y="37068"/>
                </a:cubicBezTo>
                <a:cubicBezTo>
                  <a:pt x="33740" y="36733"/>
                  <a:pt x="33740" y="36429"/>
                  <a:pt x="33770" y="36095"/>
                </a:cubicBezTo>
                <a:cubicBezTo>
                  <a:pt x="33770" y="35791"/>
                  <a:pt x="33770" y="35457"/>
                  <a:pt x="33709" y="35122"/>
                </a:cubicBezTo>
                <a:cubicBezTo>
                  <a:pt x="33679" y="34788"/>
                  <a:pt x="33588" y="34454"/>
                  <a:pt x="33557" y="34150"/>
                </a:cubicBezTo>
                <a:cubicBezTo>
                  <a:pt x="33527" y="33967"/>
                  <a:pt x="33527" y="33785"/>
                  <a:pt x="33527" y="33603"/>
                </a:cubicBezTo>
                <a:lnTo>
                  <a:pt x="33527" y="33603"/>
                </a:lnTo>
                <a:cubicBezTo>
                  <a:pt x="33770" y="33785"/>
                  <a:pt x="33983" y="33967"/>
                  <a:pt x="34196" y="34180"/>
                </a:cubicBezTo>
                <a:cubicBezTo>
                  <a:pt x="34499" y="34514"/>
                  <a:pt x="34834" y="34788"/>
                  <a:pt x="35229" y="34940"/>
                </a:cubicBezTo>
                <a:cubicBezTo>
                  <a:pt x="35624" y="35092"/>
                  <a:pt x="36019" y="35214"/>
                  <a:pt x="36445" y="35274"/>
                </a:cubicBezTo>
                <a:cubicBezTo>
                  <a:pt x="36658" y="35320"/>
                  <a:pt x="36878" y="35343"/>
                  <a:pt x="37106" y="35343"/>
                </a:cubicBezTo>
                <a:cubicBezTo>
                  <a:pt x="37334" y="35343"/>
                  <a:pt x="37569" y="35320"/>
                  <a:pt x="37813" y="35274"/>
                </a:cubicBezTo>
                <a:lnTo>
                  <a:pt x="37904" y="35122"/>
                </a:lnTo>
                <a:cubicBezTo>
                  <a:pt x="37630" y="34666"/>
                  <a:pt x="37326" y="34362"/>
                  <a:pt x="36992" y="34089"/>
                </a:cubicBezTo>
                <a:cubicBezTo>
                  <a:pt x="36658" y="33815"/>
                  <a:pt x="36293" y="33572"/>
                  <a:pt x="35928" y="33390"/>
                </a:cubicBezTo>
                <a:cubicBezTo>
                  <a:pt x="35563" y="33207"/>
                  <a:pt x="35138" y="33116"/>
                  <a:pt x="34682" y="33116"/>
                </a:cubicBezTo>
                <a:cubicBezTo>
                  <a:pt x="34256" y="33086"/>
                  <a:pt x="33831" y="33055"/>
                  <a:pt x="33466" y="32904"/>
                </a:cubicBezTo>
                <a:cubicBezTo>
                  <a:pt x="33010" y="31900"/>
                  <a:pt x="32463" y="30897"/>
                  <a:pt x="31825" y="29894"/>
                </a:cubicBezTo>
                <a:cubicBezTo>
                  <a:pt x="32007" y="29894"/>
                  <a:pt x="32159" y="29925"/>
                  <a:pt x="32341" y="29955"/>
                </a:cubicBezTo>
                <a:cubicBezTo>
                  <a:pt x="33162" y="30077"/>
                  <a:pt x="33922" y="30563"/>
                  <a:pt x="34712" y="30897"/>
                </a:cubicBezTo>
                <a:cubicBezTo>
                  <a:pt x="35077" y="31080"/>
                  <a:pt x="35503" y="31201"/>
                  <a:pt x="35898" y="31323"/>
                </a:cubicBezTo>
                <a:cubicBezTo>
                  <a:pt x="36293" y="31445"/>
                  <a:pt x="36718" y="31536"/>
                  <a:pt x="37144" y="31627"/>
                </a:cubicBezTo>
                <a:cubicBezTo>
                  <a:pt x="37965" y="31809"/>
                  <a:pt x="38846" y="31961"/>
                  <a:pt x="39758" y="31961"/>
                </a:cubicBezTo>
                <a:lnTo>
                  <a:pt x="39849" y="31809"/>
                </a:lnTo>
                <a:cubicBezTo>
                  <a:pt x="39180" y="31110"/>
                  <a:pt x="38421" y="30654"/>
                  <a:pt x="37630" y="30229"/>
                </a:cubicBezTo>
                <a:cubicBezTo>
                  <a:pt x="37235" y="30046"/>
                  <a:pt x="36840" y="29864"/>
                  <a:pt x="36414" y="29712"/>
                </a:cubicBezTo>
                <a:cubicBezTo>
                  <a:pt x="36019" y="29560"/>
                  <a:pt x="35563" y="29438"/>
                  <a:pt x="35138" y="29378"/>
                </a:cubicBezTo>
                <a:cubicBezTo>
                  <a:pt x="34743" y="29325"/>
                  <a:pt x="34342" y="29312"/>
                  <a:pt x="33943" y="29312"/>
                </a:cubicBezTo>
                <a:cubicBezTo>
                  <a:pt x="33569" y="29312"/>
                  <a:pt x="33196" y="29323"/>
                  <a:pt x="32831" y="29323"/>
                </a:cubicBezTo>
                <a:cubicBezTo>
                  <a:pt x="32686" y="29323"/>
                  <a:pt x="32544" y="29322"/>
                  <a:pt x="32402" y="29317"/>
                </a:cubicBezTo>
                <a:lnTo>
                  <a:pt x="31460" y="29317"/>
                </a:lnTo>
                <a:cubicBezTo>
                  <a:pt x="30670" y="28131"/>
                  <a:pt x="29758" y="26946"/>
                  <a:pt x="28785" y="25761"/>
                </a:cubicBezTo>
                <a:cubicBezTo>
                  <a:pt x="28998" y="25578"/>
                  <a:pt x="29271" y="25457"/>
                  <a:pt x="29545" y="25365"/>
                </a:cubicBezTo>
                <a:cubicBezTo>
                  <a:pt x="29874" y="25259"/>
                  <a:pt x="30213" y="25220"/>
                  <a:pt x="30556" y="25220"/>
                </a:cubicBezTo>
                <a:cubicBezTo>
                  <a:pt x="31197" y="25220"/>
                  <a:pt x="31849" y="25358"/>
                  <a:pt x="32463" y="25457"/>
                </a:cubicBezTo>
                <a:cubicBezTo>
                  <a:pt x="32919" y="25548"/>
                  <a:pt x="33405" y="25609"/>
                  <a:pt x="33892" y="25669"/>
                </a:cubicBezTo>
                <a:lnTo>
                  <a:pt x="35381" y="25821"/>
                </a:lnTo>
                <a:cubicBezTo>
                  <a:pt x="36384" y="25943"/>
                  <a:pt x="37387" y="26065"/>
                  <a:pt x="38451" y="26065"/>
                </a:cubicBezTo>
                <a:lnTo>
                  <a:pt x="38542" y="25913"/>
                </a:lnTo>
                <a:cubicBezTo>
                  <a:pt x="37691" y="25183"/>
                  <a:pt x="36718" y="24727"/>
                  <a:pt x="35715" y="24393"/>
                </a:cubicBezTo>
                <a:cubicBezTo>
                  <a:pt x="35199" y="24210"/>
                  <a:pt x="34682" y="24089"/>
                  <a:pt x="34135" y="23998"/>
                </a:cubicBezTo>
                <a:cubicBezTo>
                  <a:pt x="33740" y="23905"/>
                  <a:pt x="33328" y="23865"/>
                  <a:pt x="32911" y="23865"/>
                </a:cubicBezTo>
                <a:cubicBezTo>
                  <a:pt x="32782" y="23865"/>
                  <a:pt x="32653" y="23869"/>
                  <a:pt x="32524" y="23876"/>
                </a:cubicBezTo>
                <a:cubicBezTo>
                  <a:pt x="31430" y="23967"/>
                  <a:pt x="30335" y="24332"/>
                  <a:pt x="29332" y="24788"/>
                </a:cubicBezTo>
                <a:cubicBezTo>
                  <a:pt x="28998" y="24940"/>
                  <a:pt x="28694" y="25122"/>
                  <a:pt x="28390" y="25335"/>
                </a:cubicBezTo>
                <a:cubicBezTo>
                  <a:pt x="27417" y="24180"/>
                  <a:pt x="26384" y="23086"/>
                  <a:pt x="25290" y="21992"/>
                </a:cubicBezTo>
                <a:cubicBezTo>
                  <a:pt x="25563" y="21748"/>
                  <a:pt x="25867" y="21505"/>
                  <a:pt x="26171" y="21323"/>
                </a:cubicBezTo>
                <a:cubicBezTo>
                  <a:pt x="26718" y="21019"/>
                  <a:pt x="27296" y="20836"/>
                  <a:pt x="27904" y="20715"/>
                </a:cubicBezTo>
                <a:cubicBezTo>
                  <a:pt x="28512" y="20593"/>
                  <a:pt x="29119" y="20533"/>
                  <a:pt x="29697" y="20502"/>
                </a:cubicBezTo>
                <a:lnTo>
                  <a:pt x="31521" y="20350"/>
                </a:lnTo>
                <a:cubicBezTo>
                  <a:pt x="32129" y="20320"/>
                  <a:pt x="32737" y="20289"/>
                  <a:pt x="33344" y="20259"/>
                </a:cubicBezTo>
                <a:cubicBezTo>
                  <a:pt x="34591" y="20229"/>
                  <a:pt x="35837" y="20229"/>
                  <a:pt x="37144" y="20198"/>
                </a:cubicBezTo>
                <a:lnTo>
                  <a:pt x="37205" y="20016"/>
                </a:lnTo>
                <a:cubicBezTo>
                  <a:pt x="36050" y="19347"/>
                  <a:pt x="34743" y="18982"/>
                  <a:pt x="33436" y="18800"/>
                </a:cubicBezTo>
                <a:cubicBezTo>
                  <a:pt x="32885" y="18725"/>
                  <a:pt x="32335" y="18670"/>
                  <a:pt x="31785" y="18670"/>
                </a:cubicBezTo>
                <a:cubicBezTo>
                  <a:pt x="31666" y="18670"/>
                  <a:pt x="31548" y="18673"/>
                  <a:pt x="31430" y="18678"/>
                </a:cubicBezTo>
                <a:cubicBezTo>
                  <a:pt x="30761" y="18678"/>
                  <a:pt x="30092" y="18770"/>
                  <a:pt x="29423" y="18952"/>
                </a:cubicBezTo>
                <a:cubicBezTo>
                  <a:pt x="28116" y="19317"/>
                  <a:pt x="26901" y="20046"/>
                  <a:pt x="25837" y="20806"/>
                </a:cubicBezTo>
                <a:cubicBezTo>
                  <a:pt x="25502" y="21049"/>
                  <a:pt x="25198" y="21323"/>
                  <a:pt x="24894" y="21596"/>
                </a:cubicBezTo>
                <a:cubicBezTo>
                  <a:pt x="23891" y="20624"/>
                  <a:pt x="22888" y="19681"/>
                  <a:pt x="21885" y="18800"/>
                </a:cubicBezTo>
                <a:cubicBezTo>
                  <a:pt x="22159" y="18496"/>
                  <a:pt x="22432" y="18192"/>
                  <a:pt x="22767" y="17949"/>
                </a:cubicBezTo>
                <a:cubicBezTo>
                  <a:pt x="23831" y="17098"/>
                  <a:pt x="25168" y="16672"/>
                  <a:pt x="26445" y="16308"/>
                </a:cubicBezTo>
                <a:lnTo>
                  <a:pt x="28329" y="15700"/>
                </a:lnTo>
                <a:cubicBezTo>
                  <a:pt x="28967" y="15487"/>
                  <a:pt x="29606" y="15304"/>
                  <a:pt x="30274" y="15122"/>
                </a:cubicBezTo>
                <a:lnTo>
                  <a:pt x="32250" y="14636"/>
                </a:lnTo>
                <a:lnTo>
                  <a:pt x="34287" y="14149"/>
                </a:lnTo>
                <a:lnTo>
                  <a:pt x="34287" y="13967"/>
                </a:lnTo>
                <a:cubicBezTo>
                  <a:pt x="33588" y="13754"/>
                  <a:pt x="32889" y="13663"/>
                  <a:pt x="32159" y="13633"/>
                </a:cubicBezTo>
                <a:cubicBezTo>
                  <a:pt x="31901" y="13611"/>
                  <a:pt x="31646" y="13601"/>
                  <a:pt x="31392" y="13601"/>
                </a:cubicBezTo>
                <a:cubicBezTo>
                  <a:pt x="30930" y="13601"/>
                  <a:pt x="30472" y="13635"/>
                  <a:pt x="30001" y="13694"/>
                </a:cubicBezTo>
                <a:cubicBezTo>
                  <a:pt x="29271" y="13754"/>
                  <a:pt x="28572" y="13876"/>
                  <a:pt x="27873" y="14058"/>
                </a:cubicBezTo>
                <a:cubicBezTo>
                  <a:pt x="27174" y="14241"/>
                  <a:pt x="26475" y="14514"/>
                  <a:pt x="25806" y="14849"/>
                </a:cubicBezTo>
                <a:cubicBezTo>
                  <a:pt x="25168" y="15183"/>
                  <a:pt x="24560" y="15608"/>
                  <a:pt x="23983" y="16064"/>
                </a:cubicBezTo>
                <a:cubicBezTo>
                  <a:pt x="23435" y="16520"/>
                  <a:pt x="22888" y="17007"/>
                  <a:pt x="22372" y="17493"/>
                </a:cubicBezTo>
                <a:cubicBezTo>
                  <a:pt x="22037" y="17797"/>
                  <a:pt x="21733" y="18101"/>
                  <a:pt x="21429" y="18405"/>
                </a:cubicBezTo>
                <a:cubicBezTo>
                  <a:pt x="20305" y="17432"/>
                  <a:pt x="19180" y="16490"/>
                  <a:pt x="18086" y="15639"/>
                </a:cubicBezTo>
                <a:cubicBezTo>
                  <a:pt x="18329" y="15365"/>
                  <a:pt x="18572" y="15122"/>
                  <a:pt x="18846" y="14909"/>
                </a:cubicBezTo>
                <a:cubicBezTo>
                  <a:pt x="19879" y="14089"/>
                  <a:pt x="21156" y="13602"/>
                  <a:pt x="22311" y="13116"/>
                </a:cubicBezTo>
                <a:cubicBezTo>
                  <a:pt x="22615" y="12994"/>
                  <a:pt x="22919" y="12873"/>
                  <a:pt x="23192" y="12721"/>
                </a:cubicBezTo>
                <a:cubicBezTo>
                  <a:pt x="23496" y="12599"/>
                  <a:pt x="23800" y="12478"/>
                  <a:pt x="24074" y="12356"/>
                </a:cubicBezTo>
                <a:cubicBezTo>
                  <a:pt x="24682" y="12083"/>
                  <a:pt x="25259" y="11839"/>
                  <a:pt x="25867" y="11596"/>
                </a:cubicBezTo>
                <a:lnTo>
                  <a:pt x="29575" y="10137"/>
                </a:lnTo>
                <a:lnTo>
                  <a:pt x="29575" y="9955"/>
                </a:lnTo>
                <a:cubicBezTo>
                  <a:pt x="29118" y="9885"/>
                  <a:pt x="28660" y="9855"/>
                  <a:pt x="28204" y="9855"/>
                </a:cubicBezTo>
                <a:cubicBezTo>
                  <a:pt x="27268" y="9855"/>
                  <a:pt x="26341" y="9984"/>
                  <a:pt x="25442" y="10168"/>
                </a:cubicBezTo>
                <a:cubicBezTo>
                  <a:pt x="25107" y="10259"/>
                  <a:pt x="24773" y="10350"/>
                  <a:pt x="24439" y="10441"/>
                </a:cubicBezTo>
                <a:cubicBezTo>
                  <a:pt x="24104" y="10563"/>
                  <a:pt x="23770" y="10654"/>
                  <a:pt x="23435" y="10776"/>
                </a:cubicBezTo>
                <a:cubicBezTo>
                  <a:pt x="23131" y="10897"/>
                  <a:pt x="22797" y="11049"/>
                  <a:pt x="22493" y="11201"/>
                </a:cubicBezTo>
                <a:cubicBezTo>
                  <a:pt x="22189" y="11353"/>
                  <a:pt x="21885" y="11535"/>
                  <a:pt x="21581" y="11718"/>
                </a:cubicBezTo>
                <a:cubicBezTo>
                  <a:pt x="20396" y="12478"/>
                  <a:pt x="19423" y="13511"/>
                  <a:pt x="18451" y="14453"/>
                </a:cubicBezTo>
                <a:cubicBezTo>
                  <a:pt x="18207" y="14666"/>
                  <a:pt x="17964" y="14940"/>
                  <a:pt x="17721" y="15152"/>
                </a:cubicBezTo>
                <a:cubicBezTo>
                  <a:pt x="17691" y="15183"/>
                  <a:pt x="17660" y="15213"/>
                  <a:pt x="17630" y="15244"/>
                </a:cubicBezTo>
                <a:cubicBezTo>
                  <a:pt x="16900" y="14697"/>
                  <a:pt x="16201" y="14149"/>
                  <a:pt x="15502" y="13633"/>
                </a:cubicBezTo>
                <a:cubicBezTo>
                  <a:pt x="14985" y="13238"/>
                  <a:pt x="14438" y="12842"/>
                  <a:pt x="13922" y="12478"/>
                </a:cubicBezTo>
                <a:cubicBezTo>
                  <a:pt x="14165" y="12204"/>
                  <a:pt x="14438" y="11931"/>
                  <a:pt x="14712" y="11657"/>
                </a:cubicBezTo>
                <a:cubicBezTo>
                  <a:pt x="15745" y="10684"/>
                  <a:pt x="17022" y="10016"/>
                  <a:pt x="18238" y="9347"/>
                </a:cubicBezTo>
                <a:cubicBezTo>
                  <a:pt x="18542" y="9165"/>
                  <a:pt x="18846" y="9013"/>
                  <a:pt x="19150" y="8830"/>
                </a:cubicBezTo>
                <a:cubicBezTo>
                  <a:pt x="19423" y="8648"/>
                  <a:pt x="19727" y="8465"/>
                  <a:pt x="20031" y="8283"/>
                </a:cubicBezTo>
                <a:cubicBezTo>
                  <a:pt x="20639" y="7949"/>
                  <a:pt x="21247" y="7584"/>
                  <a:pt x="21855" y="7250"/>
                </a:cubicBezTo>
                <a:cubicBezTo>
                  <a:pt x="22463" y="6915"/>
                  <a:pt x="23071" y="6581"/>
                  <a:pt x="23709" y="6247"/>
                </a:cubicBezTo>
                <a:lnTo>
                  <a:pt x="25624" y="5244"/>
                </a:lnTo>
                <a:lnTo>
                  <a:pt x="25594" y="5061"/>
                </a:lnTo>
                <a:cubicBezTo>
                  <a:pt x="25514" y="5058"/>
                  <a:pt x="25435" y="5056"/>
                  <a:pt x="25357" y="5056"/>
                </a:cubicBezTo>
                <a:cubicBezTo>
                  <a:pt x="24681" y="5056"/>
                  <a:pt x="24028" y="5168"/>
                  <a:pt x="23375" y="5304"/>
                </a:cubicBezTo>
                <a:cubicBezTo>
                  <a:pt x="22645" y="5426"/>
                  <a:pt x="21946" y="5639"/>
                  <a:pt x="21247" y="5912"/>
                </a:cubicBezTo>
                <a:cubicBezTo>
                  <a:pt x="20548" y="6155"/>
                  <a:pt x="19879" y="6459"/>
                  <a:pt x="19210" y="6824"/>
                </a:cubicBezTo>
                <a:cubicBezTo>
                  <a:pt x="18876" y="7006"/>
                  <a:pt x="18542" y="7158"/>
                  <a:pt x="18238" y="7371"/>
                </a:cubicBezTo>
                <a:cubicBezTo>
                  <a:pt x="17934" y="7584"/>
                  <a:pt x="17630" y="7797"/>
                  <a:pt x="17356" y="8040"/>
                </a:cubicBezTo>
                <a:cubicBezTo>
                  <a:pt x="16171" y="8982"/>
                  <a:pt x="15259" y="10168"/>
                  <a:pt x="14256" y="11231"/>
                </a:cubicBezTo>
                <a:cubicBezTo>
                  <a:pt x="14013" y="11535"/>
                  <a:pt x="13739" y="11839"/>
                  <a:pt x="13466" y="12143"/>
                </a:cubicBezTo>
                <a:cubicBezTo>
                  <a:pt x="12037" y="11110"/>
                  <a:pt x="10639" y="10168"/>
                  <a:pt x="9362" y="9317"/>
                </a:cubicBezTo>
                <a:cubicBezTo>
                  <a:pt x="9453" y="9225"/>
                  <a:pt x="9514" y="9134"/>
                  <a:pt x="9605" y="9043"/>
                </a:cubicBezTo>
                <a:cubicBezTo>
                  <a:pt x="10456" y="8101"/>
                  <a:pt x="11581" y="7462"/>
                  <a:pt x="12645" y="6885"/>
                </a:cubicBezTo>
                <a:cubicBezTo>
                  <a:pt x="12919" y="6763"/>
                  <a:pt x="13192" y="6611"/>
                  <a:pt x="13435" y="6459"/>
                </a:cubicBezTo>
                <a:cubicBezTo>
                  <a:pt x="13709" y="6307"/>
                  <a:pt x="13982" y="6155"/>
                  <a:pt x="14256" y="6003"/>
                </a:cubicBezTo>
                <a:cubicBezTo>
                  <a:pt x="14530" y="5882"/>
                  <a:pt x="14773" y="5730"/>
                  <a:pt x="15046" y="5578"/>
                </a:cubicBezTo>
                <a:lnTo>
                  <a:pt x="15897" y="5183"/>
                </a:lnTo>
                <a:cubicBezTo>
                  <a:pt x="17022" y="4636"/>
                  <a:pt x="18177" y="4149"/>
                  <a:pt x="19393" y="3633"/>
                </a:cubicBezTo>
                <a:lnTo>
                  <a:pt x="19362" y="3450"/>
                </a:lnTo>
                <a:cubicBezTo>
                  <a:pt x="18972" y="3388"/>
                  <a:pt x="18581" y="3360"/>
                  <a:pt x="18191" y="3360"/>
                </a:cubicBezTo>
                <a:cubicBezTo>
                  <a:pt x="17246" y="3360"/>
                  <a:pt x="16306" y="3526"/>
                  <a:pt x="15381" y="3785"/>
                </a:cubicBezTo>
                <a:cubicBezTo>
                  <a:pt x="15046" y="3876"/>
                  <a:pt x="14742" y="3997"/>
                  <a:pt x="14408" y="4089"/>
                </a:cubicBezTo>
                <a:cubicBezTo>
                  <a:pt x="14104" y="4210"/>
                  <a:pt x="13770" y="4362"/>
                  <a:pt x="13466" y="4484"/>
                </a:cubicBezTo>
                <a:cubicBezTo>
                  <a:pt x="13162" y="4636"/>
                  <a:pt x="12858" y="4818"/>
                  <a:pt x="12584" y="4970"/>
                </a:cubicBezTo>
                <a:cubicBezTo>
                  <a:pt x="12280" y="5152"/>
                  <a:pt x="12007" y="5365"/>
                  <a:pt x="11763" y="5578"/>
                </a:cubicBezTo>
                <a:cubicBezTo>
                  <a:pt x="10700" y="6459"/>
                  <a:pt x="9909" y="7614"/>
                  <a:pt x="9119" y="8648"/>
                </a:cubicBezTo>
                <a:cubicBezTo>
                  <a:pt x="9028" y="8769"/>
                  <a:pt x="8967" y="8891"/>
                  <a:pt x="8876" y="8982"/>
                </a:cubicBezTo>
                <a:cubicBezTo>
                  <a:pt x="7447" y="8040"/>
                  <a:pt x="6171" y="7250"/>
                  <a:pt x="5107" y="6611"/>
                </a:cubicBezTo>
                <a:cubicBezTo>
                  <a:pt x="5168" y="6490"/>
                  <a:pt x="5228" y="6399"/>
                  <a:pt x="5289" y="6277"/>
                </a:cubicBezTo>
                <a:cubicBezTo>
                  <a:pt x="5441" y="6034"/>
                  <a:pt x="5624" y="5821"/>
                  <a:pt x="5806" y="5608"/>
                </a:cubicBezTo>
                <a:cubicBezTo>
                  <a:pt x="6140" y="5183"/>
                  <a:pt x="6596" y="4848"/>
                  <a:pt x="7022" y="4514"/>
                </a:cubicBezTo>
                <a:cubicBezTo>
                  <a:pt x="7478" y="4210"/>
                  <a:pt x="7934" y="3906"/>
                  <a:pt x="8390" y="3633"/>
                </a:cubicBezTo>
                <a:cubicBezTo>
                  <a:pt x="8846" y="3329"/>
                  <a:pt x="9301" y="3055"/>
                  <a:pt x="9727" y="2751"/>
                </a:cubicBezTo>
                <a:cubicBezTo>
                  <a:pt x="9970" y="2599"/>
                  <a:pt x="10183" y="2447"/>
                  <a:pt x="10396" y="2326"/>
                </a:cubicBezTo>
                <a:cubicBezTo>
                  <a:pt x="10639" y="2174"/>
                  <a:pt x="10882" y="2022"/>
                  <a:pt x="11095" y="1900"/>
                </a:cubicBezTo>
                <a:cubicBezTo>
                  <a:pt x="12037" y="1323"/>
                  <a:pt x="12979" y="806"/>
                  <a:pt x="13982" y="228"/>
                </a:cubicBezTo>
                <a:lnTo>
                  <a:pt x="13952" y="46"/>
                </a:lnTo>
                <a:cubicBezTo>
                  <a:pt x="13751" y="14"/>
                  <a:pt x="13546" y="1"/>
                  <a:pt x="13339"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11"/>
          <p:cNvGrpSpPr/>
          <p:nvPr/>
        </p:nvGrpSpPr>
        <p:grpSpPr>
          <a:xfrm flipH="1">
            <a:off x="3154550" y="-621552"/>
            <a:ext cx="1876288" cy="1366129"/>
            <a:chOff x="6001425" y="5588275"/>
            <a:chExt cx="1332875" cy="970400"/>
          </a:xfrm>
        </p:grpSpPr>
        <p:sp>
          <p:nvSpPr>
            <p:cNvPr id="340" name="Google Shape;340;p11"/>
            <p:cNvSpPr/>
            <p:nvPr/>
          </p:nvSpPr>
          <p:spPr>
            <a:xfrm>
              <a:off x="6328175" y="5886325"/>
              <a:ext cx="1006125" cy="353950"/>
            </a:xfrm>
            <a:custGeom>
              <a:avLst/>
              <a:gdLst/>
              <a:ahLst/>
              <a:cxnLst/>
              <a:rect l="l" t="t" r="r" b="b"/>
              <a:pathLst>
                <a:path w="40245" h="14158" extrusionOk="0">
                  <a:moveTo>
                    <a:pt x="39536" y="1"/>
                  </a:moveTo>
                  <a:cubicBezTo>
                    <a:pt x="39479" y="1"/>
                    <a:pt x="39421" y="8"/>
                    <a:pt x="39363" y="24"/>
                  </a:cubicBezTo>
                  <a:cubicBezTo>
                    <a:pt x="36020" y="1027"/>
                    <a:pt x="32676" y="2060"/>
                    <a:pt x="29363" y="3124"/>
                  </a:cubicBezTo>
                  <a:cubicBezTo>
                    <a:pt x="26050" y="4188"/>
                    <a:pt x="22737" y="5282"/>
                    <a:pt x="19423" y="6437"/>
                  </a:cubicBezTo>
                  <a:cubicBezTo>
                    <a:pt x="16141" y="7562"/>
                    <a:pt x="12858" y="8747"/>
                    <a:pt x="9606" y="10024"/>
                  </a:cubicBezTo>
                  <a:cubicBezTo>
                    <a:pt x="6353" y="11301"/>
                    <a:pt x="3131" y="12608"/>
                    <a:pt x="1" y="14158"/>
                  </a:cubicBezTo>
                  <a:cubicBezTo>
                    <a:pt x="3162" y="12699"/>
                    <a:pt x="6445" y="11483"/>
                    <a:pt x="9727" y="10328"/>
                  </a:cubicBezTo>
                  <a:cubicBezTo>
                    <a:pt x="13010" y="9143"/>
                    <a:pt x="16293" y="8079"/>
                    <a:pt x="19636" y="7045"/>
                  </a:cubicBezTo>
                  <a:cubicBezTo>
                    <a:pt x="22949" y="5981"/>
                    <a:pt x="26293" y="5009"/>
                    <a:pt x="29636" y="4036"/>
                  </a:cubicBezTo>
                  <a:cubicBezTo>
                    <a:pt x="32980" y="3064"/>
                    <a:pt x="36323" y="2121"/>
                    <a:pt x="39697" y="1240"/>
                  </a:cubicBezTo>
                  <a:lnTo>
                    <a:pt x="39728" y="1240"/>
                  </a:lnTo>
                  <a:cubicBezTo>
                    <a:pt x="40062" y="1149"/>
                    <a:pt x="40245" y="784"/>
                    <a:pt x="40153" y="449"/>
                  </a:cubicBezTo>
                  <a:cubicBezTo>
                    <a:pt x="40053" y="173"/>
                    <a:pt x="39807" y="1"/>
                    <a:pt x="39536" y="1"/>
                  </a:cubicBezTo>
                  <a:close/>
                </a:path>
              </a:pathLst>
            </a:cu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p:nvPr/>
          </p:nvSpPr>
          <p:spPr>
            <a:xfrm>
              <a:off x="7006025" y="5950750"/>
              <a:ext cx="145900" cy="543750"/>
            </a:xfrm>
            <a:custGeom>
              <a:avLst/>
              <a:gdLst/>
              <a:ahLst/>
              <a:cxnLst/>
              <a:rect l="l" t="t" r="r" b="b"/>
              <a:pathLst>
                <a:path w="5836" h="21750" extrusionOk="0">
                  <a:moveTo>
                    <a:pt x="5775" y="0"/>
                  </a:moveTo>
                  <a:cubicBezTo>
                    <a:pt x="5774" y="1"/>
                    <a:pt x="2340" y="6049"/>
                    <a:pt x="1124" y="13131"/>
                  </a:cubicBezTo>
                  <a:cubicBezTo>
                    <a:pt x="1" y="19843"/>
                    <a:pt x="1525" y="21750"/>
                    <a:pt x="2775" y="21750"/>
                  </a:cubicBezTo>
                  <a:cubicBezTo>
                    <a:pt x="2844" y="21750"/>
                    <a:pt x="2912" y="21744"/>
                    <a:pt x="2978" y="21733"/>
                  </a:cubicBezTo>
                  <a:cubicBezTo>
                    <a:pt x="3374" y="21672"/>
                    <a:pt x="4559" y="20122"/>
                    <a:pt x="4954" y="17508"/>
                  </a:cubicBezTo>
                  <a:cubicBezTo>
                    <a:pt x="5836" y="11581"/>
                    <a:pt x="5836" y="1459"/>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6798575" y="6013825"/>
              <a:ext cx="145150" cy="493525"/>
            </a:xfrm>
            <a:custGeom>
              <a:avLst/>
              <a:gdLst/>
              <a:ahLst/>
              <a:cxnLst/>
              <a:rect l="l" t="t" r="r" b="b"/>
              <a:pathLst>
                <a:path w="5806" h="19741" extrusionOk="0">
                  <a:moveTo>
                    <a:pt x="5775" y="0"/>
                  </a:moveTo>
                  <a:cubicBezTo>
                    <a:pt x="5774" y="1"/>
                    <a:pt x="2492" y="5411"/>
                    <a:pt x="1215" y="11854"/>
                  </a:cubicBezTo>
                  <a:cubicBezTo>
                    <a:pt x="0" y="17959"/>
                    <a:pt x="1374" y="19740"/>
                    <a:pt x="2505" y="19740"/>
                  </a:cubicBezTo>
                  <a:cubicBezTo>
                    <a:pt x="2562" y="19740"/>
                    <a:pt x="2619" y="19736"/>
                    <a:pt x="2674" y="19727"/>
                  </a:cubicBezTo>
                  <a:cubicBezTo>
                    <a:pt x="3039" y="19696"/>
                    <a:pt x="4164" y="18298"/>
                    <a:pt x="4589" y="15958"/>
                  </a:cubicBezTo>
                  <a:cubicBezTo>
                    <a:pt x="5562" y="10578"/>
                    <a:pt x="5805" y="1337"/>
                    <a:pt x="5775"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p:nvPr/>
          </p:nvSpPr>
          <p:spPr>
            <a:xfrm>
              <a:off x="6544750" y="5676600"/>
              <a:ext cx="400475" cy="337250"/>
            </a:xfrm>
            <a:custGeom>
              <a:avLst/>
              <a:gdLst/>
              <a:ahLst/>
              <a:cxnLst/>
              <a:rect l="l" t="t" r="r" b="b"/>
              <a:pathLst>
                <a:path w="16019" h="13490" extrusionOk="0">
                  <a:moveTo>
                    <a:pt x="1473" y="1"/>
                  </a:moveTo>
                  <a:cubicBezTo>
                    <a:pt x="1353" y="1"/>
                    <a:pt x="1266" y="19"/>
                    <a:pt x="1216" y="54"/>
                  </a:cubicBezTo>
                  <a:cubicBezTo>
                    <a:pt x="213" y="662"/>
                    <a:pt x="0" y="2911"/>
                    <a:pt x="5046" y="7106"/>
                  </a:cubicBezTo>
                  <a:cubicBezTo>
                    <a:pt x="10061" y="11301"/>
                    <a:pt x="16019" y="13489"/>
                    <a:pt x="16019" y="13489"/>
                  </a:cubicBezTo>
                  <a:cubicBezTo>
                    <a:pt x="15198" y="12425"/>
                    <a:pt x="9210" y="5404"/>
                    <a:pt x="5076" y="1787"/>
                  </a:cubicBezTo>
                  <a:cubicBezTo>
                    <a:pt x="3550" y="489"/>
                    <a:pt x="2088" y="1"/>
                    <a:pt x="1473"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a:off x="6153400" y="6174150"/>
              <a:ext cx="330575" cy="335775"/>
            </a:xfrm>
            <a:custGeom>
              <a:avLst/>
              <a:gdLst/>
              <a:ahLst/>
              <a:cxnLst/>
              <a:rect l="l" t="t" r="r" b="b"/>
              <a:pathLst>
                <a:path w="13223" h="13431" extrusionOk="0">
                  <a:moveTo>
                    <a:pt x="13223" y="0"/>
                  </a:moveTo>
                  <a:cubicBezTo>
                    <a:pt x="13222" y="1"/>
                    <a:pt x="8146" y="2493"/>
                    <a:pt x="4074" y="6748"/>
                  </a:cubicBezTo>
                  <a:cubicBezTo>
                    <a:pt x="1" y="10973"/>
                    <a:pt x="396" y="12949"/>
                    <a:pt x="1368" y="13405"/>
                  </a:cubicBezTo>
                  <a:cubicBezTo>
                    <a:pt x="1402" y="13422"/>
                    <a:pt x="1450" y="13430"/>
                    <a:pt x="1510" y="13430"/>
                  </a:cubicBezTo>
                  <a:cubicBezTo>
                    <a:pt x="2000" y="13430"/>
                    <a:pt x="3322" y="12866"/>
                    <a:pt x="4621" y="11460"/>
                  </a:cubicBezTo>
                  <a:cubicBezTo>
                    <a:pt x="7964" y="7873"/>
                    <a:pt x="12615" y="1004"/>
                    <a:pt x="13223"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6384400" y="6116400"/>
              <a:ext cx="243200" cy="440025"/>
            </a:xfrm>
            <a:custGeom>
              <a:avLst/>
              <a:gdLst/>
              <a:ahLst/>
              <a:cxnLst/>
              <a:rect l="l" t="t" r="r" b="b"/>
              <a:pathLst>
                <a:path w="9728" h="17601" extrusionOk="0">
                  <a:moveTo>
                    <a:pt x="9728" y="0"/>
                  </a:moveTo>
                  <a:lnTo>
                    <a:pt x="9728" y="0"/>
                  </a:lnTo>
                  <a:cubicBezTo>
                    <a:pt x="9727" y="1"/>
                    <a:pt x="5411" y="4256"/>
                    <a:pt x="2706" y="9940"/>
                  </a:cubicBezTo>
                  <a:cubicBezTo>
                    <a:pt x="1" y="15593"/>
                    <a:pt x="1095" y="17478"/>
                    <a:pt x="2220" y="17599"/>
                  </a:cubicBezTo>
                  <a:cubicBezTo>
                    <a:pt x="2225" y="17600"/>
                    <a:pt x="2230" y="17600"/>
                    <a:pt x="2235" y="17600"/>
                  </a:cubicBezTo>
                  <a:cubicBezTo>
                    <a:pt x="2594" y="17600"/>
                    <a:pt x="3936" y="16596"/>
                    <a:pt x="4864" y="14530"/>
                  </a:cubicBezTo>
                  <a:cubicBezTo>
                    <a:pt x="7022" y="9757"/>
                    <a:pt x="9424" y="1247"/>
                    <a:pt x="972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6574050" y="6067000"/>
              <a:ext cx="207800" cy="491675"/>
            </a:xfrm>
            <a:custGeom>
              <a:avLst/>
              <a:gdLst/>
              <a:ahLst/>
              <a:cxnLst/>
              <a:rect l="l" t="t" r="r" b="b"/>
              <a:pathLst>
                <a:path w="8312" h="19667" extrusionOk="0">
                  <a:moveTo>
                    <a:pt x="8312" y="1"/>
                  </a:moveTo>
                  <a:cubicBezTo>
                    <a:pt x="8311" y="2"/>
                    <a:pt x="4269" y="5077"/>
                    <a:pt x="2111" y="11460"/>
                  </a:cubicBezTo>
                  <a:cubicBezTo>
                    <a:pt x="0" y="17762"/>
                    <a:pt x="1330" y="19667"/>
                    <a:pt x="2538" y="19667"/>
                  </a:cubicBezTo>
                  <a:cubicBezTo>
                    <a:pt x="2548" y="19667"/>
                    <a:pt x="2557" y="19667"/>
                    <a:pt x="2567" y="19667"/>
                  </a:cubicBezTo>
                  <a:cubicBezTo>
                    <a:pt x="2932" y="19667"/>
                    <a:pt x="4239" y="18420"/>
                    <a:pt x="4999" y="16080"/>
                  </a:cubicBezTo>
                  <a:cubicBezTo>
                    <a:pt x="6701" y="10730"/>
                    <a:pt x="8160" y="1369"/>
                    <a:pt x="8312"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6354025" y="5748475"/>
              <a:ext cx="427825" cy="318550"/>
            </a:xfrm>
            <a:custGeom>
              <a:avLst/>
              <a:gdLst/>
              <a:ahLst/>
              <a:cxnLst/>
              <a:rect l="l" t="t" r="r" b="b"/>
              <a:pathLst>
                <a:path w="17113" h="12742" extrusionOk="0">
                  <a:moveTo>
                    <a:pt x="1382" y="0"/>
                  </a:moveTo>
                  <a:cubicBezTo>
                    <a:pt x="1213" y="0"/>
                    <a:pt x="1094" y="24"/>
                    <a:pt x="1034" y="67"/>
                  </a:cubicBezTo>
                  <a:cubicBezTo>
                    <a:pt x="30" y="766"/>
                    <a:pt x="0" y="3076"/>
                    <a:pt x="5441" y="7027"/>
                  </a:cubicBezTo>
                  <a:cubicBezTo>
                    <a:pt x="10882" y="10948"/>
                    <a:pt x="17113" y="12742"/>
                    <a:pt x="17113" y="12742"/>
                  </a:cubicBezTo>
                  <a:cubicBezTo>
                    <a:pt x="16201" y="11739"/>
                    <a:pt x="9575" y="4960"/>
                    <a:pt x="5107" y="1587"/>
                  </a:cubicBezTo>
                  <a:cubicBezTo>
                    <a:pt x="3524" y="394"/>
                    <a:pt x="2058" y="0"/>
                    <a:pt x="1382"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6001425" y="6198475"/>
              <a:ext cx="421775" cy="197450"/>
            </a:xfrm>
            <a:custGeom>
              <a:avLst/>
              <a:gdLst/>
              <a:ahLst/>
              <a:cxnLst/>
              <a:rect l="l" t="t" r="r" b="b"/>
              <a:pathLst>
                <a:path w="16871" h="7898" extrusionOk="0">
                  <a:moveTo>
                    <a:pt x="16870" y="0"/>
                  </a:moveTo>
                  <a:cubicBezTo>
                    <a:pt x="16869" y="0"/>
                    <a:pt x="11186" y="304"/>
                    <a:pt x="5806" y="2645"/>
                  </a:cubicBezTo>
                  <a:cubicBezTo>
                    <a:pt x="426" y="4955"/>
                    <a:pt x="0" y="6930"/>
                    <a:pt x="730" y="7721"/>
                  </a:cubicBezTo>
                  <a:cubicBezTo>
                    <a:pt x="816" y="7819"/>
                    <a:pt x="1127" y="7898"/>
                    <a:pt x="1595" y="7898"/>
                  </a:cubicBezTo>
                  <a:cubicBezTo>
                    <a:pt x="2283" y="7898"/>
                    <a:pt x="3311" y="7728"/>
                    <a:pt x="4469" y="7204"/>
                  </a:cubicBezTo>
                  <a:cubicBezTo>
                    <a:pt x="8937" y="5167"/>
                    <a:pt x="15897" y="669"/>
                    <a:pt x="16870"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p:nvPr/>
          </p:nvSpPr>
          <p:spPr>
            <a:xfrm>
              <a:off x="6736200" y="5588275"/>
              <a:ext cx="414200" cy="362500"/>
            </a:xfrm>
            <a:custGeom>
              <a:avLst/>
              <a:gdLst/>
              <a:ahLst/>
              <a:cxnLst/>
              <a:rect l="l" t="t" r="r" b="b"/>
              <a:pathLst>
                <a:path w="16568" h="14500" extrusionOk="0">
                  <a:moveTo>
                    <a:pt x="2318" y="0"/>
                  </a:moveTo>
                  <a:cubicBezTo>
                    <a:pt x="504" y="0"/>
                    <a:pt x="1" y="1844"/>
                    <a:pt x="1856" y="4408"/>
                  </a:cubicBezTo>
                  <a:cubicBezTo>
                    <a:pt x="5200" y="9058"/>
                    <a:pt x="16568" y="14499"/>
                    <a:pt x="16568" y="14499"/>
                  </a:cubicBezTo>
                  <a:cubicBezTo>
                    <a:pt x="16568" y="14499"/>
                    <a:pt x="14501" y="10730"/>
                    <a:pt x="8665" y="4134"/>
                  </a:cubicBezTo>
                  <a:cubicBezTo>
                    <a:pt x="6068" y="1186"/>
                    <a:pt x="3772" y="0"/>
                    <a:pt x="2318" y="0"/>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p:nvPr/>
          </p:nvSpPr>
          <p:spPr>
            <a:xfrm>
              <a:off x="6235600" y="5897375"/>
              <a:ext cx="392750" cy="228175"/>
            </a:xfrm>
            <a:custGeom>
              <a:avLst/>
              <a:gdLst/>
              <a:ahLst/>
              <a:cxnLst/>
              <a:rect l="l" t="t" r="r" b="b"/>
              <a:pathLst>
                <a:path w="15710" h="9127" extrusionOk="0">
                  <a:moveTo>
                    <a:pt x="2467" y="1"/>
                  </a:moveTo>
                  <a:cubicBezTo>
                    <a:pt x="469" y="1"/>
                    <a:pt x="0" y="1646"/>
                    <a:pt x="2093" y="3533"/>
                  </a:cubicBezTo>
                  <a:cubicBezTo>
                    <a:pt x="5497" y="6603"/>
                    <a:pt x="15710" y="9126"/>
                    <a:pt x="15710" y="9126"/>
                  </a:cubicBezTo>
                  <a:cubicBezTo>
                    <a:pt x="15710" y="9126"/>
                    <a:pt x="13491" y="6543"/>
                    <a:pt x="7777" y="2287"/>
                  </a:cubicBezTo>
                  <a:cubicBezTo>
                    <a:pt x="5575" y="647"/>
                    <a:pt x="3720" y="1"/>
                    <a:pt x="2467"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6073125" y="5976900"/>
              <a:ext cx="410850" cy="197275"/>
            </a:xfrm>
            <a:custGeom>
              <a:avLst/>
              <a:gdLst/>
              <a:ahLst/>
              <a:cxnLst/>
              <a:rect l="l" t="t" r="r" b="b"/>
              <a:pathLst>
                <a:path w="16434" h="7891" extrusionOk="0">
                  <a:moveTo>
                    <a:pt x="2788" y="1"/>
                  </a:moveTo>
                  <a:cubicBezTo>
                    <a:pt x="486" y="1"/>
                    <a:pt x="1" y="1766"/>
                    <a:pt x="2391" y="3544"/>
                  </a:cubicBezTo>
                  <a:cubicBezTo>
                    <a:pt x="6038" y="6310"/>
                    <a:pt x="16434" y="7890"/>
                    <a:pt x="16434" y="7890"/>
                  </a:cubicBezTo>
                  <a:cubicBezTo>
                    <a:pt x="16434" y="7890"/>
                    <a:pt x="14002" y="5489"/>
                    <a:pt x="7923" y="1811"/>
                  </a:cubicBezTo>
                  <a:cubicBezTo>
                    <a:pt x="5795" y="513"/>
                    <a:pt x="4028" y="1"/>
                    <a:pt x="278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11"/>
          <p:cNvSpPr/>
          <p:nvPr/>
        </p:nvSpPr>
        <p:spPr>
          <a:xfrm>
            <a:off x="563550" y="368825"/>
            <a:ext cx="8016900" cy="4174500"/>
          </a:xfrm>
          <a:prstGeom prst="roundRect">
            <a:avLst>
              <a:gd name="adj" fmla="val 701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flipH="1">
            <a:off x="537651" y="4753540"/>
            <a:ext cx="8016900" cy="171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txBox="1">
            <a:spLocks noGrp="1"/>
          </p:cNvSpPr>
          <p:nvPr>
            <p:ph type="title" hasCustomPrompt="1"/>
          </p:nvPr>
        </p:nvSpPr>
        <p:spPr>
          <a:xfrm>
            <a:off x="1276313" y="898300"/>
            <a:ext cx="6324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55" name="Google Shape;355;p11"/>
          <p:cNvSpPr txBox="1">
            <a:spLocks noGrp="1"/>
          </p:cNvSpPr>
          <p:nvPr>
            <p:ph type="body" idx="1"/>
          </p:nvPr>
        </p:nvSpPr>
        <p:spPr>
          <a:xfrm>
            <a:off x="1276313" y="2944400"/>
            <a:ext cx="6324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356" name="Google Shape;3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ighteous"/>
              <a:buNone/>
              <a:defRPr sz="2800">
                <a:solidFill>
                  <a:schemeClr val="dk1"/>
                </a:solidFill>
                <a:latin typeface="Righteous"/>
                <a:ea typeface="Righteous"/>
                <a:cs typeface="Righteous"/>
                <a:sym typeface="Righteou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Lato"/>
              <a:buChar char="●"/>
              <a:defRPr sz="1800">
                <a:solidFill>
                  <a:schemeClr val="accent6"/>
                </a:solidFill>
                <a:latin typeface="Lato"/>
                <a:ea typeface="Lato"/>
                <a:cs typeface="Lato"/>
                <a:sym typeface="Lato"/>
              </a:defRPr>
            </a:lvl1pPr>
            <a:lvl2pPr marL="914400" lvl="1"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2pPr>
            <a:lvl3pPr marL="1371600" lvl="2"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3pPr>
            <a:lvl4pPr marL="1828800" lvl="3"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4pPr>
            <a:lvl5pPr marL="2286000" lvl="4"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5pPr>
            <a:lvl6pPr marL="2743200" lvl="5" indent="-317500">
              <a:lnSpc>
                <a:spcPct val="115000"/>
              </a:lnSpc>
              <a:spcBef>
                <a:spcPts val="0"/>
              </a:spcBef>
              <a:spcAft>
                <a:spcPts val="0"/>
              </a:spcAft>
              <a:buClr>
                <a:schemeClr val="accent6"/>
              </a:buClr>
              <a:buSzPts val="1400"/>
              <a:buFont typeface="Lato"/>
              <a:buChar char="■"/>
              <a:defRPr>
                <a:solidFill>
                  <a:schemeClr val="accent6"/>
                </a:solidFill>
                <a:latin typeface="Lato"/>
                <a:ea typeface="Lato"/>
                <a:cs typeface="Lato"/>
                <a:sym typeface="Lato"/>
              </a:defRPr>
            </a:lvl6pPr>
            <a:lvl7pPr marL="3200400" lvl="6" indent="-317500">
              <a:lnSpc>
                <a:spcPct val="115000"/>
              </a:lnSpc>
              <a:spcBef>
                <a:spcPts val="0"/>
              </a:spcBef>
              <a:spcAft>
                <a:spcPts val="0"/>
              </a:spcAft>
              <a:buClr>
                <a:schemeClr val="accent6"/>
              </a:buClr>
              <a:buSzPts val="1400"/>
              <a:buChar char="●"/>
              <a:defRPr>
                <a:solidFill>
                  <a:schemeClr val="accent6"/>
                </a:solidFill>
              </a:defRPr>
            </a:lvl7pPr>
            <a:lvl8pPr marL="3657600" lvl="7" indent="-317500">
              <a:lnSpc>
                <a:spcPct val="115000"/>
              </a:lnSpc>
              <a:spcBef>
                <a:spcPts val="0"/>
              </a:spcBef>
              <a:spcAft>
                <a:spcPts val="0"/>
              </a:spcAft>
              <a:buClr>
                <a:schemeClr val="accent6"/>
              </a:buClr>
              <a:buSzPts val="1400"/>
              <a:buChar char="○"/>
              <a:defRPr>
                <a:solidFill>
                  <a:schemeClr val="accent6"/>
                </a:solidFill>
              </a:defRPr>
            </a:lvl8pPr>
            <a:lvl9pPr marL="4114800" lvl="8" indent="-317500">
              <a:lnSpc>
                <a:spcPct val="115000"/>
              </a:lnSpc>
              <a:spcBef>
                <a:spcPts val="0"/>
              </a:spcBef>
              <a:spcAft>
                <a:spcPts val="0"/>
              </a:spcAft>
              <a:buClr>
                <a:schemeClr val="accent6"/>
              </a:buClr>
              <a:buSzPts val="1400"/>
              <a:buChar char="■"/>
              <a:defRPr>
                <a:solidFill>
                  <a:schemeClr val="accent6"/>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5" r:id="rId14"/>
    <p:sldLayoutId id="2147483667" r:id="rId15"/>
    <p:sldLayoutId id="2147483672" r:id="rId16"/>
    <p:sldLayoutId id="21474836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slide" Target="slide27.xml"/><Relationship Id="rId4" Type="http://schemas.openxmlformats.org/officeDocument/2006/relationships/slide" Target="slide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grpSp>
        <p:nvGrpSpPr>
          <p:cNvPr id="974" name="Google Shape;974;p30"/>
          <p:cNvGrpSpPr/>
          <p:nvPr/>
        </p:nvGrpSpPr>
        <p:grpSpPr>
          <a:xfrm>
            <a:off x="7237380" y="2797344"/>
            <a:ext cx="1820083" cy="1650860"/>
            <a:chOff x="4937750" y="6239213"/>
            <a:chExt cx="1497025" cy="1357950"/>
          </a:xfrm>
        </p:grpSpPr>
        <p:sp>
          <p:nvSpPr>
            <p:cNvPr id="975" name="Google Shape;975;p30"/>
            <p:cNvSpPr/>
            <p:nvPr/>
          </p:nvSpPr>
          <p:spPr>
            <a:xfrm>
              <a:off x="4986375" y="6485413"/>
              <a:ext cx="1055525" cy="1111750"/>
            </a:xfrm>
            <a:custGeom>
              <a:avLst/>
              <a:gdLst/>
              <a:ahLst/>
              <a:cxnLst/>
              <a:rect l="l" t="t" r="r" b="b"/>
              <a:pathLst>
                <a:path w="42221" h="44470" extrusionOk="0">
                  <a:moveTo>
                    <a:pt x="22403" y="1"/>
                  </a:moveTo>
                  <a:lnTo>
                    <a:pt x="1" y="15168"/>
                  </a:lnTo>
                  <a:lnTo>
                    <a:pt x="19789" y="44469"/>
                  </a:lnTo>
                  <a:lnTo>
                    <a:pt x="42221" y="29302"/>
                  </a:lnTo>
                  <a:lnTo>
                    <a:pt x="22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76" name="Google Shape;976;p30"/>
            <p:cNvSpPr/>
            <p:nvPr/>
          </p:nvSpPr>
          <p:spPr>
            <a:xfrm>
              <a:off x="4937750" y="6476288"/>
              <a:ext cx="1056275" cy="1111750"/>
            </a:xfrm>
            <a:custGeom>
              <a:avLst/>
              <a:gdLst/>
              <a:ahLst/>
              <a:cxnLst/>
              <a:rect l="l" t="t" r="r" b="b"/>
              <a:pathLst>
                <a:path w="42251" h="44470" extrusionOk="0">
                  <a:moveTo>
                    <a:pt x="22433" y="1"/>
                  </a:moveTo>
                  <a:lnTo>
                    <a:pt x="1" y="15138"/>
                  </a:lnTo>
                  <a:lnTo>
                    <a:pt x="19819" y="44470"/>
                  </a:lnTo>
                  <a:lnTo>
                    <a:pt x="42251" y="29302"/>
                  </a:lnTo>
                  <a:lnTo>
                    <a:pt x="224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77" name="Google Shape;977;p30"/>
            <p:cNvSpPr/>
            <p:nvPr/>
          </p:nvSpPr>
          <p:spPr>
            <a:xfrm>
              <a:off x="4937750" y="6794688"/>
              <a:ext cx="583625" cy="792600"/>
            </a:xfrm>
            <a:custGeom>
              <a:avLst/>
              <a:gdLst/>
              <a:ahLst/>
              <a:cxnLst/>
              <a:rect l="l" t="t" r="r" b="b"/>
              <a:pathLst>
                <a:path w="23345" h="31704" extrusionOk="0">
                  <a:moveTo>
                    <a:pt x="3557" y="1"/>
                  </a:moveTo>
                  <a:lnTo>
                    <a:pt x="1" y="2402"/>
                  </a:lnTo>
                  <a:lnTo>
                    <a:pt x="19819" y="31703"/>
                  </a:lnTo>
                  <a:lnTo>
                    <a:pt x="23345" y="29332"/>
                  </a:lnTo>
                  <a:lnTo>
                    <a:pt x="35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78" name="Google Shape;978;p30"/>
            <p:cNvSpPr/>
            <p:nvPr/>
          </p:nvSpPr>
          <p:spPr>
            <a:xfrm>
              <a:off x="5174075" y="6617638"/>
              <a:ext cx="411900" cy="368575"/>
            </a:xfrm>
            <a:custGeom>
              <a:avLst/>
              <a:gdLst/>
              <a:ahLst/>
              <a:cxnLst/>
              <a:rect l="l" t="t" r="r" b="b"/>
              <a:pathLst>
                <a:path w="16476" h="14743" extrusionOk="0">
                  <a:moveTo>
                    <a:pt x="11977" y="1"/>
                  </a:moveTo>
                  <a:lnTo>
                    <a:pt x="1" y="8086"/>
                  </a:lnTo>
                  <a:lnTo>
                    <a:pt x="4499" y="14742"/>
                  </a:lnTo>
                  <a:lnTo>
                    <a:pt x="16475" y="6657"/>
                  </a:lnTo>
                  <a:lnTo>
                    <a:pt x="11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79" name="Google Shape;979;p30"/>
            <p:cNvSpPr/>
            <p:nvPr/>
          </p:nvSpPr>
          <p:spPr>
            <a:xfrm>
              <a:off x="5461325" y="6270363"/>
              <a:ext cx="973450" cy="1159625"/>
            </a:xfrm>
            <a:custGeom>
              <a:avLst/>
              <a:gdLst/>
              <a:ahLst/>
              <a:cxnLst/>
              <a:rect l="l" t="t" r="r" b="b"/>
              <a:pathLst>
                <a:path w="38938" h="46385" extrusionOk="0">
                  <a:moveTo>
                    <a:pt x="30578" y="1"/>
                  </a:moveTo>
                  <a:lnTo>
                    <a:pt x="0" y="6384"/>
                  </a:lnTo>
                  <a:lnTo>
                    <a:pt x="8359" y="46384"/>
                  </a:lnTo>
                  <a:lnTo>
                    <a:pt x="38937" y="39971"/>
                  </a:lnTo>
                  <a:lnTo>
                    <a:pt x="305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80" name="Google Shape;980;p30"/>
            <p:cNvSpPr/>
            <p:nvPr/>
          </p:nvSpPr>
          <p:spPr>
            <a:xfrm>
              <a:off x="5413450" y="6239213"/>
              <a:ext cx="974200" cy="1159625"/>
            </a:xfrm>
            <a:custGeom>
              <a:avLst/>
              <a:gdLst/>
              <a:ahLst/>
              <a:cxnLst/>
              <a:rect l="l" t="t" r="r" b="b"/>
              <a:pathLst>
                <a:path w="38968" h="46385" extrusionOk="0">
                  <a:moveTo>
                    <a:pt x="30578" y="1"/>
                  </a:moveTo>
                  <a:lnTo>
                    <a:pt x="0" y="6384"/>
                  </a:lnTo>
                  <a:lnTo>
                    <a:pt x="8359" y="46384"/>
                  </a:lnTo>
                  <a:lnTo>
                    <a:pt x="38968" y="39971"/>
                  </a:lnTo>
                  <a:lnTo>
                    <a:pt x="305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81" name="Google Shape;981;p30"/>
            <p:cNvSpPr/>
            <p:nvPr/>
          </p:nvSpPr>
          <p:spPr>
            <a:xfrm>
              <a:off x="5408682" y="6373713"/>
              <a:ext cx="329825" cy="1025125"/>
            </a:xfrm>
            <a:custGeom>
              <a:avLst/>
              <a:gdLst/>
              <a:ahLst/>
              <a:cxnLst/>
              <a:rect l="l" t="t" r="r" b="b"/>
              <a:pathLst>
                <a:path w="13193" h="41005" extrusionOk="0">
                  <a:moveTo>
                    <a:pt x="4833" y="1"/>
                  </a:moveTo>
                  <a:lnTo>
                    <a:pt x="0" y="1004"/>
                  </a:lnTo>
                  <a:lnTo>
                    <a:pt x="8359" y="41004"/>
                  </a:lnTo>
                  <a:lnTo>
                    <a:pt x="13192" y="39971"/>
                  </a:lnTo>
                  <a:lnTo>
                    <a:pt x="48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82" name="Google Shape;982;p30"/>
            <p:cNvSpPr/>
            <p:nvPr/>
          </p:nvSpPr>
          <p:spPr>
            <a:xfrm>
              <a:off x="5681700" y="6379038"/>
              <a:ext cx="455950" cy="313100"/>
            </a:xfrm>
            <a:custGeom>
              <a:avLst/>
              <a:gdLst/>
              <a:ahLst/>
              <a:cxnLst/>
              <a:rect l="l" t="t" r="r" b="b"/>
              <a:pathLst>
                <a:path w="18238" h="12524" extrusionOk="0">
                  <a:moveTo>
                    <a:pt x="16323" y="0"/>
                  </a:moveTo>
                  <a:lnTo>
                    <a:pt x="0" y="3435"/>
                  </a:lnTo>
                  <a:lnTo>
                    <a:pt x="1885" y="12523"/>
                  </a:lnTo>
                  <a:lnTo>
                    <a:pt x="18237" y="9119"/>
                  </a:lnTo>
                  <a:lnTo>
                    <a:pt x="16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grpSp>
      <p:grpSp>
        <p:nvGrpSpPr>
          <p:cNvPr id="983" name="Google Shape;983;p30"/>
          <p:cNvGrpSpPr/>
          <p:nvPr/>
        </p:nvGrpSpPr>
        <p:grpSpPr>
          <a:xfrm>
            <a:off x="311702" y="2797354"/>
            <a:ext cx="1637566" cy="1405764"/>
            <a:chOff x="637825" y="6188825"/>
            <a:chExt cx="1363275" cy="1170300"/>
          </a:xfrm>
        </p:grpSpPr>
        <p:sp>
          <p:nvSpPr>
            <p:cNvPr id="984" name="Google Shape;984;p30"/>
            <p:cNvSpPr/>
            <p:nvPr/>
          </p:nvSpPr>
          <p:spPr>
            <a:xfrm>
              <a:off x="646925" y="6200650"/>
              <a:ext cx="1354175" cy="1158475"/>
            </a:xfrm>
            <a:custGeom>
              <a:avLst/>
              <a:gdLst/>
              <a:ahLst/>
              <a:cxnLst/>
              <a:rect l="l" t="t" r="r" b="b"/>
              <a:pathLst>
                <a:path w="54167" h="46339" extrusionOk="0">
                  <a:moveTo>
                    <a:pt x="40423" y="1"/>
                  </a:moveTo>
                  <a:cubicBezTo>
                    <a:pt x="40192" y="1"/>
                    <a:pt x="39956" y="44"/>
                    <a:pt x="39728" y="136"/>
                  </a:cubicBezTo>
                  <a:lnTo>
                    <a:pt x="22433" y="7035"/>
                  </a:lnTo>
                  <a:lnTo>
                    <a:pt x="22372" y="6914"/>
                  </a:lnTo>
                  <a:lnTo>
                    <a:pt x="20275" y="7886"/>
                  </a:lnTo>
                  <a:lnTo>
                    <a:pt x="20184" y="7947"/>
                  </a:lnTo>
                  <a:lnTo>
                    <a:pt x="20153" y="7947"/>
                  </a:lnTo>
                  <a:lnTo>
                    <a:pt x="20032" y="8008"/>
                  </a:lnTo>
                  <a:lnTo>
                    <a:pt x="17965" y="8950"/>
                  </a:lnTo>
                  <a:lnTo>
                    <a:pt x="17995" y="9072"/>
                  </a:lnTo>
                  <a:lnTo>
                    <a:pt x="1247" y="17947"/>
                  </a:lnTo>
                  <a:cubicBezTo>
                    <a:pt x="366" y="18434"/>
                    <a:pt x="1" y="19498"/>
                    <a:pt x="426" y="20379"/>
                  </a:cubicBezTo>
                  <a:lnTo>
                    <a:pt x="12007" y="45273"/>
                  </a:lnTo>
                  <a:cubicBezTo>
                    <a:pt x="12336" y="45952"/>
                    <a:pt x="12999" y="46338"/>
                    <a:pt x="13686" y="46338"/>
                  </a:cubicBezTo>
                  <a:cubicBezTo>
                    <a:pt x="14014" y="46338"/>
                    <a:pt x="14347" y="46250"/>
                    <a:pt x="14652" y="46063"/>
                  </a:cubicBezTo>
                  <a:cubicBezTo>
                    <a:pt x="21104" y="42156"/>
                    <a:pt x="28039" y="37735"/>
                    <a:pt x="30614" y="37735"/>
                  </a:cubicBezTo>
                  <a:cubicBezTo>
                    <a:pt x="30622" y="37735"/>
                    <a:pt x="30631" y="37735"/>
                    <a:pt x="30640" y="37735"/>
                  </a:cubicBezTo>
                  <a:lnTo>
                    <a:pt x="31491" y="37978"/>
                  </a:lnTo>
                  <a:lnTo>
                    <a:pt x="33679" y="36945"/>
                  </a:lnTo>
                  <a:lnTo>
                    <a:pt x="35868" y="35911"/>
                  </a:lnTo>
                  <a:lnTo>
                    <a:pt x="36202" y="35182"/>
                  </a:lnTo>
                  <a:cubicBezTo>
                    <a:pt x="36445" y="34057"/>
                    <a:pt x="44287" y="31321"/>
                    <a:pt x="52616" y="28495"/>
                  </a:cubicBezTo>
                  <a:cubicBezTo>
                    <a:pt x="53649" y="28130"/>
                    <a:pt x="54166" y="26945"/>
                    <a:pt x="53680" y="25941"/>
                  </a:cubicBezTo>
                  <a:lnTo>
                    <a:pt x="42099" y="1078"/>
                  </a:lnTo>
                  <a:cubicBezTo>
                    <a:pt x="41780" y="394"/>
                    <a:pt x="41119" y="1"/>
                    <a:pt x="40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85" name="Google Shape;985;p30"/>
            <p:cNvSpPr/>
            <p:nvPr/>
          </p:nvSpPr>
          <p:spPr>
            <a:xfrm>
              <a:off x="665175" y="6418325"/>
              <a:ext cx="805500" cy="892125"/>
            </a:xfrm>
            <a:custGeom>
              <a:avLst/>
              <a:gdLst/>
              <a:ahLst/>
              <a:cxnLst/>
              <a:rect l="l" t="t" r="r" b="b"/>
              <a:pathLst>
                <a:path w="32220" h="35685" extrusionOk="0">
                  <a:moveTo>
                    <a:pt x="19940" y="0"/>
                  </a:moveTo>
                  <a:lnTo>
                    <a:pt x="0" y="9301"/>
                  </a:lnTo>
                  <a:lnTo>
                    <a:pt x="12280" y="35685"/>
                  </a:lnTo>
                  <a:lnTo>
                    <a:pt x="32220" y="26384"/>
                  </a:lnTo>
                  <a:lnTo>
                    <a:pt x="199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86" name="Google Shape;986;p30"/>
            <p:cNvSpPr/>
            <p:nvPr/>
          </p:nvSpPr>
          <p:spPr>
            <a:xfrm>
              <a:off x="1156825" y="6188825"/>
              <a:ext cx="806275" cy="892150"/>
            </a:xfrm>
            <a:custGeom>
              <a:avLst/>
              <a:gdLst/>
              <a:ahLst/>
              <a:cxnLst/>
              <a:rect l="l" t="t" r="r" b="b"/>
              <a:pathLst>
                <a:path w="32251" h="35686" extrusionOk="0">
                  <a:moveTo>
                    <a:pt x="19970" y="1"/>
                  </a:moveTo>
                  <a:lnTo>
                    <a:pt x="0" y="9302"/>
                  </a:lnTo>
                  <a:lnTo>
                    <a:pt x="12311" y="35685"/>
                  </a:lnTo>
                  <a:lnTo>
                    <a:pt x="32250" y="26384"/>
                  </a:lnTo>
                  <a:lnTo>
                    <a:pt x="19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87" name="Google Shape;987;p30"/>
            <p:cNvSpPr/>
            <p:nvPr/>
          </p:nvSpPr>
          <p:spPr>
            <a:xfrm>
              <a:off x="1163650" y="6207075"/>
              <a:ext cx="797175" cy="851850"/>
            </a:xfrm>
            <a:custGeom>
              <a:avLst/>
              <a:gdLst/>
              <a:ahLst/>
              <a:cxnLst/>
              <a:rect l="l" t="t" r="r" b="b"/>
              <a:pathLst>
                <a:path w="31887" h="34074" extrusionOk="0">
                  <a:moveTo>
                    <a:pt x="20032" y="0"/>
                  </a:moveTo>
                  <a:cubicBezTo>
                    <a:pt x="12737" y="2037"/>
                    <a:pt x="4621" y="2371"/>
                    <a:pt x="1" y="8633"/>
                  </a:cubicBezTo>
                  <a:lnTo>
                    <a:pt x="11855" y="34074"/>
                  </a:lnTo>
                  <a:cubicBezTo>
                    <a:pt x="16871" y="28329"/>
                    <a:pt x="24834" y="27812"/>
                    <a:pt x="31886" y="25411"/>
                  </a:cubicBezTo>
                  <a:lnTo>
                    <a:pt x="20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88" name="Google Shape;988;p30"/>
            <p:cNvSpPr/>
            <p:nvPr/>
          </p:nvSpPr>
          <p:spPr>
            <a:xfrm>
              <a:off x="676575" y="6422175"/>
              <a:ext cx="783475" cy="880675"/>
            </a:xfrm>
            <a:custGeom>
              <a:avLst/>
              <a:gdLst/>
              <a:ahLst/>
              <a:cxnLst/>
              <a:rect l="l" t="t" r="r" b="b"/>
              <a:pathLst>
                <a:path w="31339" h="35227" extrusionOk="0">
                  <a:moveTo>
                    <a:pt x="18596" y="1"/>
                  </a:moveTo>
                  <a:cubicBezTo>
                    <a:pt x="11283" y="1"/>
                    <a:pt x="6021" y="5695"/>
                    <a:pt x="0" y="9816"/>
                  </a:cubicBezTo>
                  <a:lnTo>
                    <a:pt x="11855" y="35227"/>
                  </a:lnTo>
                  <a:cubicBezTo>
                    <a:pt x="18207" y="31366"/>
                    <a:pt x="23739" y="25591"/>
                    <a:pt x="31338" y="25470"/>
                  </a:cubicBezTo>
                  <a:lnTo>
                    <a:pt x="19484" y="29"/>
                  </a:lnTo>
                  <a:cubicBezTo>
                    <a:pt x="19184" y="10"/>
                    <a:pt x="18888" y="1"/>
                    <a:pt x="18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89" name="Google Shape;989;p30"/>
            <p:cNvSpPr/>
            <p:nvPr/>
          </p:nvSpPr>
          <p:spPr>
            <a:xfrm>
              <a:off x="637825" y="6421050"/>
              <a:ext cx="822225" cy="780725"/>
            </a:xfrm>
            <a:custGeom>
              <a:avLst/>
              <a:gdLst/>
              <a:ahLst/>
              <a:cxnLst/>
              <a:rect l="l" t="t" r="r" b="b"/>
              <a:pathLst>
                <a:path w="32889" h="31229" extrusionOk="0">
                  <a:moveTo>
                    <a:pt x="18726" y="1"/>
                  </a:moveTo>
                  <a:cubicBezTo>
                    <a:pt x="11884" y="1"/>
                    <a:pt x="5634" y="1962"/>
                    <a:pt x="0" y="5818"/>
                  </a:cubicBezTo>
                  <a:lnTo>
                    <a:pt x="11854" y="31229"/>
                  </a:lnTo>
                  <a:cubicBezTo>
                    <a:pt x="18207" y="27369"/>
                    <a:pt x="25289" y="25636"/>
                    <a:pt x="32888" y="25515"/>
                  </a:cubicBezTo>
                  <a:lnTo>
                    <a:pt x="21034" y="74"/>
                  </a:lnTo>
                  <a:cubicBezTo>
                    <a:pt x="20257" y="25"/>
                    <a:pt x="19488" y="1"/>
                    <a:pt x="18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90" name="Google Shape;990;p30"/>
            <p:cNvSpPr/>
            <p:nvPr/>
          </p:nvSpPr>
          <p:spPr>
            <a:xfrm>
              <a:off x="799675" y="6378550"/>
              <a:ext cx="660375" cy="691025"/>
            </a:xfrm>
            <a:custGeom>
              <a:avLst/>
              <a:gdLst/>
              <a:ahLst/>
              <a:cxnLst/>
              <a:rect l="l" t="t" r="r" b="b"/>
              <a:pathLst>
                <a:path w="26415" h="27641" extrusionOk="0">
                  <a:moveTo>
                    <a:pt x="8317" y="0"/>
                  </a:moveTo>
                  <a:cubicBezTo>
                    <a:pt x="3824" y="0"/>
                    <a:pt x="0" y="2199"/>
                    <a:pt x="0" y="2199"/>
                  </a:cubicBezTo>
                  <a:lnTo>
                    <a:pt x="11855" y="27640"/>
                  </a:lnTo>
                  <a:cubicBezTo>
                    <a:pt x="11855" y="27640"/>
                    <a:pt x="16173" y="25966"/>
                    <a:pt x="20694" y="25966"/>
                  </a:cubicBezTo>
                  <a:cubicBezTo>
                    <a:pt x="22678" y="25966"/>
                    <a:pt x="24700" y="26288"/>
                    <a:pt x="26414" y="27215"/>
                  </a:cubicBezTo>
                  <a:lnTo>
                    <a:pt x="14560" y="1774"/>
                  </a:lnTo>
                  <a:cubicBezTo>
                    <a:pt x="12538" y="454"/>
                    <a:pt x="10358" y="0"/>
                    <a:pt x="83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91" name="Google Shape;991;p30"/>
            <p:cNvSpPr/>
            <p:nvPr/>
          </p:nvSpPr>
          <p:spPr>
            <a:xfrm>
              <a:off x="1229000" y="6289125"/>
              <a:ext cx="398225" cy="168725"/>
            </a:xfrm>
            <a:custGeom>
              <a:avLst/>
              <a:gdLst/>
              <a:ahLst/>
              <a:cxnLst/>
              <a:rect l="l" t="t" r="r" b="b"/>
              <a:pathLst>
                <a:path w="15929" h="6749" fill="none" extrusionOk="0">
                  <a:moveTo>
                    <a:pt x="1" y="6749"/>
                  </a:moveTo>
                  <a:cubicBezTo>
                    <a:pt x="1" y="6749"/>
                    <a:pt x="3740" y="4165"/>
                    <a:pt x="6597" y="2889"/>
                  </a:cubicBezTo>
                  <a:cubicBezTo>
                    <a:pt x="9484" y="1581"/>
                    <a:pt x="15928" y="1"/>
                    <a:pt x="1592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92" name="Google Shape;992;p30"/>
            <p:cNvSpPr/>
            <p:nvPr/>
          </p:nvSpPr>
          <p:spPr>
            <a:xfrm>
              <a:off x="1260925" y="6353725"/>
              <a:ext cx="398975" cy="168725"/>
            </a:xfrm>
            <a:custGeom>
              <a:avLst/>
              <a:gdLst/>
              <a:ahLst/>
              <a:cxnLst/>
              <a:rect l="l" t="t" r="r" b="b"/>
              <a:pathLst>
                <a:path w="15959" h="6749" fill="none" extrusionOk="0">
                  <a:moveTo>
                    <a:pt x="1" y="6748"/>
                  </a:moveTo>
                  <a:cubicBezTo>
                    <a:pt x="1" y="6748"/>
                    <a:pt x="3739" y="4165"/>
                    <a:pt x="6627" y="2888"/>
                  </a:cubicBezTo>
                  <a:cubicBezTo>
                    <a:pt x="9484" y="1581"/>
                    <a:pt x="15958" y="1"/>
                    <a:pt x="1595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93" name="Google Shape;993;p30"/>
            <p:cNvSpPr/>
            <p:nvPr/>
          </p:nvSpPr>
          <p:spPr>
            <a:xfrm>
              <a:off x="1300450" y="6422125"/>
              <a:ext cx="398950" cy="168700"/>
            </a:xfrm>
            <a:custGeom>
              <a:avLst/>
              <a:gdLst/>
              <a:ahLst/>
              <a:cxnLst/>
              <a:rect l="l" t="t" r="r" b="b"/>
              <a:pathLst>
                <a:path w="15958" h="6748" fill="none" extrusionOk="0">
                  <a:moveTo>
                    <a:pt x="0" y="6748"/>
                  </a:moveTo>
                  <a:cubicBezTo>
                    <a:pt x="0" y="6748"/>
                    <a:pt x="3739" y="4164"/>
                    <a:pt x="6626" y="2888"/>
                  </a:cubicBezTo>
                  <a:cubicBezTo>
                    <a:pt x="9484" y="1581"/>
                    <a:pt x="15958" y="0"/>
                    <a:pt x="15958" y="0"/>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94" name="Google Shape;994;p30"/>
            <p:cNvSpPr/>
            <p:nvPr/>
          </p:nvSpPr>
          <p:spPr>
            <a:xfrm>
              <a:off x="1325525" y="6486700"/>
              <a:ext cx="398950" cy="168725"/>
            </a:xfrm>
            <a:custGeom>
              <a:avLst/>
              <a:gdLst/>
              <a:ahLst/>
              <a:cxnLst/>
              <a:rect l="l" t="t" r="r" b="b"/>
              <a:pathLst>
                <a:path w="15958" h="6749" fill="none" extrusionOk="0">
                  <a:moveTo>
                    <a:pt x="0" y="6749"/>
                  </a:moveTo>
                  <a:cubicBezTo>
                    <a:pt x="0" y="6749"/>
                    <a:pt x="3739" y="4165"/>
                    <a:pt x="6627" y="2888"/>
                  </a:cubicBezTo>
                  <a:cubicBezTo>
                    <a:pt x="9484" y="1581"/>
                    <a:pt x="15958" y="1"/>
                    <a:pt x="1595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95" name="Google Shape;995;p30"/>
            <p:cNvSpPr/>
            <p:nvPr/>
          </p:nvSpPr>
          <p:spPr>
            <a:xfrm>
              <a:off x="1362000" y="6573325"/>
              <a:ext cx="398200" cy="168725"/>
            </a:xfrm>
            <a:custGeom>
              <a:avLst/>
              <a:gdLst/>
              <a:ahLst/>
              <a:cxnLst/>
              <a:rect l="l" t="t" r="r" b="b"/>
              <a:pathLst>
                <a:path w="15928" h="6749" fill="none" extrusionOk="0">
                  <a:moveTo>
                    <a:pt x="0" y="6749"/>
                  </a:moveTo>
                  <a:cubicBezTo>
                    <a:pt x="0" y="6749"/>
                    <a:pt x="3709" y="4165"/>
                    <a:pt x="6596" y="2858"/>
                  </a:cubicBezTo>
                  <a:cubicBezTo>
                    <a:pt x="9453" y="1581"/>
                    <a:pt x="15928" y="1"/>
                    <a:pt x="1592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96" name="Google Shape;996;p30"/>
            <p:cNvSpPr/>
            <p:nvPr/>
          </p:nvSpPr>
          <p:spPr>
            <a:xfrm>
              <a:off x="1393900" y="6637925"/>
              <a:ext cx="398225" cy="168725"/>
            </a:xfrm>
            <a:custGeom>
              <a:avLst/>
              <a:gdLst/>
              <a:ahLst/>
              <a:cxnLst/>
              <a:rect l="l" t="t" r="r" b="b"/>
              <a:pathLst>
                <a:path w="15929" h="6749" fill="none" extrusionOk="0">
                  <a:moveTo>
                    <a:pt x="1" y="6748"/>
                  </a:moveTo>
                  <a:cubicBezTo>
                    <a:pt x="1" y="6748"/>
                    <a:pt x="3740" y="4165"/>
                    <a:pt x="6597" y="2858"/>
                  </a:cubicBezTo>
                  <a:cubicBezTo>
                    <a:pt x="9484" y="1581"/>
                    <a:pt x="15928" y="0"/>
                    <a:pt x="15928" y="0"/>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997" name="Google Shape;997;p30"/>
            <p:cNvSpPr/>
            <p:nvPr/>
          </p:nvSpPr>
          <p:spPr>
            <a:xfrm>
              <a:off x="1433425" y="6705550"/>
              <a:ext cx="398975" cy="169475"/>
            </a:xfrm>
            <a:custGeom>
              <a:avLst/>
              <a:gdLst/>
              <a:ahLst/>
              <a:cxnLst/>
              <a:rect l="l" t="t" r="r" b="b"/>
              <a:pathLst>
                <a:path w="15959" h="6779" fill="none" extrusionOk="0">
                  <a:moveTo>
                    <a:pt x="0" y="6779"/>
                  </a:moveTo>
                  <a:cubicBezTo>
                    <a:pt x="0" y="6779"/>
                    <a:pt x="3739" y="4195"/>
                    <a:pt x="6596" y="2888"/>
                  </a:cubicBezTo>
                  <a:cubicBezTo>
                    <a:pt x="9484" y="1581"/>
                    <a:pt x="15958" y="1"/>
                    <a:pt x="1595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grpSp>
      <p:grpSp>
        <p:nvGrpSpPr>
          <p:cNvPr id="999" name="Google Shape;999;p30"/>
          <p:cNvGrpSpPr/>
          <p:nvPr/>
        </p:nvGrpSpPr>
        <p:grpSpPr>
          <a:xfrm rot="-686956">
            <a:off x="6658447" y="2397635"/>
            <a:ext cx="802235" cy="788949"/>
            <a:chOff x="6348098" y="2304126"/>
            <a:chExt cx="802235" cy="788950"/>
          </a:xfrm>
        </p:grpSpPr>
        <p:sp>
          <p:nvSpPr>
            <p:cNvPr id="1000" name="Google Shape;1000;p30"/>
            <p:cNvSpPr/>
            <p:nvPr/>
          </p:nvSpPr>
          <p:spPr>
            <a:xfrm rot="-1802964">
              <a:off x="6492686" y="2400517"/>
              <a:ext cx="545009" cy="596167"/>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9Slide07 SVNBango" panose="02000000000000000000" pitchFamily="2" charset="0"/>
              </a:endParaRPr>
            </a:p>
          </p:txBody>
        </p:sp>
        <p:cxnSp>
          <p:nvCxnSpPr>
            <p:cNvPr id="1001" name="Google Shape;1001;p30"/>
            <p:cNvCxnSpPr/>
            <p:nvPr/>
          </p:nvCxnSpPr>
          <p:spPr>
            <a:xfrm rot="10800000" flipH="1">
              <a:off x="6568150" y="2369450"/>
              <a:ext cx="21300" cy="79800"/>
            </a:xfrm>
            <a:prstGeom prst="straightConnector1">
              <a:avLst/>
            </a:prstGeom>
            <a:noFill/>
            <a:ln w="19050" cap="flat" cmpd="sng">
              <a:solidFill>
                <a:schemeClr val="accent6"/>
              </a:solidFill>
              <a:prstDash val="solid"/>
              <a:round/>
              <a:headEnd type="none" w="med" len="med"/>
              <a:tailEnd type="none" w="med" len="med"/>
            </a:ln>
          </p:spPr>
        </p:cxnSp>
        <p:cxnSp>
          <p:nvCxnSpPr>
            <p:cNvPr id="1002" name="Google Shape;1002;p30"/>
            <p:cNvCxnSpPr/>
            <p:nvPr/>
          </p:nvCxnSpPr>
          <p:spPr>
            <a:xfrm rot="10800000" flipH="1">
              <a:off x="6603850" y="2439700"/>
              <a:ext cx="57300" cy="40500"/>
            </a:xfrm>
            <a:prstGeom prst="straightConnector1">
              <a:avLst/>
            </a:prstGeom>
            <a:noFill/>
            <a:ln w="19050" cap="flat" cmpd="sng">
              <a:solidFill>
                <a:schemeClr val="accent6"/>
              </a:solidFill>
              <a:prstDash val="solid"/>
              <a:round/>
              <a:headEnd type="none" w="med" len="med"/>
              <a:tailEnd type="none" w="med" len="med"/>
            </a:ln>
          </p:spPr>
        </p:cxnSp>
        <p:cxnSp>
          <p:nvCxnSpPr>
            <p:cNvPr id="1003" name="Google Shape;1003;p30"/>
            <p:cNvCxnSpPr/>
            <p:nvPr/>
          </p:nvCxnSpPr>
          <p:spPr>
            <a:xfrm>
              <a:off x="6627650" y="2523075"/>
              <a:ext cx="76200" cy="12000"/>
            </a:xfrm>
            <a:prstGeom prst="straightConnector1">
              <a:avLst/>
            </a:prstGeom>
            <a:noFill/>
            <a:ln w="19050" cap="flat" cmpd="sng">
              <a:solidFill>
                <a:schemeClr val="accent6"/>
              </a:solidFill>
              <a:prstDash val="solid"/>
              <a:round/>
              <a:headEnd type="none" w="med" len="med"/>
              <a:tailEnd type="none" w="med" len="med"/>
            </a:ln>
          </p:spPr>
        </p:cxnSp>
        <p:cxnSp>
          <p:nvCxnSpPr>
            <p:cNvPr id="1004" name="Google Shape;1004;p30"/>
            <p:cNvCxnSpPr/>
            <p:nvPr/>
          </p:nvCxnSpPr>
          <p:spPr>
            <a:xfrm rot="7515382">
              <a:off x="6375993" y="2497764"/>
              <a:ext cx="21308" cy="79583"/>
            </a:xfrm>
            <a:prstGeom prst="straightConnector1">
              <a:avLst/>
            </a:prstGeom>
            <a:noFill/>
            <a:ln w="19050" cap="flat" cmpd="sng">
              <a:solidFill>
                <a:schemeClr val="accent6"/>
              </a:solidFill>
              <a:prstDash val="solid"/>
              <a:round/>
              <a:headEnd type="none" w="med" len="med"/>
              <a:tailEnd type="none" w="med" len="med"/>
            </a:ln>
          </p:spPr>
        </p:cxnSp>
        <p:cxnSp>
          <p:nvCxnSpPr>
            <p:cNvPr id="1005" name="Google Shape;1005;p30"/>
            <p:cNvCxnSpPr/>
            <p:nvPr/>
          </p:nvCxnSpPr>
          <p:spPr>
            <a:xfrm rot="7511325">
              <a:off x="6368065" y="2590462"/>
              <a:ext cx="57265" cy="40454"/>
            </a:xfrm>
            <a:prstGeom prst="straightConnector1">
              <a:avLst/>
            </a:prstGeom>
            <a:noFill/>
            <a:ln w="19050" cap="flat" cmpd="sng">
              <a:solidFill>
                <a:schemeClr val="accent6"/>
              </a:solidFill>
              <a:prstDash val="solid"/>
              <a:round/>
              <a:headEnd type="none" w="med" len="med"/>
              <a:tailEnd type="none" w="med" len="med"/>
            </a:ln>
          </p:spPr>
        </p:cxnSp>
        <p:cxnSp>
          <p:nvCxnSpPr>
            <p:cNvPr id="1006" name="Google Shape;1006;p30"/>
            <p:cNvCxnSpPr/>
            <p:nvPr/>
          </p:nvCxnSpPr>
          <p:spPr>
            <a:xfrm rot="-3269318" flipH="1">
              <a:off x="6395752" y="2671564"/>
              <a:ext cx="75921" cy="12067"/>
            </a:xfrm>
            <a:prstGeom prst="straightConnector1">
              <a:avLst/>
            </a:prstGeom>
            <a:noFill/>
            <a:ln w="19050" cap="flat" cmpd="sng">
              <a:solidFill>
                <a:schemeClr val="accent6"/>
              </a:solidFill>
              <a:prstDash val="solid"/>
              <a:round/>
              <a:headEnd type="none" w="med" len="med"/>
              <a:tailEnd type="none" w="med" len="med"/>
            </a:ln>
          </p:spPr>
        </p:cxnSp>
      </p:grpSp>
      <p:grpSp>
        <p:nvGrpSpPr>
          <p:cNvPr id="1007" name="Google Shape;1007;p30"/>
          <p:cNvGrpSpPr/>
          <p:nvPr/>
        </p:nvGrpSpPr>
        <p:grpSpPr>
          <a:xfrm>
            <a:off x="5338130" y="152454"/>
            <a:ext cx="471892" cy="485075"/>
            <a:chOff x="3872675" y="1145825"/>
            <a:chExt cx="1022075" cy="1050400"/>
          </a:xfrm>
        </p:grpSpPr>
        <p:sp>
          <p:nvSpPr>
            <p:cNvPr id="1008" name="Google Shape;1008;p30"/>
            <p:cNvSpPr/>
            <p:nvPr/>
          </p:nvSpPr>
          <p:spPr>
            <a:xfrm>
              <a:off x="3872675" y="1145825"/>
              <a:ext cx="1022075" cy="1050400"/>
            </a:xfrm>
            <a:custGeom>
              <a:avLst/>
              <a:gdLst/>
              <a:ahLst/>
              <a:cxnLst/>
              <a:rect l="l" t="t" r="r" b="b"/>
              <a:pathLst>
                <a:path w="40883" h="42016" extrusionOk="0">
                  <a:moveTo>
                    <a:pt x="20933" y="1"/>
                  </a:moveTo>
                  <a:cubicBezTo>
                    <a:pt x="20559" y="1"/>
                    <a:pt x="20181" y="113"/>
                    <a:pt x="19849" y="350"/>
                  </a:cubicBezTo>
                  <a:lnTo>
                    <a:pt x="1004" y="13967"/>
                  </a:lnTo>
                  <a:cubicBezTo>
                    <a:pt x="183" y="14575"/>
                    <a:pt x="1" y="15730"/>
                    <a:pt x="578" y="16551"/>
                  </a:cubicBezTo>
                  <a:lnTo>
                    <a:pt x="4134" y="21475"/>
                  </a:lnTo>
                  <a:cubicBezTo>
                    <a:pt x="4507" y="21972"/>
                    <a:pt x="5063" y="22246"/>
                    <a:pt x="5652" y="22246"/>
                  </a:cubicBezTo>
                  <a:cubicBezTo>
                    <a:pt x="5784" y="22246"/>
                    <a:pt x="5917" y="22232"/>
                    <a:pt x="6049" y="22204"/>
                  </a:cubicBezTo>
                  <a:cubicBezTo>
                    <a:pt x="6544" y="22098"/>
                    <a:pt x="7047" y="22045"/>
                    <a:pt x="7550" y="22045"/>
                  </a:cubicBezTo>
                  <a:cubicBezTo>
                    <a:pt x="9762" y="22045"/>
                    <a:pt x="11957" y="23069"/>
                    <a:pt x="13344" y="25001"/>
                  </a:cubicBezTo>
                  <a:cubicBezTo>
                    <a:pt x="15077" y="27402"/>
                    <a:pt x="15107" y="30442"/>
                    <a:pt x="13709" y="32812"/>
                  </a:cubicBezTo>
                  <a:cubicBezTo>
                    <a:pt x="13344" y="33481"/>
                    <a:pt x="13375" y="34241"/>
                    <a:pt x="13800" y="34849"/>
                  </a:cubicBezTo>
                  <a:lnTo>
                    <a:pt x="18420" y="41232"/>
                  </a:lnTo>
                  <a:cubicBezTo>
                    <a:pt x="18787" y="41746"/>
                    <a:pt x="19353" y="42016"/>
                    <a:pt x="19931" y="42016"/>
                  </a:cubicBezTo>
                  <a:cubicBezTo>
                    <a:pt x="20311" y="42016"/>
                    <a:pt x="20697" y="41899"/>
                    <a:pt x="21034" y="41658"/>
                  </a:cubicBezTo>
                  <a:lnTo>
                    <a:pt x="39880" y="28040"/>
                  </a:lnTo>
                  <a:cubicBezTo>
                    <a:pt x="40700" y="27432"/>
                    <a:pt x="40883" y="26277"/>
                    <a:pt x="40275" y="25457"/>
                  </a:cubicBezTo>
                  <a:lnTo>
                    <a:pt x="35685" y="19074"/>
                  </a:lnTo>
                  <a:cubicBezTo>
                    <a:pt x="35337" y="18576"/>
                    <a:pt x="34765" y="18303"/>
                    <a:pt x="34170" y="18303"/>
                  </a:cubicBezTo>
                  <a:cubicBezTo>
                    <a:pt x="34037" y="18303"/>
                    <a:pt x="33903" y="18317"/>
                    <a:pt x="33770" y="18344"/>
                  </a:cubicBezTo>
                  <a:cubicBezTo>
                    <a:pt x="33275" y="18451"/>
                    <a:pt x="32773" y="18504"/>
                    <a:pt x="32273" y="18504"/>
                  </a:cubicBezTo>
                  <a:cubicBezTo>
                    <a:pt x="30067" y="18504"/>
                    <a:pt x="27887" y="17480"/>
                    <a:pt x="26475" y="15548"/>
                  </a:cubicBezTo>
                  <a:cubicBezTo>
                    <a:pt x="24773" y="13177"/>
                    <a:pt x="24712" y="10107"/>
                    <a:pt x="26111" y="7736"/>
                  </a:cubicBezTo>
                  <a:cubicBezTo>
                    <a:pt x="26475" y="7098"/>
                    <a:pt x="26445" y="6308"/>
                    <a:pt x="26019" y="5700"/>
                  </a:cubicBezTo>
                  <a:lnTo>
                    <a:pt x="22463" y="776"/>
                  </a:lnTo>
                  <a:cubicBezTo>
                    <a:pt x="22092" y="275"/>
                    <a:pt x="21518" y="1"/>
                    <a:pt x="209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09" name="Google Shape;1009;p30"/>
            <p:cNvSpPr/>
            <p:nvPr/>
          </p:nvSpPr>
          <p:spPr>
            <a:xfrm>
              <a:off x="4058850" y="1366575"/>
              <a:ext cx="564625" cy="669475"/>
            </a:xfrm>
            <a:custGeom>
              <a:avLst/>
              <a:gdLst/>
              <a:ahLst/>
              <a:cxnLst/>
              <a:rect l="l" t="t" r="r" b="b"/>
              <a:pathLst>
                <a:path w="22585" h="26779" extrusionOk="0">
                  <a:moveTo>
                    <a:pt x="6809" y="0"/>
                  </a:moveTo>
                  <a:lnTo>
                    <a:pt x="1" y="4924"/>
                  </a:lnTo>
                  <a:lnTo>
                    <a:pt x="15776" y="26779"/>
                  </a:lnTo>
                  <a:lnTo>
                    <a:pt x="22585" y="21885"/>
                  </a:lnTo>
                  <a:lnTo>
                    <a:pt x="68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10" name="Google Shape;1010;p30"/>
            <p:cNvSpPr/>
            <p:nvPr/>
          </p:nvSpPr>
          <p:spPr>
            <a:xfrm>
              <a:off x="4229075" y="1305775"/>
              <a:ext cx="479500" cy="607950"/>
            </a:xfrm>
            <a:custGeom>
              <a:avLst/>
              <a:gdLst/>
              <a:ahLst/>
              <a:cxnLst/>
              <a:rect l="l" t="t" r="r" b="b"/>
              <a:pathLst>
                <a:path w="19180" h="24318" extrusionOk="0">
                  <a:moveTo>
                    <a:pt x="3374" y="1"/>
                  </a:moveTo>
                  <a:lnTo>
                    <a:pt x="0" y="2463"/>
                  </a:lnTo>
                  <a:lnTo>
                    <a:pt x="15776" y="24317"/>
                  </a:lnTo>
                  <a:lnTo>
                    <a:pt x="19180" y="21855"/>
                  </a:lnTo>
                  <a:lnTo>
                    <a:pt x="3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11" name="Google Shape;1011;p30"/>
            <p:cNvSpPr/>
            <p:nvPr/>
          </p:nvSpPr>
          <p:spPr>
            <a:xfrm>
              <a:off x="4301250" y="1621050"/>
              <a:ext cx="101850" cy="89875"/>
            </a:xfrm>
            <a:custGeom>
              <a:avLst/>
              <a:gdLst/>
              <a:ahLst/>
              <a:cxnLst/>
              <a:rect l="l" t="t" r="r" b="b"/>
              <a:pathLst>
                <a:path w="4074" h="3595" extrusionOk="0">
                  <a:moveTo>
                    <a:pt x="2044" y="0"/>
                  </a:moveTo>
                  <a:cubicBezTo>
                    <a:pt x="1682" y="0"/>
                    <a:pt x="1317" y="110"/>
                    <a:pt x="1004" y="338"/>
                  </a:cubicBezTo>
                  <a:cubicBezTo>
                    <a:pt x="183" y="916"/>
                    <a:pt x="1" y="2040"/>
                    <a:pt x="578" y="2861"/>
                  </a:cubicBezTo>
                  <a:cubicBezTo>
                    <a:pt x="927" y="3339"/>
                    <a:pt x="1476" y="3594"/>
                    <a:pt x="2037" y="3594"/>
                  </a:cubicBezTo>
                  <a:cubicBezTo>
                    <a:pt x="2404" y="3594"/>
                    <a:pt x="2776" y="3485"/>
                    <a:pt x="3101" y="3256"/>
                  </a:cubicBezTo>
                  <a:cubicBezTo>
                    <a:pt x="3891" y="2679"/>
                    <a:pt x="4074" y="1554"/>
                    <a:pt x="3496" y="733"/>
                  </a:cubicBezTo>
                  <a:cubicBezTo>
                    <a:pt x="3147" y="256"/>
                    <a:pt x="2598" y="0"/>
                    <a:pt x="20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grpSp>
      <p:pic>
        <p:nvPicPr>
          <p:cNvPr id="6" name="Picture 5">
            <a:extLst>
              <a:ext uri="{FF2B5EF4-FFF2-40B4-BE49-F238E27FC236}">
                <a16:creationId xmlns:a16="http://schemas.microsoft.com/office/drawing/2014/main" id="{C23EC709-2460-4897-8E4B-A2E84D46CA57}"/>
              </a:ext>
            </a:extLst>
          </p:cNvPr>
          <p:cNvPicPr>
            <a:picLocks noChangeAspect="1"/>
          </p:cNvPicPr>
          <p:nvPr/>
        </p:nvPicPr>
        <p:blipFill>
          <a:blip r:embed="rId3"/>
          <a:stretch>
            <a:fillRect/>
          </a:stretch>
        </p:blipFill>
        <p:spPr>
          <a:xfrm>
            <a:off x="664112" y="1036689"/>
            <a:ext cx="7858425" cy="2584928"/>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Tm="452">
        <p159:morph option="byObject"/>
      </p:transition>
    </mc:Choice>
    <mc:Fallback>
      <p:transition spd="slow" advTm="452">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7" name="Google Shape;1107;p3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HOẠT ĐỘNG NHÓM</a:t>
            </a:r>
            <a:endParaRPr b="1" dirty="0">
              <a:latin typeface="Cambria" panose="02040503050406030204" pitchFamily="18" charset="0"/>
              <a:ea typeface="Cambria" panose="02040503050406030204" pitchFamily="18" charset="0"/>
            </a:endParaRPr>
          </a:p>
        </p:txBody>
      </p:sp>
      <p:grpSp>
        <p:nvGrpSpPr>
          <p:cNvPr id="1108" name="Google Shape;1108;p34"/>
          <p:cNvGrpSpPr/>
          <p:nvPr/>
        </p:nvGrpSpPr>
        <p:grpSpPr>
          <a:xfrm>
            <a:off x="387863" y="1670"/>
            <a:ext cx="989081" cy="1307012"/>
            <a:chOff x="2451800" y="8550200"/>
            <a:chExt cx="424025" cy="560300"/>
          </a:xfrm>
        </p:grpSpPr>
        <p:sp>
          <p:nvSpPr>
            <p:cNvPr id="1109" name="Google Shape;1109;p34"/>
            <p:cNvSpPr/>
            <p:nvPr/>
          </p:nvSpPr>
          <p:spPr>
            <a:xfrm>
              <a:off x="2451800" y="8833025"/>
              <a:ext cx="234075" cy="277475"/>
            </a:xfrm>
            <a:custGeom>
              <a:avLst/>
              <a:gdLst/>
              <a:ahLst/>
              <a:cxnLst/>
              <a:rect l="l" t="t" r="r" b="b"/>
              <a:pathLst>
                <a:path w="9363" h="11099" extrusionOk="0">
                  <a:moveTo>
                    <a:pt x="2780" y="1"/>
                  </a:moveTo>
                  <a:cubicBezTo>
                    <a:pt x="2374" y="1"/>
                    <a:pt x="1962" y="103"/>
                    <a:pt x="1581" y="318"/>
                  </a:cubicBezTo>
                  <a:cubicBezTo>
                    <a:pt x="426" y="986"/>
                    <a:pt x="0" y="2476"/>
                    <a:pt x="669" y="3661"/>
                  </a:cubicBezTo>
                  <a:lnTo>
                    <a:pt x="4225" y="9953"/>
                  </a:lnTo>
                  <a:lnTo>
                    <a:pt x="4681" y="9680"/>
                  </a:lnTo>
                  <a:lnTo>
                    <a:pt x="1125" y="3388"/>
                  </a:lnTo>
                  <a:cubicBezTo>
                    <a:pt x="608" y="2476"/>
                    <a:pt x="942" y="1290"/>
                    <a:pt x="1854" y="774"/>
                  </a:cubicBezTo>
                  <a:cubicBezTo>
                    <a:pt x="2146" y="608"/>
                    <a:pt x="2466" y="530"/>
                    <a:pt x="2783" y="530"/>
                  </a:cubicBezTo>
                  <a:cubicBezTo>
                    <a:pt x="3456" y="530"/>
                    <a:pt x="4117" y="883"/>
                    <a:pt x="4468" y="1503"/>
                  </a:cubicBezTo>
                  <a:lnTo>
                    <a:pt x="5623" y="3540"/>
                  </a:lnTo>
                  <a:lnTo>
                    <a:pt x="8025" y="7795"/>
                  </a:lnTo>
                  <a:lnTo>
                    <a:pt x="8389" y="8433"/>
                  </a:lnTo>
                  <a:cubicBezTo>
                    <a:pt x="8754" y="9132"/>
                    <a:pt x="8511" y="10014"/>
                    <a:pt x="7842" y="10379"/>
                  </a:cubicBezTo>
                  <a:cubicBezTo>
                    <a:pt x="7613" y="10508"/>
                    <a:pt x="7365" y="10569"/>
                    <a:pt x="7120" y="10569"/>
                  </a:cubicBezTo>
                  <a:cubicBezTo>
                    <a:pt x="6618" y="10569"/>
                    <a:pt x="6132" y="10312"/>
                    <a:pt x="5867" y="9862"/>
                  </a:cubicBezTo>
                  <a:lnTo>
                    <a:pt x="2189" y="3266"/>
                  </a:lnTo>
                  <a:cubicBezTo>
                    <a:pt x="1915" y="2780"/>
                    <a:pt x="2067" y="2141"/>
                    <a:pt x="2584" y="1868"/>
                  </a:cubicBezTo>
                  <a:cubicBezTo>
                    <a:pt x="2738" y="1781"/>
                    <a:pt x="2907" y="1740"/>
                    <a:pt x="3075" y="1740"/>
                  </a:cubicBezTo>
                  <a:cubicBezTo>
                    <a:pt x="3438" y="1740"/>
                    <a:pt x="3795" y="1931"/>
                    <a:pt x="3982" y="2263"/>
                  </a:cubicBezTo>
                  <a:lnTo>
                    <a:pt x="6079" y="5971"/>
                  </a:lnTo>
                  <a:lnTo>
                    <a:pt x="6535" y="5698"/>
                  </a:lnTo>
                  <a:lnTo>
                    <a:pt x="4438" y="1989"/>
                  </a:lnTo>
                  <a:cubicBezTo>
                    <a:pt x="4150" y="1495"/>
                    <a:pt x="3624" y="1210"/>
                    <a:pt x="3079" y="1210"/>
                  </a:cubicBezTo>
                  <a:cubicBezTo>
                    <a:pt x="2819" y="1210"/>
                    <a:pt x="2555" y="1275"/>
                    <a:pt x="2310" y="1412"/>
                  </a:cubicBezTo>
                  <a:cubicBezTo>
                    <a:pt x="1581" y="1837"/>
                    <a:pt x="1307" y="2780"/>
                    <a:pt x="1733" y="3509"/>
                  </a:cubicBezTo>
                  <a:lnTo>
                    <a:pt x="5411" y="10105"/>
                  </a:lnTo>
                  <a:cubicBezTo>
                    <a:pt x="5779" y="10739"/>
                    <a:pt x="6436" y="11098"/>
                    <a:pt x="7114" y="11098"/>
                  </a:cubicBezTo>
                  <a:cubicBezTo>
                    <a:pt x="7443" y="11098"/>
                    <a:pt x="7777" y="11013"/>
                    <a:pt x="8085" y="10835"/>
                  </a:cubicBezTo>
                  <a:cubicBezTo>
                    <a:pt x="9028" y="10318"/>
                    <a:pt x="9362" y="9102"/>
                    <a:pt x="8845" y="8190"/>
                  </a:cubicBezTo>
                  <a:lnTo>
                    <a:pt x="8481" y="7521"/>
                  </a:lnTo>
                  <a:lnTo>
                    <a:pt x="6079" y="3296"/>
                  </a:lnTo>
                  <a:lnTo>
                    <a:pt x="4924" y="1260"/>
                  </a:lnTo>
                  <a:cubicBezTo>
                    <a:pt x="4470" y="455"/>
                    <a:pt x="3639" y="1"/>
                    <a:pt x="2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0" name="Google Shape;1110;p34"/>
            <p:cNvSpPr/>
            <p:nvPr/>
          </p:nvSpPr>
          <p:spPr>
            <a:xfrm>
              <a:off x="2604525" y="8550200"/>
              <a:ext cx="271300" cy="244475"/>
            </a:xfrm>
            <a:custGeom>
              <a:avLst/>
              <a:gdLst/>
              <a:ahLst/>
              <a:cxnLst/>
              <a:rect l="l" t="t" r="r" b="b"/>
              <a:pathLst>
                <a:path w="10852" h="9779" extrusionOk="0">
                  <a:moveTo>
                    <a:pt x="8634" y="1"/>
                  </a:moveTo>
                  <a:cubicBezTo>
                    <a:pt x="8203" y="1"/>
                    <a:pt x="7771" y="144"/>
                    <a:pt x="7417" y="445"/>
                  </a:cubicBezTo>
                  <a:lnTo>
                    <a:pt x="6840" y="901"/>
                  </a:lnTo>
                  <a:lnTo>
                    <a:pt x="3040" y="3971"/>
                  </a:lnTo>
                  <a:lnTo>
                    <a:pt x="1217" y="5430"/>
                  </a:lnTo>
                  <a:cubicBezTo>
                    <a:pt x="153" y="6281"/>
                    <a:pt x="1" y="7801"/>
                    <a:pt x="852" y="8865"/>
                  </a:cubicBezTo>
                  <a:cubicBezTo>
                    <a:pt x="1317" y="9468"/>
                    <a:pt x="2018" y="9778"/>
                    <a:pt x="2731" y="9778"/>
                  </a:cubicBezTo>
                  <a:cubicBezTo>
                    <a:pt x="3275" y="9778"/>
                    <a:pt x="3826" y="9598"/>
                    <a:pt x="4286" y="9229"/>
                  </a:cubicBezTo>
                  <a:lnTo>
                    <a:pt x="9910" y="4701"/>
                  </a:lnTo>
                  <a:lnTo>
                    <a:pt x="9575" y="4305"/>
                  </a:lnTo>
                  <a:lnTo>
                    <a:pt x="3952" y="8834"/>
                  </a:lnTo>
                  <a:cubicBezTo>
                    <a:pt x="3599" y="9122"/>
                    <a:pt x="3173" y="9263"/>
                    <a:pt x="2749" y="9263"/>
                  </a:cubicBezTo>
                  <a:cubicBezTo>
                    <a:pt x="2187" y="9263"/>
                    <a:pt x="1628" y="9015"/>
                    <a:pt x="1247" y="8530"/>
                  </a:cubicBezTo>
                  <a:cubicBezTo>
                    <a:pt x="578" y="7710"/>
                    <a:pt x="700" y="6494"/>
                    <a:pt x="1551" y="5825"/>
                  </a:cubicBezTo>
                  <a:lnTo>
                    <a:pt x="3375" y="4366"/>
                  </a:lnTo>
                  <a:lnTo>
                    <a:pt x="7144" y="1296"/>
                  </a:lnTo>
                  <a:lnTo>
                    <a:pt x="7721" y="840"/>
                  </a:lnTo>
                  <a:cubicBezTo>
                    <a:pt x="7996" y="631"/>
                    <a:pt x="8322" y="528"/>
                    <a:pt x="8643" y="528"/>
                  </a:cubicBezTo>
                  <a:cubicBezTo>
                    <a:pt x="9066" y="528"/>
                    <a:pt x="9481" y="707"/>
                    <a:pt x="9758" y="1053"/>
                  </a:cubicBezTo>
                  <a:cubicBezTo>
                    <a:pt x="10244" y="1691"/>
                    <a:pt x="10153" y="2573"/>
                    <a:pt x="9545" y="3090"/>
                  </a:cubicBezTo>
                  <a:lnTo>
                    <a:pt x="3648" y="7801"/>
                  </a:lnTo>
                  <a:cubicBezTo>
                    <a:pt x="3468" y="7956"/>
                    <a:pt x="3244" y="8028"/>
                    <a:pt x="3020" y="8028"/>
                  </a:cubicBezTo>
                  <a:cubicBezTo>
                    <a:pt x="2716" y="8028"/>
                    <a:pt x="2412" y="7894"/>
                    <a:pt x="2220" y="7649"/>
                  </a:cubicBezTo>
                  <a:cubicBezTo>
                    <a:pt x="1855" y="7193"/>
                    <a:pt x="1916" y="6555"/>
                    <a:pt x="2372" y="6190"/>
                  </a:cubicBezTo>
                  <a:lnTo>
                    <a:pt x="5685" y="3515"/>
                  </a:lnTo>
                  <a:lnTo>
                    <a:pt x="5350" y="3120"/>
                  </a:lnTo>
                  <a:lnTo>
                    <a:pt x="2037" y="5795"/>
                  </a:lnTo>
                  <a:cubicBezTo>
                    <a:pt x="1368" y="6342"/>
                    <a:pt x="1277" y="7315"/>
                    <a:pt x="1794" y="7983"/>
                  </a:cubicBezTo>
                  <a:cubicBezTo>
                    <a:pt x="2102" y="8359"/>
                    <a:pt x="2544" y="8553"/>
                    <a:pt x="2991" y="8553"/>
                  </a:cubicBezTo>
                  <a:cubicBezTo>
                    <a:pt x="3339" y="8553"/>
                    <a:pt x="3690" y="8435"/>
                    <a:pt x="3983" y="8196"/>
                  </a:cubicBezTo>
                  <a:lnTo>
                    <a:pt x="9879" y="3485"/>
                  </a:lnTo>
                  <a:cubicBezTo>
                    <a:pt x="10700" y="2816"/>
                    <a:pt x="10852" y="1570"/>
                    <a:pt x="10153" y="719"/>
                  </a:cubicBezTo>
                  <a:cubicBezTo>
                    <a:pt x="9772" y="251"/>
                    <a:pt x="9204" y="1"/>
                    <a:pt x="86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11" name="Google Shape;1111;p34"/>
          <p:cNvGrpSpPr/>
          <p:nvPr/>
        </p:nvGrpSpPr>
        <p:grpSpPr>
          <a:xfrm>
            <a:off x="8290550" y="594125"/>
            <a:ext cx="672525" cy="1560100"/>
            <a:chOff x="2671575" y="6956825"/>
            <a:chExt cx="672525" cy="1560100"/>
          </a:xfrm>
        </p:grpSpPr>
        <p:sp>
          <p:nvSpPr>
            <p:cNvPr id="1112" name="Google Shape;1112;p34"/>
            <p:cNvSpPr/>
            <p:nvPr/>
          </p:nvSpPr>
          <p:spPr>
            <a:xfrm>
              <a:off x="3192100" y="6956825"/>
              <a:ext cx="152000" cy="238850"/>
            </a:xfrm>
            <a:custGeom>
              <a:avLst/>
              <a:gdLst/>
              <a:ahLst/>
              <a:cxnLst/>
              <a:rect l="l" t="t" r="r" b="b"/>
              <a:pathLst>
                <a:path w="6080" h="9554" extrusionOk="0">
                  <a:moveTo>
                    <a:pt x="5137" y="1"/>
                  </a:moveTo>
                  <a:cubicBezTo>
                    <a:pt x="5137" y="1"/>
                    <a:pt x="1642" y="3071"/>
                    <a:pt x="821" y="5563"/>
                  </a:cubicBezTo>
                  <a:cubicBezTo>
                    <a:pt x="1" y="8025"/>
                    <a:pt x="760" y="8998"/>
                    <a:pt x="1976" y="9393"/>
                  </a:cubicBezTo>
                  <a:cubicBezTo>
                    <a:pt x="2264" y="9494"/>
                    <a:pt x="2552" y="9554"/>
                    <a:pt x="2835" y="9554"/>
                  </a:cubicBezTo>
                  <a:cubicBezTo>
                    <a:pt x="3746" y="9554"/>
                    <a:pt x="4602" y="8932"/>
                    <a:pt x="5229" y="7053"/>
                  </a:cubicBezTo>
                  <a:cubicBezTo>
                    <a:pt x="6080" y="4560"/>
                    <a:pt x="5137" y="1"/>
                    <a:pt x="5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3" name="Google Shape;1113;p34"/>
            <p:cNvSpPr/>
            <p:nvPr/>
          </p:nvSpPr>
          <p:spPr>
            <a:xfrm>
              <a:off x="2803800" y="7142250"/>
              <a:ext cx="502300" cy="1281275"/>
            </a:xfrm>
            <a:custGeom>
              <a:avLst/>
              <a:gdLst/>
              <a:ahLst/>
              <a:cxnLst/>
              <a:rect l="l" t="t" r="r" b="b"/>
              <a:pathLst>
                <a:path w="20092" h="51251" extrusionOk="0">
                  <a:moveTo>
                    <a:pt x="15806" y="0"/>
                  </a:moveTo>
                  <a:lnTo>
                    <a:pt x="183" y="49667"/>
                  </a:lnTo>
                  <a:cubicBezTo>
                    <a:pt x="0" y="50305"/>
                    <a:pt x="335" y="50974"/>
                    <a:pt x="973" y="51187"/>
                  </a:cubicBezTo>
                  <a:cubicBezTo>
                    <a:pt x="1098" y="51230"/>
                    <a:pt x="1226" y="51251"/>
                    <a:pt x="1353" y="51251"/>
                  </a:cubicBezTo>
                  <a:cubicBezTo>
                    <a:pt x="1847" y="51251"/>
                    <a:pt x="2324" y="50940"/>
                    <a:pt x="2493" y="50457"/>
                  </a:cubicBezTo>
                  <a:lnTo>
                    <a:pt x="20092" y="1429"/>
                  </a:lnTo>
                  <a:lnTo>
                    <a:pt x="15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4" name="Google Shape;1114;p34"/>
            <p:cNvSpPr/>
            <p:nvPr/>
          </p:nvSpPr>
          <p:spPr>
            <a:xfrm>
              <a:off x="3144225" y="7142250"/>
              <a:ext cx="161875" cy="207475"/>
            </a:xfrm>
            <a:custGeom>
              <a:avLst/>
              <a:gdLst/>
              <a:ahLst/>
              <a:cxnLst/>
              <a:rect l="l" t="t" r="r" b="b"/>
              <a:pathLst>
                <a:path w="6475" h="8299" extrusionOk="0">
                  <a:moveTo>
                    <a:pt x="2189" y="0"/>
                  </a:moveTo>
                  <a:lnTo>
                    <a:pt x="1" y="6961"/>
                  </a:lnTo>
                  <a:lnTo>
                    <a:pt x="3982" y="8298"/>
                  </a:lnTo>
                  <a:lnTo>
                    <a:pt x="6475" y="1429"/>
                  </a:lnTo>
                  <a:lnTo>
                    <a:pt x="21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5" name="Google Shape;1115;p34"/>
            <p:cNvSpPr/>
            <p:nvPr/>
          </p:nvSpPr>
          <p:spPr>
            <a:xfrm>
              <a:off x="2671575" y="7914300"/>
              <a:ext cx="611725" cy="602625"/>
            </a:xfrm>
            <a:custGeom>
              <a:avLst/>
              <a:gdLst/>
              <a:ahLst/>
              <a:cxnLst/>
              <a:rect l="l" t="t" r="r" b="b"/>
              <a:pathLst>
                <a:path w="24469" h="24105" extrusionOk="0">
                  <a:moveTo>
                    <a:pt x="22463" y="0"/>
                  </a:moveTo>
                  <a:lnTo>
                    <a:pt x="0" y="22068"/>
                  </a:lnTo>
                  <a:lnTo>
                    <a:pt x="2007" y="24104"/>
                  </a:lnTo>
                  <a:lnTo>
                    <a:pt x="24469" y="2006"/>
                  </a:lnTo>
                  <a:lnTo>
                    <a:pt x="22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6" name="Google Shape;1116;p34"/>
            <p:cNvSpPr/>
            <p:nvPr/>
          </p:nvSpPr>
          <p:spPr>
            <a:xfrm>
              <a:off x="3233125" y="7859575"/>
              <a:ext cx="105650" cy="104900"/>
            </a:xfrm>
            <a:custGeom>
              <a:avLst/>
              <a:gdLst/>
              <a:ahLst/>
              <a:cxnLst/>
              <a:rect l="l" t="t" r="r" b="b"/>
              <a:pathLst>
                <a:path w="4226" h="4196" extrusionOk="0">
                  <a:moveTo>
                    <a:pt x="4226" y="1"/>
                  </a:moveTo>
                  <a:lnTo>
                    <a:pt x="1" y="2159"/>
                  </a:lnTo>
                  <a:lnTo>
                    <a:pt x="1004" y="3192"/>
                  </a:lnTo>
                  <a:lnTo>
                    <a:pt x="2007" y="4195"/>
                  </a:lnTo>
                  <a:lnTo>
                    <a:pt x="42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9" name="Subtitle 28">
            <a:extLst>
              <a:ext uri="{FF2B5EF4-FFF2-40B4-BE49-F238E27FC236}">
                <a16:creationId xmlns:a16="http://schemas.microsoft.com/office/drawing/2014/main" id="{135CF261-4F42-45CD-A510-AE363D380292}"/>
              </a:ext>
            </a:extLst>
          </p:cNvPr>
          <p:cNvSpPr>
            <a:spLocks noGrp="1"/>
          </p:cNvSpPr>
          <p:nvPr>
            <p:ph type="subTitle" idx="17"/>
          </p:nvPr>
        </p:nvSpPr>
        <p:spPr>
          <a:xfrm>
            <a:off x="933867" y="1257375"/>
            <a:ext cx="2124000" cy="1281275"/>
          </a:xfrm>
        </p:spPr>
        <p:txBody>
          <a:bodyPr/>
          <a:lstStyle/>
          <a:p>
            <a:r>
              <a:rPr lang="en-US" sz="2000" b="1" dirty="0">
                <a:latin typeface="Cambria" panose="02040503050406030204" pitchFamily="18" charset="0"/>
                <a:ea typeface="Cambria" panose="02040503050406030204" pitchFamily="18" charset="0"/>
              </a:rPr>
              <a:t>BÀN CỜ CARO</a:t>
            </a:r>
          </a:p>
        </p:txBody>
      </p:sp>
      <p:sp>
        <p:nvSpPr>
          <p:cNvPr id="37" name="Subtitle 36">
            <a:extLst>
              <a:ext uri="{FF2B5EF4-FFF2-40B4-BE49-F238E27FC236}">
                <a16:creationId xmlns:a16="http://schemas.microsoft.com/office/drawing/2014/main" id="{31590014-3582-492D-ACF8-BB2B1774DEFD}"/>
              </a:ext>
            </a:extLst>
          </p:cNvPr>
          <p:cNvSpPr>
            <a:spLocks noGrp="1"/>
          </p:cNvSpPr>
          <p:nvPr>
            <p:ph type="subTitle" idx="21"/>
          </p:nvPr>
        </p:nvSpPr>
        <p:spPr>
          <a:xfrm>
            <a:off x="3188097" y="1159997"/>
            <a:ext cx="5234677" cy="2954843"/>
          </a:xfrm>
        </p:spPr>
        <p:txBody>
          <a:bodyPr/>
          <a:lstStyle/>
          <a:p>
            <a:pPr marL="114300" indent="0"/>
            <a:r>
              <a:rPr lang="en-US" sz="1800" b="1" dirty="0">
                <a:latin typeface="Cambria" panose="02040503050406030204" pitchFamily="18" charset="0"/>
                <a:ea typeface="Cambria" panose="02040503050406030204" pitchFamily="18" charset="0"/>
              </a:rPr>
              <a:t>NHIỆM VỤ</a:t>
            </a:r>
          </a:p>
          <a:p>
            <a:pPr marL="114300" indent="0"/>
            <a:r>
              <a:rPr lang="en-US" sz="1800" b="1" dirty="0" err="1">
                <a:latin typeface="Cambria" panose="02040503050406030204" pitchFamily="18" charset="0"/>
                <a:ea typeface="Cambria" panose="02040503050406030204" pitchFamily="18" charset="0"/>
              </a:rPr>
              <a:t>Đọc</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văn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bản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tường</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trình</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tham</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khảo</a:t>
            </a:r>
            <a:endParaRPr lang="en-US" sz="1800" b="1" dirty="0">
              <a:latin typeface="Cambria" panose="02040503050406030204" pitchFamily="18" charset="0"/>
              <a:ea typeface="Cambria" panose="02040503050406030204" pitchFamily="18" charset="0"/>
            </a:endParaRPr>
          </a:p>
          <a:p>
            <a:pPr algn="l">
              <a:buFont typeface="Arial" panose="020B0604020202020204" pitchFamily="34" charset="0"/>
              <a:buChar char="•"/>
            </a:pPr>
            <a:r>
              <a:rPr lang="en-US" sz="1800" dirty="0" err="1">
                <a:latin typeface="Cambria" panose="02040503050406030204" pitchFamily="18" charset="0"/>
                <a:ea typeface="Cambria" panose="02040503050406030204" pitchFamily="18" charset="0"/>
              </a:rPr>
              <a:t>Có</a:t>
            </a:r>
            <a:r>
              <a:rPr lang="en-US" sz="1800" dirty="0">
                <a:latin typeface="Cambria" panose="02040503050406030204" pitchFamily="18" charset="0"/>
                <a:ea typeface="Cambria" panose="02040503050406030204" pitchFamily="18" charset="0"/>
              </a:rPr>
              <a:t> 9 </a:t>
            </a:r>
            <a:r>
              <a:rPr lang="en-US" sz="1800" dirty="0" err="1">
                <a:latin typeface="Cambria" panose="02040503050406030204" pitchFamily="18" charset="0"/>
                <a:ea typeface="Cambria" panose="02040503050406030204" pitchFamily="18" charset="0"/>
              </a:rPr>
              <a:t>câu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hỏi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tương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ứng</a:t>
            </a:r>
            <a:r>
              <a:rPr lang="en-US" sz="1800" dirty="0">
                <a:latin typeface="Cambria" panose="02040503050406030204" pitchFamily="18" charset="0"/>
                <a:ea typeface="Cambria" panose="02040503050406030204" pitchFamily="18" charset="0"/>
              </a:rPr>
              <a:t> 9 </a:t>
            </a:r>
            <a:r>
              <a:rPr lang="en-US" sz="1800" dirty="0" err="1">
                <a:latin typeface="Cambria" panose="02040503050406030204" pitchFamily="18" charset="0"/>
                <a:ea typeface="Cambria" panose="02040503050406030204" pitchFamily="18" charset="0"/>
              </a:rPr>
              <a:t>nhiệm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vụ</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khác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nhau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để</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các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em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lựa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chọn</a:t>
            </a:r>
            <a:r>
              <a:rPr lang="en-US" sz="1800" dirty="0">
                <a:latin typeface="Cambria" panose="02040503050406030204" pitchFamily="18" charset="0"/>
                <a:ea typeface="Cambria" panose="02040503050406030204" pitchFamily="18" charset="0"/>
              </a:rPr>
              <a:t>.</a:t>
            </a:r>
          </a:p>
          <a:p>
            <a:pPr algn="l">
              <a:buFont typeface="Arial" panose="020B0604020202020204" pitchFamily="34" charset="0"/>
              <a:buChar char="•"/>
            </a:pPr>
            <a:r>
              <a:rPr lang="en-US" sz="1800" dirty="0" err="1">
                <a:latin typeface="Cambria" panose="02040503050406030204" pitchFamily="18" charset="0"/>
                <a:ea typeface="Cambria" panose="02040503050406030204" pitchFamily="18" charset="0"/>
              </a:rPr>
              <a:t>Mỗi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nhóm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lựa</a:t>
            </a:r>
            <a:r>
              <a:rPr lang="en-US" sz="1800"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chọn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ít</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nhất</a:t>
            </a:r>
            <a:r>
              <a:rPr lang="en-US" sz="1800" b="1" dirty="0">
                <a:latin typeface="Cambria" panose="02040503050406030204" pitchFamily="18" charset="0"/>
                <a:ea typeface="Cambria" panose="02040503050406030204" pitchFamily="18" charset="0"/>
              </a:rPr>
              <a:t> 2 </a:t>
            </a:r>
            <a:r>
              <a:rPr lang="en-US" sz="1800" b="1" dirty="0" err="1">
                <a:latin typeface="Cambria" panose="02040503050406030204" pitchFamily="18" charset="0"/>
                <a:ea typeface="Cambria" panose="02040503050406030204" pitchFamily="18" charset="0"/>
              </a:rPr>
              <a:t>nhiệm</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vụ</a:t>
            </a:r>
            <a:r>
              <a:rPr lang="en-US" sz="1800" b="1"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để</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thực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hiện</a:t>
            </a:r>
            <a:r>
              <a:rPr lang="en-US" sz="1800" dirty="0">
                <a:latin typeface="Cambria" panose="02040503050406030204" pitchFamily="18" charset="0"/>
                <a:ea typeface="Cambria" panose="02040503050406030204" pitchFamily="18" charset="0"/>
              </a:rPr>
              <a:t>.</a:t>
            </a:r>
          </a:p>
          <a:p>
            <a:pPr algn="l">
              <a:buFont typeface="Arial" panose="020B0604020202020204" pitchFamily="34" charset="0"/>
              <a:buChar char="•"/>
            </a:pPr>
            <a:r>
              <a:rPr lang="en-US" sz="1800" dirty="0" err="1">
                <a:latin typeface="Cambria" panose="02040503050406030204" pitchFamily="18" charset="0"/>
                <a:ea typeface="Cambria" panose="02040503050406030204" pitchFamily="18" charset="0"/>
              </a:rPr>
              <a:t>Thời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gian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thảo</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luận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và</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thực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hiện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nhiệm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vụ</a:t>
            </a:r>
            <a:r>
              <a:rPr lang="en-US" sz="1800" dirty="0">
                <a:latin typeface="Cambria" panose="02040503050406030204" pitchFamily="18" charset="0"/>
                <a:ea typeface="Cambria" panose="02040503050406030204" pitchFamily="18" charset="0"/>
              </a:rPr>
              <a:t>: 5 </a:t>
            </a:r>
            <a:r>
              <a:rPr lang="en-US" sz="1800" dirty="0" err="1">
                <a:latin typeface="Cambria" panose="02040503050406030204" pitchFamily="18" charset="0"/>
                <a:ea typeface="Cambria" panose="02040503050406030204" pitchFamily="18" charset="0"/>
              </a:rPr>
              <a:t>phút</a:t>
            </a:r>
            <a:endParaRPr lang="en-US" sz="1800" dirty="0">
              <a:latin typeface="Cambria" panose="02040503050406030204" pitchFamily="18" charset="0"/>
              <a:ea typeface="Cambria" panose="02040503050406030204" pitchFamily="18" charset="0"/>
            </a:endParaRPr>
          </a:p>
          <a:p>
            <a:pPr algn="l">
              <a:buFont typeface="Arial" panose="020B0604020202020204" pitchFamily="34" charset="0"/>
              <a:buChar char="•"/>
            </a:pPr>
            <a:r>
              <a:rPr lang="en-US" sz="1800" dirty="0" err="1">
                <a:latin typeface="Cambria" panose="02040503050406030204" pitchFamily="18" charset="0"/>
                <a:ea typeface="Cambria" panose="02040503050406030204" pitchFamily="18" charset="0"/>
              </a:rPr>
              <a:t>Trình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bày</a:t>
            </a:r>
            <a:r>
              <a:rPr lang="en-US" sz="1800" dirty="0">
                <a:latin typeface="Cambria" panose="02040503050406030204" pitchFamily="18" charset="0"/>
                <a:ea typeface="Cambria" panose="02040503050406030204" pitchFamily="18" charset="0"/>
              </a:rPr>
              <a:t> – </a:t>
            </a:r>
            <a:r>
              <a:rPr lang="en-US" sz="1800" dirty="0" err="1">
                <a:latin typeface="Cambria" panose="02040503050406030204" pitchFamily="18" charset="0"/>
                <a:ea typeface="Cambria" panose="02040503050406030204" pitchFamily="18" charset="0"/>
              </a:rPr>
              <a:t>đặt</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câu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hỏi</a:t>
            </a:r>
            <a:r>
              <a:rPr lang="en-US" sz="1800" dirty="0">
                <a:latin typeface="Cambria" panose="02040503050406030204" pitchFamily="18" charset="0"/>
                <a:ea typeface="Cambria" panose="02040503050406030204" pitchFamily="18" charset="0"/>
              </a:rPr>
              <a:t>: 2 </a:t>
            </a:r>
            <a:r>
              <a:rPr lang="en-US" sz="1800" dirty="0" err="1">
                <a:latin typeface="Cambria" panose="02040503050406030204" pitchFamily="18" charset="0"/>
                <a:ea typeface="Cambria" panose="02040503050406030204" pitchFamily="18" charset="0"/>
              </a:rPr>
              <a:t>phút</a:t>
            </a:r>
            <a:r>
              <a:rPr lang="en-US" sz="1800" dirty="0">
                <a:latin typeface="Cambria" panose="02040503050406030204" pitchFamily="18" charset="0"/>
                <a:ea typeface="Cambria" panose="02040503050406030204" pitchFamily="18" charset="0"/>
              </a:rPr>
              <a:t>.</a:t>
            </a:r>
          </a:p>
        </p:txBody>
      </p:sp>
      <p:pic>
        <p:nvPicPr>
          <p:cNvPr id="5122" name="Picture 2" descr="Trò Chơi Cờ Vua PNG &amp; Trò Chơi Cờ Vua Transparent Clipart Miễn phí Tải về -  Cờ Vua nữ Hoàng bàn Cờ - Chuyến bay, trò chơi cờ vua đen.">
            <a:extLst>
              <a:ext uri="{FF2B5EF4-FFF2-40B4-BE49-F238E27FC236}">
                <a16:creationId xmlns:a16="http://schemas.microsoft.com/office/drawing/2014/main" id="{DFD305AC-598C-4DE7-98B6-E16A5938A0F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67" b="95000" l="5769" r="95385">
                        <a14:foregroundMark x1="42692" y1="2083" x2="39615" y2="10000"/>
                        <a14:foregroundMark x1="57308" y1="7917" x2="57308" y2="7917"/>
                        <a14:foregroundMark x1="95769" y1="72083" x2="95769" y2="72083"/>
                        <a14:foregroundMark x1="39615" y1="91250" x2="39615" y2="91250"/>
                        <a14:foregroundMark x1="30385" y1="95000" x2="30385" y2="95000"/>
                        <a14:foregroundMark x1="5769" y1="56250" x2="5769" y2="56250"/>
                      </a14:backgroundRemoval>
                    </a14:imgEffect>
                  </a14:imgLayer>
                </a14:imgProps>
              </a:ext>
              <a:ext uri="{28A0092B-C50C-407E-A947-70E740481C1C}">
                <a14:useLocalDpi xmlns:a14="http://schemas.microsoft.com/office/drawing/2010/main" val="0"/>
              </a:ext>
            </a:extLst>
          </a:blip>
          <a:srcRect/>
          <a:stretch>
            <a:fillRect/>
          </a:stretch>
        </p:blipFill>
        <p:spPr bwMode="auto">
          <a:xfrm>
            <a:off x="803636" y="2154225"/>
            <a:ext cx="2124000" cy="19606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07"/>
                                        </p:tgtEl>
                                        <p:attrNameLst>
                                          <p:attrName>style.visibility</p:attrName>
                                        </p:attrNameLst>
                                      </p:cBhvr>
                                      <p:to>
                                        <p:strVal val="visible"/>
                                      </p:to>
                                    </p:set>
                                    <p:animEffect transition="in" filter="barn(inVertical)">
                                      <p:cBhvr>
                                        <p:cTn id="7" dur="500"/>
                                        <p:tgtEl>
                                          <p:spTgt spid="110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fade">
                                      <p:cBhvr>
                                        <p:cTn id="12" dur="1000"/>
                                        <p:tgtEl>
                                          <p:spTgt spid="29">
                                            <p:txEl>
                                              <p:pRg st="0" end="0"/>
                                            </p:txEl>
                                          </p:spTgt>
                                        </p:tgtEl>
                                      </p:cBhvr>
                                    </p:animEffect>
                                    <p:anim calcmode="lin" valueType="num">
                                      <p:cBhvr>
                                        <p:cTn id="13"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Effect transition="in" filter="fade">
                                      <p:cBhvr>
                                        <p:cTn id="24" dur="1000"/>
                                        <p:tgtEl>
                                          <p:spTgt spid="37">
                                            <p:txEl>
                                              <p:pRg st="0" end="0"/>
                                            </p:txEl>
                                          </p:spTgt>
                                        </p:tgtEl>
                                      </p:cBhvr>
                                    </p:animEffect>
                                    <p:anim calcmode="lin" valueType="num">
                                      <p:cBhvr>
                                        <p:cTn id="2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7">
                                            <p:txEl>
                                              <p:pRg st="1" end="1"/>
                                            </p:txEl>
                                          </p:spTgt>
                                        </p:tgtEl>
                                        <p:attrNameLst>
                                          <p:attrName>style.visibility</p:attrName>
                                        </p:attrNameLst>
                                      </p:cBhvr>
                                      <p:to>
                                        <p:strVal val="visible"/>
                                      </p:to>
                                    </p:set>
                                    <p:animEffect transition="in" filter="fade">
                                      <p:cBhvr>
                                        <p:cTn id="31" dur="1000"/>
                                        <p:tgtEl>
                                          <p:spTgt spid="37">
                                            <p:txEl>
                                              <p:pRg st="1" end="1"/>
                                            </p:txEl>
                                          </p:spTgt>
                                        </p:tgtEl>
                                      </p:cBhvr>
                                    </p:animEffect>
                                    <p:anim calcmode="lin" valueType="num">
                                      <p:cBhvr>
                                        <p:cTn id="32"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7">
                                            <p:txEl>
                                              <p:pRg st="2" end="2"/>
                                            </p:txEl>
                                          </p:spTgt>
                                        </p:tgtEl>
                                        <p:attrNameLst>
                                          <p:attrName>style.visibility</p:attrName>
                                        </p:attrNameLst>
                                      </p:cBhvr>
                                      <p:to>
                                        <p:strVal val="visible"/>
                                      </p:to>
                                    </p:set>
                                    <p:animEffect transition="in" filter="fade">
                                      <p:cBhvr>
                                        <p:cTn id="38" dur="1000"/>
                                        <p:tgtEl>
                                          <p:spTgt spid="37">
                                            <p:txEl>
                                              <p:pRg st="2" end="2"/>
                                            </p:txEl>
                                          </p:spTgt>
                                        </p:tgtEl>
                                      </p:cBhvr>
                                    </p:animEffect>
                                    <p:anim calcmode="lin" valueType="num">
                                      <p:cBhvr>
                                        <p:cTn id="39"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7">
                                            <p:txEl>
                                              <p:pRg st="3" end="3"/>
                                            </p:txEl>
                                          </p:spTgt>
                                        </p:tgtEl>
                                        <p:attrNameLst>
                                          <p:attrName>style.visibility</p:attrName>
                                        </p:attrNameLst>
                                      </p:cBhvr>
                                      <p:to>
                                        <p:strVal val="visible"/>
                                      </p:to>
                                    </p:set>
                                    <p:animEffect transition="in" filter="fade">
                                      <p:cBhvr>
                                        <p:cTn id="45" dur="1000"/>
                                        <p:tgtEl>
                                          <p:spTgt spid="37">
                                            <p:txEl>
                                              <p:pRg st="3" end="3"/>
                                            </p:txEl>
                                          </p:spTgt>
                                        </p:tgtEl>
                                      </p:cBhvr>
                                    </p:animEffect>
                                    <p:anim calcmode="lin" valueType="num">
                                      <p:cBhvr>
                                        <p:cTn id="46"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7">
                                            <p:txEl>
                                              <p:pRg st="5" end="5"/>
                                            </p:txEl>
                                          </p:spTgt>
                                        </p:tgtEl>
                                        <p:attrNameLst>
                                          <p:attrName>style.visibility</p:attrName>
                                        </p:attrNameLst>
                                      </p:cBhvr>
                                      <p:to>
                                        <p:strVal val="visible"/>
                                      </p:to>
                                    </p:set>
                                    <p:animEffect transition="in" filter="fade">
                                      <p:cBhvr>
                                        <p:cTn id="59" dur="1000"/>
                                        <p:tgtEl>
                                          <p:spTgt spid="37">
                                            <p:txEl>
                                              <p:pRg st="5" end="5"/>
                                            </p:txEl>
                                          </p:spTgt>
                                        </p:tgtEl>
                                      </p:cBhvr>
                                    </p:animEffect>
                                    <p:anim calcmode="lin" valueType="num">
                                      <p:cBhvr>
                                        <p:cTn id="6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 grpId="0"/>
      <p:bldP spid="29" grpId="0" build="p"/>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35"/>
          <p:cNvSpPr/>
          <p:nvPr/>
        </p:nvSpPr>
        <p:spPr>
          <a:xfrm>
            <a:off x="944275" y="3286000"/>
            <a:ext cx="2416200" cy="1107600"/>
          </a:xfrm>
          <a:prstGeom prst="rect">
            <a:avLst/>
          </a:pr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3" name="Google Shape;1153;p35"/>
          <p:cNvSpPr/>
          <p:nvPr/>
        </p:nvSpPr>
        <p:spPr>
          <a:xfrm>
            <a:off x="3360371" y="3286000"/>
            <a:ext cx="2416200" cy="110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4" name="Google Shape;1154;p35"/>
          <p:cNvSpPr/>
          <p:nvPr/>
        </p:nvSpPr>
        <p:spPr>
          <a:xfrm>
            <a:off x="5776467" y="3286000"/>
            <a:ext cx="2416200" cy="1107600"/>
          </a:xfrm>
          <a:prstGeom prst="rect">
            <a:avLst/>
          </a:pr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BÀN CỜ CARO</a:t>
            </a:r>
            <a:endParaRPr b="1" dirty="0">
              <a:latin typeface="Cambria" panose="02040503050406030204" pitchFamily="18" charset="0"/>
              <a:ea typeface="Cambria" panose="02040503050406030204" pitchFamily="18" charset="0"/>
            </a:endParaRPr>
          </a:p>
        </p:txBody>
      </p:sp>
      <p:sp>
        <p:nvSpPr>
          <p:cNvPr id="1156" name="Google Shape;1156;p35"/>
          <p:cNvSpPr/>
          <p:nvPr/>
        </p:nvSpPr>
        <p:spPr>
          <a:xfrm>
            <a:off x="944275" y="1070550"/>
            <a:ext cx="2416200" cy="1107600"/>
          </a:xfrm>
          <a:prstGeom prst="rect">
            <a:avLst/>
          </a:pr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7" name="Google Shape;1157;p35"/>
          <p:cNvSpPr/>
          <p:nvPr/>
        </p:nvSpPr>
        <p:spPr>
          <a:xfrm>
            <a:off x="944275" y="2178400"/>
            <a:ext cx="2416200" cy="110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tx2">
                  <a:lumMod val="50000"/>
                </a:schemeClr>
              </a:solidFill>
              <a:latin typeface="Cambria" panose="02040503050406030204" pitchFamily="18" charset="0"/>
              <a:ea typeface="Cambria" panose="02040503050406030204" pitchFamily="18" charset="0"/>
            </a:endParaRPr>
          </a:p>
        </p:txBody>
      </p:sp>
      <p:sp>
        <p:nvSpPr>
          <p:cNvPr id="1158" name="Google Shape;1158;p35"/>
          <p:cNvSpPr/>
          <p:nvPr/>
        </p:nvSpPr>
        <p:spPr>
          <a:xfrm>
            <a:off x="3360371" y="1070550"/>
            <a:ext cx="2416200" cy="110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9" name="Google Shape;1159;p35"/>
          <p:cNvSpPr/>
          <p:nvPr/>
        </p:nvSpPr>
        <p:spPr>
          <a:xfrm>
            <a:off x="3360371" y="2178400"/>
            <a:ext cx="2416200" cy="1107600"/>
          </a:xfrm>
          <a:prstGeom prst="rect">
            <a:avLst/>
          </a:pr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60" name="Google Shape;1160;p35"/>
          <p:cNvSpPr/>
          <p:nvPr/>
        </p:nvSpPr>
        <p:spPr>
          <a:xfrm>
            <a:off x="5790825" y="1070550"/>
            <a:ext cx="2416200" cy="1107600"/>
          </a:xfrm>
          <a:prstGeom prst="rect">
            <a:avLst/>
          </a:prstGeom>
          <a:solidFill>
            <a:srgbClr val="FFFFFF">
              <a:alpha val="7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tx2">
                  <a:lumMod val="50000"/>
                </a:schemeClr>
              </a:solidFill>
              <a:latin typeface="Cambria" panose="02040503050406030204" pitchFamily="18" charset="0"/>
              <a:ea typeface="Cambria" panose="02040503050406030204" pitchFamily="18" charset="0"/>
            </a:endParaRPr>
          </a:p>
        </p:txBody>
      </p:sp>
      <p:sp>
        <p:nvSpPr>
          <p:cNvPr id="1161" name="Google Shape;1161;p35"/>
          <p:cNvSpPr/>
          <p:nvPr/>
        </p:nvSpPr>
        <p:spPr>
          <a:xfrm>
            <a:off x="5776467" y="2178400"/>
            <a:ext cx="2416200" cy="110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62" name="Google Shape;1162;p35"/>
          <p:cNvSpPr txBox="1">
            <a:spLocks noGrp="1"/>
          </p:cNvSpPr>
          <p:nvPr>
            <p:ph type="subTitle" idx="1"/>
          </p:nvPr>
        </p:nvSpPr>
        <p:spPr>
          <a:xfrm>
            <a:off x="956483" y="1167025"/>
            <a:ext cx="2416200" cy="3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50000"/>
                  </a:schemeClr>
                </a:solidFill>
                <a:latin typeface="Cambria" panose="02040503050406030204" pitchFamily="18" charset="0"/>
                <a:ea typeface="Cambria" panose="02040503050406030204" pitchFamily="18" charset="0"/>
              </a:rPr>
              <a:t>1</a:t>
            </a:r>
            <a:endParaRPr b="1" dirty="0">
              <a:solidFill>
                <a:schemeClr val="tx2">
                  <a:lumMod val="50000"/>
                </a:schemeClr>
              </a:solidFill>
              <a:latin typeface="Cambria" panose="02040503050406030204" pitchFamily="18" charset="0"/>
              <a:ea typeface="Cambria" panose="02040503050406030204" pitchFamily="18" charset="0"/>
            </a:endParaRPr>
          </a:p>
        </p:txBody>
      </p:sp>
      <p:sp>
        <p:nvSpPr>
          <p:cNvPr id="1163" name="Google Shape;1163;p35"/>
          <p:cNvSpPr txBox="1">
            <a:spLocks noGrp="1"/>
          </p:cNvSpPr>
          <p:nvPr>
            <p:ph type="subTitle" idx="2"/>
          </p:nvPr>
        </p:nvSpPr>
        <p:spPr>
          <a:xfrm>
            <a:off x="1090375" y="1492072"/>
            <a:ext cx="2124000"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Em hãy xác định những yếu tố đặc trưng của văn bản tường trình.</a:t>
            </a:r>
            <a:endParaRPr dirty="0">
              <a:latin typeface="Cambria" panose="02040503050406030204" pitchFamily="18" charset="0"/>
              <a:ea typeface="Cambria" panose="02040503050406030204" pitchFamily="18" charset="0"/>
            </a:endParaRPr>
          </a:p>
        </p:txBody>
      </p:sp>
      <p:sp>
        <p:nvSpPr>
          <p:cNvPr id="1164" name="Google Shape;1164;p35"/>
          <p:cNvSpPr txBox="1">
            <a:spLocks noGrp="1"/>
          </p:cNvSpPr>
          <p:nvPr>
            <p:ph type="subTitle" idx="3"/>
          </p:nvPr>
        </p:nvSpPr>
        <p:spPr>
          <a:xfrm>
            <a:off x="3374833" y="1167025"/>
            <a:ext cx="2416200" cy="3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50000"/>
                  </a:schemeClr>
                </a:solidFill>
                <a:latin typeface="Cambria" panose="02040503050406030204" pitchFamily="18" charset="0"/>
                <a:ea typeface="Cambria" panose="02040503050406030204" pitchFamily="18" charset="0"/>
              </a:rPr>
              <a:t>2</a:t>
            </a:r>
            <a:endParaRPr b="1" dirty="0">
              <a:solidFill>
                <a:schemeClr val="tx2">
                  <a:lumMod val="50000"/>
                </a:schemeClr>
              </a:solidFill>
              <a:latin typeface="Cambria" panose="02040503050406030204" pitchFamily="18" charset="0"/>
              <a:ea typeface="Cambria" panose="02040503050406030204" pitchFamily="18" charset="0"/>
            </a:endParaRPr>
          </a:p>
        </p:txBody>
      </p:sp>
      <p:sp>
        <p:nvSpPr>
          <p:cNvPr id="1165" name="Google Shape;1165;p35"/>
          <p:cNvSpPr txBox="1">
            <a:spLocks noGrp="1"/>
          </p:cNvSpPr>
          <p:nvPr>
            <p:ph type="subTitle" idx="4"/>
          </p:nvPr>
        </p:nvSpPr>
        <p:spPr>
          <a:xfrm>
            <a:off x="3506475" y="1492072"/>
            <a:ext cx="2124000"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Quan sát tên bản tường trình và nội dung. Em có nhận xét gì?</a:t>
            </a:r>
            <a:endParaRPr dirty="0">
              <a:latin typeface="Cambria" panose="02040503050406030204" pitchFamily="18" charset="0"/>
              <a:ea typeface="Cambria" panose="02040503050406030204" pitchFamily="18" charset="0"/>
            </a:endParaRPr>
          </a:p>
        </p:txBody>
      </p:sp>
      <p:sp>
        <p:nvSpPr>
          <p:cNvPr id="1166" name="Google Shape;1166;p35"/>
          <p:cNvSpPr txBox="1">
            <a:spLocks noGrp="1"/>
          </p:cNvSpPr>
          <p:nvPr>
            <p:ph type="subTitle" idx="5"/>
          </p:nvPr>
        </p:nvSpPr>
        <p:spPr>
          <a:xfrm>
            <a:off x="5785675" y="1167025"/>
            <a:ext cx="2416200" cy="3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50000"/>
                  </a:schemeClr>
                </a:solidFill>
                <a:latin typeface="Cambria" panose="02040503050406030204" pitchFamily="18" charset="0"/>
                <a:ea typeface="Cambria" panose="02040503050406030204" pitchFamily="18" charset="0"/>
              </a:rPr>
              <a:t>3</a:t>
            </a:r>
            <a:endParaRPr b="1" dirty="0">
              <a:solidFill>
                <a:schemeClr val="tx2">
                  <a:lumMod val="50000"/>
                </a:schemeClr>
              </a:solidFill>
              <a:latin typeface="Cambria" panose="02040503050406030204" pitchFamily="18" charset="0"/>
              <a:ea typeface="Cambria" panose="02040503050406030204" pitchFamily="18" charset="0"/>
            </a:endParaRPr>
          </a:p>
        </p:txBody>
      </p:sp>
      <p:sp>
        <p:nvSpPr>
          <p:cNvPr id="1167" name="Google Shape;1167;p35"/>
          <p:cNvSpPr txBox="1">
            <a:spLocks noGrp="1"/>
          </p:cNvSpPr>
          <p:nvPr>
            <p:ph type="subTitle" idx="6"/>
          </p:nvPr>
        </p:nvSpPr>
        <p:spPr>
          <a:xfrm>
            <a:off x="5922575" y="1492072"/>
            <a:ext cx="2124000"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Theo em, những yếu tố nào là yếu tố bắt buộc, không thể thiếu?</a:t>
            </a:r>
            <a:endParaRPr dirty="0">
              <a:latin typeface="Cambria" panose="02040503050406030204" pitchFamily="18" charset="0"/>
              <a:ea typeface="Cambria" panose="02040503050406030204" pitchFamily="18" charset="0"/>
            </a:endParaRPr>
          </a:p>
        </p:txBody>
      </p:sp>
      <p:sp>
        <p:nvSpPr>
          <p:cNvPr id="1168" name="Google Shape;1168;p35"/>
          <p:cNvSpPr txBox="1">
            <a:spLocks noGrp="1"/>
          </p:cNvSpPr>
          <p:nvPr>
            <p:ph type="subTitle" idx="7"/>
          </p:nvPr>
        </p:nvSpPr>
        <p:spPr>
          <a:xfrm>
            <a:off x="942125" y="2270317"/>
            <a:ext cx="2416200" cy="3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50000"/>
                  </a:schemeClr>
                </a:solidFill>
                <a:latin typeface="Cambria" panose="02040503050406030204" pitchFamily="18" charset="0"/>
                <a:ea typeface="Cambria" panose="02040503050406030204" pitchFamily="18" charset="0"/>
              </a:rPr>
              <a:t>4</a:t>
            </a:r>
            <a:endParaRPr b="1" dirty="0">
              <a:solidFill>
                <a:schemeClr val="tx2">
                  <a:lumMod val="50000"/>
                </a:schemeClr>
              </a:solidFill>
              <a:latin typeface="Cambria" panose="02040503050406030204" pitchFamily="18" charset="0"/>
              <a:ea typeface="Cambria" panose="02040503050406030204" pitchFamily="18" charset="0"/>
            </a:endParaRPr>
          </a:p>
        </p:txBody>
      </p:sp>
      <p:sp>
        <p:nvSpPr>
          <p:cNvPr id="1169" name="Google Shape;1169;p35"/>
          <p:cNvSpPr txBox="1">
            <a:spLocks noGrp="1"/>
          </p:cNvSpPr>
          <p:nvPr>
            <p:ph type="subTitle" idx="9"/>
          </p:nvPr>
        </p:nvSpPr>
        <p:spPr>
          <a:xfrm>
            <a:off x="3360475" y="2270317"/>
            <a:ext cx="2416200" cy="3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50000"/>
                  </a:schemeClr>
                </a:solidFill>
                <a:latin typeface="Cambria" panose="02040503050406030204" pitchFamily="18" charset="0"/>
                <a:ea typeface="Cambria" panose="02040503050406030204" pitchFamily="18" charset="0"/>
              </a:rPr>
              <a:t>5</a:t>
            </a:r>
            <a:endParaRPr b="1" dirty="0">
              <a:solidFill>
                <a:schemeClr val="tx2">
                  <a:lumMod val="50000"/>
                </a:schemeClr>
              </a:solidFill>
              <a:latin typeface="Cambria" panose="02040503050406030204" pitchFamily="18" charset="0"/>
              <a:ea typeface="Cambria" panose="02040503050406030204" pitchFamily="18" charset="0"/>
            </a:endParaRPr>
          </a:p>
        </p:txBody>
      </p:sp>
      <p:sp>
        <p:nvSpPr>
          <p:cNvPr id="1170" name="Google Shape;1170;p35"/>
          <p:cNvSpPr txBox="1">
            <a:spLocks noGrp="1"/>
          </p:cNvSpPr>
          <p:nvPr>
            <p:ph type="subTitle" idx="14"/>
          </p:nvPr>
        </p:nvSpPr>
        <p:spPr>
          <a:xfrm>
            <a:off x="5785675" y="2253867"/>
            <a:ext cx="2416200" cy="3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50000"/>
                  </a:schemeClr>
                </a:solidFill>
                <a:latin typeface="Cambria" panose="02040503050406030204" pitchFamily="18" charset="0"/>
                <a:ea typeface="Cambria" panose="02040503050406030204" pitchFamily="18" charset="0"/>
              </a:rPr>
              <a:t>6</a:t>
            </a:r>
            <a:endParaRPr b="1" dirty="0">
              <a:solidFill>
                <a:schemeClr val="tx2">
                  <a:lumMod val="50000"/>
                </a:schemeClr>
              </a:solidFill>
              <a:latin typeface="Cambria" panose="02040503050406030204" pitchFamily="18" charset="0"/>
              <a:ea typeface="Cambria" panose="02040503050406030204" pitchFamily="18" charset="0"/>
            </a:endParaRPr>
          </a:p>
        </p:txBody>
      </p:sp>
      <p:sp>
        <p:nvSpPr>
          <p:cNvPr id="1171" name="Google Shape;1171;p35"/>
          <p:cNvSpPr txBox="1">
            <a:spLocks noGrp="1"/>
          </p:cNvSpPr>
          <p:nvPr>
            <p:ph type="subTitle" idx="8"/>
          </p:nvPr>
        </p:nvSpPr>
        <p:spPr>
          <a:xfrm>
            <a:off x="906829" y="2599117"/>
            <a:ext cx="2307546"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Em có nhận xét gì về vai trò của người viết đối với sự việc trong bản tường trình?</a:t>
            </a:r>
            <a:endParaRPr dirty="0">
              <a:latin typeface="Cambria" panose="02040503050406030204" pitchFamily="18" charset="0"/>
              <a:ea typeface="Cambria" panose="02040503050406030204" pitchFamily="18" charset="0"/>
            </a:endParaRPr>
          </a:p>
        </p:txBody>
      </p:sp>
      <p:sp>
        <p:nvSpPr>
          <p:cNvPr id="1172" name="Google Shape;1172;p35"/>
          <p:cNvSpPr txBox="1">
            <a:spLocks noGrp="1"/>
          </p:cNvSpPr>
          <p:nvPr>
            <p:ph type="subTitle" idx="13"/>
          </p:nvPr>
        </p:nvSpPr>
        <p:spPr>
          <a:xfrm>
            <a:off x="3506475" y="2599117"/>
            <a:ext cx="2124000"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Quan sát nội dung bản tường trình. Em thấy nội dung cần đảm bảo gì?</a:t>
            </a:r>
            <a:endParaRPr dirty="0">
              <a:latin typeface="Cambria" panose="02040503050406030204" pitchFamily="18" charset="0"/>
              <a:ea typeface="Cambria" panose="02040503050406030204" pitchFamily="18" charset="0"/>
            </a:endParaRPr>
          </a:p>
        </p:txBody>
      </p:sp>
      <p:sp>
        <p:nvSpPr>
          <p:cNvPr id="1173" name="Google Shape;1173;p35"/>
          <p:cNvSpPr txBox="1">
            <a:spLocks noGrp="1"/>
          </p:cNvSpPr>
          <p:nvPr>
            <p:ph type="subTitle" idx="15"/>
          </p:nvPr>
        </p:nvSpPr>
        <p:spPr>
          <a:xfrm>
            <a:off x="5709424" y="2599117"/>
            <a:ext cx="2554184"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Quan sát cách trình bày </a:t>
            </a:r>
            <a:r>
              <a:rPr lang="en" b="1" dirty="0">
                <a:latin typeface="Cambria" panose="02040503050406030204" pitchFamily="18" charset="0"/>
                <a:ea typeface="Cambria" panose="02040503050406030204" pitchFamily="18" charset="0"/>
              </a:rPr>
              <a:t>toàn bộ </a:t>
            </a:r>
            <a:r>
              <a:rPr lang="en" dirty="0">
                <a:latin typeface="Cambria" panose="02040503050406030204" pitchFamily="18" charset="0"/>
                <a:ea typeface="Cambria" panose="02040503050406030204" pitchFamily="18" charset="0"/>
              </a:rPr>
              <a:t> bản tường trình. Em hãy đưa ra nhận xét cho từng phần.</a:t>
            </a:r>
            <a:endParaRPr dirty="0">
              <a:latin typeface="Cambria" panose="02040503050406030204" pitchFamily="18" charset="0"/>
              <a:ea typeface="Cambria" panose="02040503050406030204" pitchFamily="18" charset="0"/>
            </a:endParaRPr>
          </a:p>
        </p:txBody>
      </p:sp>
      <p:sp>
        <p:nvSpPr>
          <p:cNvPr id="1174" name="Google Shape;1174;p35"/>
          <p:cNvSpPr txBox="1">
            <a:spLocks noGrp="1"/>
          </p:cNvSpPr>
          <p:nvPr>
            <p:ph type="subTitle" idx="16"/>
          </p:nvPr>
        </p:nvSpPr>
        <p:spPr>
          <a:xfrm>
            <a:off x="944275" y="3378892"/>
            <a:ext cx="2416200" cy="3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50000"/>
                  </a:schemeClr>
                </a:solidFill>
                <a:latin typeface="Cambria" panose="02040503050406030204" pitchFamily="18" charset="0"/>
                <a:ea typeface="Cambria" panose="02040503050406030204" pitchFamily="18" charset="0"/>
              </a:rPr>
              <a:t>7</a:t>
            </a:r>
            <a:endParaRPr b="1" dirty="0">
              <a:solidFill>
                <a:schemeClr val="tx2">
                  <a:lumMod val="50000"/>
                </a:schemeClr>
              </a:solidFill>
              <a:latin typeface="Cambria" panose="02040503050406030204" pitchFamily="18" charset="0"/>
              <a:ea typeface="Cambria" panose="02040503050406030204" pitchFamily="18" charset="0"/>
            </a:endParaRPr>
          </a:p>
        </p:txBody>
      </p:sp>
      <p:sp>
        <p:nvSpPr>
          <p:cNvPr id="1175" name="Google Shape;1175;p35"/>
          <p:cNvSpPr txBox="1">
            <a:spLocks noGrp="1"/>
          </p:cNvSpPr>
          <p:nvPr>
            <p:ph type="subTitle" idx="17"/>
          </p:nvPr>
        </p:nvSpPr>
        <p:spPr>
          <a:xfrm>
            <a:off x="1092525" y="3707567"/>
            <a:ext cx="2124000"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Nhận xét về cách viết, cách dùng từ trong văn bản tường trình?</a:t>
            </a:r>
            <a:endParaRPr dirty="0">
              <a:latin typeface="Cambria" panose="02040503050406030204" pitchFamily="18" charset="0"/>
              <a:ea typeface="Cambria" panose="02040503050406030204" pitchFamily="18" charset="0"/>
            </a:endParaRPr>
          </a:p>
        </p:txBody>
      </p:sp>
      <p:sp>
        <p:nvSpPr>
          <p:cNvPr id="1176" name="Google Shape;1176;p35"/>
          <p:cNvSpPr txBox="1">
            <a:spLocks noGrp="1"/>
          </p:cNvSpPr>
          <p:nvPr>
            <p:ph type="subTitle" idx="18"/>
          </p:nvPr>
        </p:nvSpPr>
        <p:spPr>
          <a:xfrm>
            <a:off x="3359738" y="3378892"/>
            <a:ext cx="2416200" cy="3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50000"/>
                  </a:schemeClr>
                </a:solidFill>
                <a:latin typeface="Cambria" panose="02040503050406030204" pitchFamily="18" charset="0"/>
                <a:ea typeface="Cambria" panose="02040503050406030204" pitchFamily="18" charset="0"/>
              </a:rPr>
              <a:t>8</a:t>
            </a:r>
            <a:endParaRPr b="1" dirty="0">
              <a:solidFill>
                <a:schemeClr val="tx2">
                  <a:lumMod val="50000"/>
                </a:schemeClr>
              </a:solidFill>
              <a:latin typeface="Cambria" panose="02040503050406030204" pitchFamily="18" charset="0"/>
              <a:ea typeface="Cambria" panose="02040503050406030204" pitchFamily="18" charset="0"/>
            </a:endParaRPr>
          </a:p>
        </p:txBody>
      </p:sp>
      <p:sp>
        <p:nvSpPr>
          <p:cNvPr id="1177" name="Google Shape;1177;p35"/>
          <p:cNvSpPr txBox="1">
            <a:spLocks noGrp="1"/>
          </p:cNvSpPr>
          <p:nvPr>
            <p:ph type="subTitle" idx="19"/>
          </p:nvPr>
        </p:nvSpPr>
        <p:spPr>
          <a:xfrm>
            <a:off x="3505738" y="3707567"/>
            <a:ext cx="2124000"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Em hãy nhận xét về thái độ, cách viết của người viết văn bản.</a:t>
            </a:r>
            <a:endParaRPr dirty="0">
              <a:latin typeface="Cambria" panose="02040503050406030204" pitchFamily="18" charset="0"/>
              <a:ea typeface="Cambria" panose="02040503050406030204" pitchFamily="18" charset="0"/>
            </a:endParaRPr>
          </a:p>
        </p:txBody>
      </p:sp>
      <p:sp>
        <p:nvSpPr>
          <p:cNvPr id="1178" name="Google Shape;1178;p35"/>
          <p:cNvSpPr txBox="1">
            <a:spLocks noGrp="1"/>
          </p:cNvSpPr>
          <p:nvPr>
            <p:ph type="subTitle" idx="20"/>
          </p:nvPr>
        </p:nvSpPr>
        <p:spPr>
          <a:xfrm>
            <a:off x="5785675" y="3362192"/>
            <a:ext cx="2416200" cy="3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50000"/>
                  </a:schemeClr>
                </a:solidFill>
                <a:latin typeface="Cambria" panose="02040503050406030204" pitchFamily="18" charset="0"/>
                <a:ea typeface="Cambria" panose="02040503050406030204" pitchFamily="18" charset="0"/>
              </a:rPr>
              <a:t>9</a:t>
            </a:r>
            <a:endParaRPr b="1" dirty="0">
              <a:solidFill>
                <a:schemeClr val="tx2">
                  <a:lumMod val="50000"/>
                </a:schemeClr>
              </a:solidFill>
              <a:latin typeface="Cambria" panose="02040503050406030204" pitchFamily="18" charset="0"/>
              <a:ea typeface="Cambria" panose="02040503050406030204" pitchFamily="18" charset="0"/>
            </a:endParaRPr>
          </a:p>
        </p:txBody>
      </p:sp>
      <p:sp>
        <p:nvSpPr>
          <p:cNvPr id="1179" name="Google Shape;1179;p35"/>
          <p:cNvSpPr txBox="1">
            <a:spLocks noGrp="1"/>
          </p:cNvSpPr>
          <p:nvPr>
            <p:ph type="subTitle" idx="21"/>
          </p:nvPr>
        </p:nvSpPr>
        <p:spPr>
          <a:xfrm>
            <a:off x="5922575" y="3707567"/>
            <a:ext cx="2124000" cy="68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Theo em, tại sao phải có lời cam đoan, cam kết ở cuối bản tường trình?</a:t>
            </a:r>
            <a:endParaRPr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9" name="Google Shape;1189;p35"/>
          <p:cNvGrpSpPr/>
          <p:nvPr/>
        </p:nvGrpSpPr>
        <p:grpSpPr>
          <a:xfrm rot="760020" flipH="1">
            <a:off x="8288027" y="3805351"/>
            <a:ext cx="505400" cy="927065"/>
            <a:chOff x="6879850" y="8750975"/>
            <a:chExt cx="620875" cy="1139050"/>
          </a:xfrm>
        </p:grpSpPr>
        <p:sp>
          <p:nvSpPr>
            <p:cNvPr id="1190" name="Google Shape;1190;p35"/>
            <p:cNvSpPr/>
            <p:nvPr/>
          </p:nvSpPr>
          <p:spPr>
            <a:xfrm>
              <a:off x="6915575" y="8946225"/>
              <a:ext cx="424800" cy="709000"/>
            </a:xfrm>
            <a:custGeom>
              <a:avLst/>
              <a:gdLst/>
              <a:ahLst/>
              <a:cxnLst/>
              <a:rect l="l" t="t" r="r" b="b"/>
              <a:pathLst>
                <a:path w="16992" h="28360" extrusionOk="0">
                  <a:moveTo>
                    <a:pt x="15381" y="1"/>
                  </a:moveTo>
                  <a:lnTo>
                    <a:pt x="0" y="27478"/>
                  </a:lnTo>
                  <a:lnTo>
                    <a:pt x="1611" y="28360"/>
                  </a:lnTo>
                  <a:lnTo>
                    <a:pt x="16992" y="882"/>
                  </a:lnTo>
                  <a:lnTo>
                    <a:pt x="153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1" name="Google Shape;1191;p35"/>
            <p:cNvSpPr/>
            <p:nvPr/>
          </p:nvSpPr>
          <p:spPr>
            <a:xfrm>
              <a:off x="6879850" y="9633175"/>
              <a:ext cx="76025" cy="110200"/>
            </a:xfrm>
            <a:custGeom>
              <a:avLst/>
              <a:gdLst/>
              <a:ahLst/>
              <a:cxnLst/>
              <a:rect l="l" t="t" r="r" b="b"/>
              <a:pathLst>
                <a:path w="3041" h="4408" extrusionOk="0">
                  <a:moveTo>
                    <a:pt x="1429" y="0"/>
                  </a:moveTo>
                  <a:lnTo>
                    <a:pt x="1" y="4408"/>
                  </a:lnTo>
                  <a:lnTo>
                    <a:pt x="3040" y="882"/>
                  </a:lnTo>
                  <a:lnTo>
                    <a:pt x="2220" y="456"/>
                  </a:lnTo>
                  <a:lnTo>
                    <a:pt x="1429" y="0"/>
                  </a:lnTo>
                  <a:close/>
                </a:path>
              </a:pathLst>
            </a:custGeom>
            <a:solidFill>
              <a:srgbClr val="FF6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2" name="Google Shape;1192;p35"/>
            <p:cNvSpPr/>
            <p:nvPr/>
          </p:nvSpPr>
          <p:spPr>
            <a:xfrm>
              <a:off x="7422425" y="8988025"/>
              <a:ext cx="59300" cy="788025"/>
            </a:xfrm>
            <a:custGeom>
              <a:avLst/>
              <a:gdLst/>
              <a:ahLst/>
              <a:cxnLst/>
              <a:rect l="l" t="t" r="r" b="b"/>
              <a:pathLst>
                <a:path w="2372" h="31521" extrusionOk="0">
                  <a:moveTo>
                    <a:pt x="1824" y="0"/>
                  </a:moveTo>
                  <a:lnTo>
                    <a:pt x="0" y="31"/>
                  </a:lnTo>
                  <a:lnTo>
                    <a:pt x="548" y="31521"/>
                  </a:lnTo>
                  <a:lnTo>
                    <a:pt x="2371" y="31490"/>
                  </a:lnTo>
                  <a:lnTo>
                    <a:pt x="1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3" name="Google Shape;1193;p35"/>
            <p:cNvSpPr/>
            <p:nvPr/>
          </p:nvSpPr>
          <p:spPr>
            <a:xfrm>
              <a:off x="7436850" y="9776025"/>
              <a:ext cx="45625" cy="114000"/>
            </a:xfrm>
            <a:custGeom>
              <a:avLst/>
              <a:gdLst/>
              <a:ahLst/>
              <a:cxnLst/>
              <a:rect l="l" t="t" r="r" b="b"/>
              <a:pathLst>
                <a:path w="1825" h="4560" extrusionOk="0">
                  <a:moveTo>
                    <a:pt x="913" y="1"/>
                  </a:moveTo>
                  <a:lnTo>
                    <a:pt x="1" y="31"/>
                  </a:lnTo>
                  <a:lnTo>
                    <a:pt x="1004" y="4560"/>
                  </a:lnTo>
                  <a:lnTo>
                    <a:pt x="1825" y="1"/>
                  </a:lnTo>
                  <a:close/>
                </a:path>
              </a:pathLst>
            </a:custGeom>
            <a:solidFill>
              <a:srgbClr val="FF6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4" name="Google Shape;1194;p35"/>
            <p:cNvSpPr/>
            <p:nvPr/>
          </p:nvSpPr>
          <p:spPr>
            <a:xfrm>
              <a:off x="7321350" y="8805032"/>
              <a:ext cx="179375" cy="119325"/>
            </a:xfrm>
            <a:custGeom>
              <a:avLst/>
              <a:gdLst/>
              <a:ahLst/>
              <a:cxnLst/>
              <a:rect l="l" t="t" r="r" b="b"/>
              <a:pathLst>
                <a:path w="7175" h="4773" extrusionOk="0">
                  <a:moveTo>
                    <a:pt x="821" y="1"/>
                  </a:moveTo>
                  <a:lnTo>
                    <a:pt x="1" y="3162"/>
                  </a:lnTo>
                  <a:lnTo>
                    <a:pt x="6354" y="4773"/>
                  </a:lnTo>
                  <a:lnTo>
                    <a:pt x="7174" y="1612"/>
                  </a:lnTo>
                  <a:lnTo>
                    <a:pt x="8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5" name="Google Shape;1195;p35"/>
            <p:cNvSpPr/>
            <p:nvPr/>
          </p:nvSpPr>
          <p:spPr>
            <a:xfrm>
              <a:off x="7291725" y="8883150"/>
              <a:ext cx="188475" cy="122375"/>
            </a:xfrm>
            <a:custGeom>
              <a:avLst/>
              <a:gdLst/>
              <a:ahLst/>
              <a:cxnLst/>
              <a:rect l="l" t="t" r="r" b="b"/>
              <a:pathLst>
                <a:path w="7539" h="4895" extrusionOk="0">
                  <a:moveTo>
                    <a:pt x="1186" y="1"/>
                  </a:moveTo>
                  <a:lnTo>
                    <a:pt x="0" y="3101"/>
                  </a:lnTo>
                  <a:lnTo>
                    <a:pt x="7113" y="4894"/>
                  </a:lnTo>
                  <a:lnTo>
                    <a:pt x="7539" y="1612"/>
                  </a:lnTo>
                  <a:lnTo>
                    <a:pt x="1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6" name="Google Shape;1196;p35"/>
            <p:cNvSpPr/>
            <p:nvPr/>
          </p:nvSpPr>
          <p:spPr>
            <a:xfrm>
              <a:off x="7193700" y="9127425"/>
              <a:ext cx="245475" cy="222750"/>
            </a:xfrm>
            <a:custGeom>
              <a:avLst/>
              <a:gdLst/>
              <a:ahLst/>
              <a:cxnLst/>
              <a:rect l="l" t="t" r="r" b="b"/>
              <a:pathLst>
                <a:path w="9819" h="8910" extrusionOk="0">
                  <a:moveTo>
                    <a:pt x="4898" y="1"/>
                  </a:moveTo>
                  <a:cubicBezTo>
                    <a:pt x="2913" y="1"/>
                    <a:pt x="1092" y="1354"/>
                    <a:pt x="578" y="3361"/>
                  </a:cubicBezTo>
                  <a:cubicBezTo>
                    <a:pt x="0" y="5762"/>
                    <a:pt x="1429" y="8163"/>
                    <a:pt x="3830" y="8771"/>
                  </a:cubicBezTo>
                  <a:cubicBezTo>
                    <a:pt x="4194" y="8864"/>
                    <a:pt x="4559" y="8909"/>
                    <a:pt x="4919" y="8909"/>
                  </a:cubicBezTo>
                  <a:cubicBezTo>
                    <a:pt x="6897" y="8909"/>
                    <a:pt x="8696" y="7556"/>
                    <a:pt x="9210" y="5549"/>
                  </a:cubicBezTo>
                  <a:cubicBezTo>
                    <a:pt x="9818" y="3148"/>
                    <a:pt x="8359" y="747"/>
                    <a:pt x="5988" y="139"/>
                  </a:cubicBezTo>
                  <a:cubicBezTo>
                    <a:pt x="5624" y="45"/>
                    <a:pt x="5258" y="1"/>
                    <a:pt x="48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7" name="Google Shape;1197;p35"/>
            <p:cNvSpPr/>
            <p:nvPr/>
          </p:nvSpPr>
          <p:spPr>
            <a:xfrm>
              <a:off x="7224100" y="9155125"/>
              <a:ext cx="184675" cy="167325"/>
            </a:xfrm>
            <a:custGeom>
              <a:avLst/>
              <a:gdLst/>
              <a:ahLst/>
              <a:cxnLst/>
              <a:rect l="l" t="t" r="r" b="b"/>
              <a:pathLst>
                <a:path w="7387" h="6693" extrusionOk="0">
                  <a:moveTo>
                    <a:pt x="3703" y="1"/>
                  </a:moveTo>
                  <a:cubicBezTo>
                    <a:pt x="2195" y="1"/>
                    <a:pt x="818" y="999"/>
                    <a:pt x="456" y="2526"/>
                  </a:cubicBezTo>
                  <a:cubicBezTo>
                    <a:pt x="0" y="4320"/>
                    <a:pt x="1094" y="6143"/>
                    <a:pt x="2857" y="6599"/>
                  </a:cubicBezTo>
                  <a:cubicBezTo>
                    <a:pt x="3124" y="6662"/>
                    <a:pt x="3391" y="6693"/>
                    <a:pt x="3654" y="6693"/>
                  </a:cubicBezTo>
                  <a:cubicBezTo>
                    <a:pt x="5162" y="6693"/>
                    <a:pt x="6542" y="5695"/>
                    <a:pt x="6930" y="4168"/>
                  </a:cubicBezTo>
                  <a:cubicBezTo>
                    <a:pt x="7386" y="2374"/>
                    <a:pt x="6292" y="550"/>
                    <a:pt x="4499" y="95"/>
                  </a:cubicBezTo>
                  <a:cubicBezTo>
                    <a:pt x="4232" y="31"/>
                    <a:pt x="3965" y="1"/>
                    <a:pt x="3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8" name="Google Shape;1198;p35"/>
            <p:cNvSpPr/>
            <p:nvPr/>
          </p:nvSpPr>
          <p:spPr>
            <a:xfrm>
              <a:off x="7287150" y="9212325"/>
              <a:ext cx="58550" cy="53175"/>
            </a:xfrm>
            <a:custGeom>
              <a:avLst/>
              <a:gdLst/>
              <a:ahLst/>
              <a:cxnLst/>
              <a:rect l="l" t="t" r="r" b="b"/>
              <a:pathLst>
                <a:path w="2342" h="2127" extrusionOk="0">
                  <a:moveTo>
                    <a:pt x="1192" y="1"/>
                  </a:moveTo>
                  <a:cubicBezTo>
                    <a:pt x="701" y="1"/>
                    <a:pt x="254" y="318"/>
                    <a:pt x="123" y="816"/>
                  </a:cubicBezTo>
                  <a:cubicBezTo>
                    <a:pt x="1" y="1363"/>
                    <a:pt x="335" y="1940"/>
                    <a:pt x="913" y="2092"/>
                  </a:cubicBezTo>
                  <a:cubicBezTo>
                    <a:pt x="998" y="2116"/>
                    <a:pt x="1083" y="2127"/>
                    <a:pt x="1167" y="2127"/>
                  </a:cubicBezTo>
                  <a:cubicBezTo>
                    <a:pt x="1629" y="2127"/>
                    <a:pt x="2061" y="1795"/>
                    <a:pt x="2189" y="1332"/>
                  </a:cubicBezTo>
                  <a:cubicBezTo>
                    <a:pt x="2341" y="755"/>
                    <a:pt x="1977" y="177"/>
                    <a:pt x="1430" y="25"/>
                  </a:cubicBezTo>
                  <a:cubicBezTo>
                    <a:pt x="1350" y="9"/>
                    <a:pt x="1270" y="1"/>
                    <a:pt x="1192" y="1"/>
                  </a:cubicBezTo>
                  <a:close/>
                </a:path>
              </a:pathLst>
            </a:cu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9" name="Google Shape;1199;p35"/>
            <p:cNvSpPr/>
            <p:nvPr/>
          </p:nvSpPr>
          <p:spPr>
            <a:xfrm>
              <a:off x="7392025" y="8750975"/>
              <a:ext cx="63100" cy="117000"/>
            </a:xfrm>
            <a:custGeom>
              <a:avLst/>
              <a:gdLst/>
              <a:ahLst/>
              <a:cxnLst/>
              <a:rect l="l" t="t" r="r" b="b"/>
              <a:pathLst>
                <a:path w="2524" h="4680" extrusionOk="0">
                  <a:moveTo>
                    <a:pt x="1678" y="0"/>
                  </a:moveTo>
                  <a:cubicBezTo>
                    <a:pt x="1330" y="0"/>
                    <a:pt x="1019" y="246"/>
                    <a:pt x="943" y="576"/>
                  </a:cubicBezTo>
                  <a:lnTo>
                    <a:pt x="1" y="4315"/>
                  </a:lnTo>
                  <a:lnTo>
                    <a:pt x="1490" y="4680"/>
                  </a:lnTo>
                  <a:lnTo>
                    <a:pt x="2432" y="941"/>
                  </a:lnTo>
                  <a:cubicBezTo>
                    <a:pt x="2523" y="546"/>
                    <a:pt x="2280" y="120"/>
                    <a:pt x="1885" y="29"/>
                  </a:cubicBezTo>
                  <a:cubicBezTo>
                    <a:pt x="1816" y="9"/>
                    <a:pt x="1746" y="0"/>
                    <a:pt x="16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latin typeface="Cambria" panose="02040503050406030204" pitchFamily="18" charset="0"/>
                <a:ea typeface="Cambria" panose="02040503050406030204" pitchFamily="18" charset="0"/>
              </a:rPr>
              <a:t>Câu</a:t>
            </a:r>
            <a:r>
              <a:rPr lang="en" sz="2400" b="1" dirty="0">
                <a:latin typeface="Cambria" panose="02040503050406030204" pitchFamily="18" charset="0"/>
                <a:ea typeface="Cambria" panose="02040503050406030204" pitchFamily="18" charset="0"/>
              </a:rPr>
              <a:t> 1: Những yếu tố đặc trưng</a:t>
            </a:r>
            <a:endParaRPr sz="2400" b="1"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 name="Rectangle 37">
            <a:extLst>
              <a:ext uri="{FF2B5EF4-FFF2-40B4-BE49-F238E27FC236}">
                <a16:creationId xmlns:a16="http://schemas.microsoft.com/office/drawing/2014/main" id="{2BBA5379-4037-48B0-A29A-0A77B7CEF2DD}"/>
              </a:ext>
            </a:extLst>
          </p:cNvPr>
          <p:cNvSpPr/>
          <p:nvPr/>
        </p:nvSpPr>
        <p:spPr>
          <a:xfrm>
            <a:off x="1518289" y="1234070"/>
            <a:ext cx="2644832" cy="57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2">
                    <a:lumMod val="50000"/>
                  </a:schemeClr>
                </a:solidFill>
                <a:latin typeface="Cambria" panose="02040503050406030204" pitchFamily="18" charset="0"/>
                <a:ea typeface="Cambria" panose="02040503050406030204" pitchFamily="18" charset="0"/>
              </a:rPr>
              <a:t>Quốc</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hiệu</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tiêu</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ngữ</a:t>
            </a:r>
            <a:endParaRPr lang="en-US" sz="1600" dirty="0">
              <a:solidFill>
                <a:schemeClr val="tx2">
                  <a:lumMod val="50000"/>
                </a:schemeClr>
              </a:solidFill>
              <a:latin typeface="Cambria" panose="02040503050406030204" pitchFamily="18" charset="0"/>
              <a:ea typeface="Cambria" panose="02040503050406030204" pitchFamily="18" charset="0"/>
            </a:endParaRPr>
          </a:p>
        </p:txBody>
      </p:sp>
      <p:sp>
        <p:nvSpPr>
          <p:cNvPr id="85" name="Rectangle 84">
            <a:extLst>
              <a:ext uri="{FF2B5EF4-FFF2-40B4-BE49-F238E27FC236}">
                <a16:creationId xmlns:a16="http://schemas.microsoft.com/office/drawing/2014/main" id="{1C61501C-C1AF-48FF-A9EA-A09F9D314BBE}"/>
              </a:ext>
            </a:extLst>
          </p:cNvPr>
          <p:cNvSpPr/>
          <p:nvPr/>
        </p:nvSpPr>
        <p:spPr>
          <a:xfrm>
            <a:off x="1518289" y="1972934"/>
            <a:ext cx="2644832" cy="57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2">
                    <a:lumMod val="50000"/>
                  </a:schemeClr>
                </a:solidFill>
                <a:latin typeface="Cambria" panose="02040503050406030204" pitchFamily="18" charset="0"/>
                <a:ea typeface="Cambria" panose="02040503050406030204" pitchFamily="18" charset="0"/>
              </a:rPr>
              <a:t>Địa</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điểm</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thời</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gian</a:t>
            </a:r>
            <a:endParaRPr lang="en-US" sz="1600" dirty="0">
              <a:solidFill>
                <a:schemeClr val="tx2">
                  <a:lumMod val="50000"/>
                </a:schemeClr>
              </a:solidFill>
              <a:latin typeface="Cambria" panose="02040503050406030204" pitchFamily="18" charset="0"/>
              <a:ea typeface="Cambria" panose="02040503050406030204" pitchFamily="18" charset="0"/>
            </a:endParaRPr>
          </a:p>
        </p:txBody>
      </p:sp>
      <p:sp>
        <p:nvSpPr>
          <p:cNvPr id="86" name="Rectangle 85">
            <a:extLst>
              <a:ext uri="{FF2B5EF4-FFF2-40B4-BE49-F238E27FC236}">
                <a16:creationId xmlns:a16="http://schemas.microsoft.com/office/drawing/2014/main" id="{C396B96E-B943-49FF-A95A-08DB766DA169}"/>
              </a:ext>
            </a:extLst>
          </p:cNvPr>
          <p:cNvSpPr/>
          <p:nvPr/>
        </p:nvSpPr>
        <p:spPr>
          <a:xfrm>
            <a:off x="1518289" y="2829662"/>
            <a:ext cx="2644832" cy="57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2">
                    <a:lumMod val="50000"/>
                  </a:schemeClr>
                </a:solidFill>
                <a:latin typeface="Cambria" panose="02040503050406030204" pitchFamily="18" charset="0"/>
                <a:ea typeface="Cambria" panose="02040503050406030204" pitchFamily="18" charset="0"/>
              </a:rPr>
              <a:t>Tên</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văn</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bản</a:t>
            </a:r>
            <a:endParaRPr lang="en-US" sz="1600" dirty="0">
              <a:solidFill>
                <a:schemeClr val="tx2">
                  <a:lumMod val="50000"/>
                </a:schemeClr>
              </a:solidFill>
              <a:latin typeface="Cambria" panose="02040503050406030204" pitchFamily="18" charset="0"/>
              <a:ea typeface="Cambria" panose="02040503050406030204" pitchFamily="18" charset="0"/>
            </a:endParaRPr>
          </a:p>
        </p:txBody>
      </p:sp>
      <p:sp>
        <p:nvSpPr>
          <p:cNvPr id="87" name="Rectangle 86">
            <a:extLst>
              <a:ext uri="{FF2B5EF4-FFF2-40B4-BE49-F238E27FC236}">
                <a16:creationId xmlns:a16="http://schemas.microsoft.com/office/drawing/2014/main" id="{6D6817C6-BF59-4E4F-8518-D9A1EAB156BC}"/>
              </a:ext>
            </a:extLst>
          </p:cNvPr>
          <p:cNvSpPr/>
          <p:nvPr/>
        </p:nvSpPr>
        <p:spPr>
          <a:xfrm>
            <a:off x="1518289" y="3686390"/>
            <a:ext cx="2644832" cy="57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2">
                    <a:lumMod val="50000"/>
                  </a:schemeClr>
                </a:solidFill>
                <a:latin typeface="Cambria" panose="02040503050406030204" pitchFamily="18" charset="0"/>
                <a:ea typeface="Cambria" panose="02040503050406030204" pitchFamily="18" charset="0"/>
              </a:rPr>
              <a:t>Người</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nhận</a:t>
            </a:r>
            <a:r>
              <a:rPr lang="en-US" sz="1600" dirty="0">
                <a:solidFill>
                  <a:schemeClr val="tx2">
                    <a:lumMod val="50000"/>
                  </a:schemeClr>
                </a:solidFill>
                <a:latin typeface="Cambria" panose="02040503050406030204" pitchFamily="18" charset="0"/>
                <a:ea typeface="Cambria" panose="02040503050406030204" pitchFamily="18" charset="0"/>
              </a:rPr>
              <a:t>/</a:t>
            </a:r>
            <a:r>
              <a:rPr lang="en-US" sz="1600" dirty="0" err="1">
                <a:solidFill>
                  <a:schemeClr val="tx2">
                    <a:lumMod val="50000"/>
                  </a:schemeClr>
                </a:solidFill>
                <a:latin typeface="Cambria" panose="02040503050406030204" pitchFamily="18" charset="0"/>
                <a:ea typeface="Cambria" panose="02040503050406030204" pitchFamily="18" charset="0"/>
              </a:rPr>
              <a:t>nơi</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nhận</a:t>
            </a:r>
            <a:r>
              <a:rPr lang="en-US" sz="1600" dirty="0">
                <a:solidFill>
                  <a:schemeClr val="tx2">
                    <a:lumMod val="50000"/>
                  </a:schemeClr>
                </a:solidFill>
                <a:latin typeface="Cambria" panose="02040503050406030204" pitchFamily="18" charset="0"/>
                <a:ea typeface="Cambria" panose="02040503050406030204" pitchFamily="18" charset="0"/>
              </a:rPr>
              <a:t>.</a:t>
            </a:r>
          </a:p>
        </p:txBody>
      </p:sp>
      <p:sp>
        <p:nvSpPr>
          <p:cNvPr id="88" name="Rectangle 87">
            <a:extLst>
              <a:ext uri="{FF2B5EF4-FFF2-40B4-BE49-F238E27FC236}">
                <a16:creationId xmlns:a16="http://schemas.microsoft.com/office/drawing/2014/main" id="{C8B2FC57-2E3C-4FB0-8A35-AB9F36300677}"/>
              </a:ext>
            </a:extLst>
          </p:cNvPr>
          <p:cNvSpPr/>
          <p:nvPr/>
        </p:nvSpPr>
        <p:spPr>
          <a:xfrm>
            <a:off x="4978884" y="1234070"/>
            <a:ext cx="2644832" cy="57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2">
                    <a:lumMod val="50000"/>
                  </a:schemeClr>
                </a:solidFill>
                <a:latin typeface="Cambria" panose="02040503050406030204" pitchFamily="18" charset="0"/>
                <a:ea typeface="Cambria" panose="02040503050406030204" pitchFamily="18" charset="0"/>
              </a:rPr>
              <a:t>Người</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viết</a:t>
            </a:r>
            <a:endParaRPr lang="en-US" sz="1600" dirty="0">
              <a:solidFill>
                <a:schemeClr val="tx2">
                  <a:lumMod val="50000"/>
                </a:schemeClr>
              </a:solidFill>
              <a:latin typeface="Cambria" panose="02040503050406030204" pitchFamily="18" charset="0"/>
              <a:ea typeface="Cambria" panose="02040503050406030204" pitchFamily="18" charset="0"/>
            </a:endParaRPr>
          </a:p>
        </p:txBody>
      </p:sp>
      <p:sp>
        <p:nvSpPr>
          <p:cNvPr id="89" name="Rectangle 88">
            <a:extLst>
              <a:ext uri="{FF2B5EF4-FFF2-40B4-BE49-F238E27FC236}">
                <a16:creationId xmlns:a16="http://schemas.microsoft.com/office/drawing/2014/main" id="{ABC5A893-C964-4576-8119-C45C31CAC3F8}"/>
              </a:ext>
            </a:extLst>
          </p:cNvPr>
          <p:cNvSpPr/>
          <p:nvPr/>
        </p:nvSpPr>
        <p:spPr>
          <a:xfrm>
            <a:off x="4978884" y="1972934"/>
            <a:ext cx="2644832" cy="57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2">
                    <a:lumMod val="50000"/>
                  </a:schemeClr>
                </a:solidFill>
                <a:latin typeface="Cambria" panose="02040503050406030204" pitchFamily="18" charset="0"/>
                <a:ea typeface="Cambria" panose="02040503050406030204" pitchFamily="18" charset="0"/>
              </a:rPr>
              <a:t>Nội</a:t>
            </a:r>
            <a:r>
              <a:rPr lang="en-US" sz="1600" dirty="0">
                <a:solidFill>
                  <a:schemeClr val="tx2">
                    <a:lumMod val="50000"/>
                  </a:schemeClr>
                </a:solidFill>
                <a:latin typeface="Cambria" panose="02040503050406030204" pitchFamily="18" charset="0"/>
                <a:ea typeface="Cambria" panose="02040503050406030204" pitchFamily="18" charset="0"/>
              </a:rPr>
              <a:t> dung</a:t>
            </a:r>
          </a:p>
        </p:txBody>
      </p:sp>
      <p:sp>
        <p:nvSpPr>
          <p:cNvPr id="90" name="Rectangle 89">
            <a:extLst>
              <a:ext uri="{FF2B5EF4-FFF2-40B4-BE49-F238E27FC236}">
                <a16:creationId xmlns:a16="http://schemas.microsoft.com/office/drawing/2014/main" id="{41F20E63-5DE7-4C35-B391-CD0FEE3D1A30}"/>
              </a:ext>
            </a:extLst>
          </p:cNvPr>
          <p:cNvSpPr/>
          <p:nvPr/>
        </p:nvSpPr>
        <p:spPr>
          <a:xfrm>
            <a:off x="4978884" y="2829662"/>
            <a:ext cx="2644832" cy="57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2">
                    <a:lumMod val="50000"/>
                  </a:schemeClr>
                </a:solidFill>
                <a:latin typeface="Cambria" panose="02040503050406030204" pitchFamily="18" charset="0"/>
                <a:ea typeface="Cambria" panose="02040503050406030204" pitchFamily="18" charset="0"/>
              </a:rPr>
              <a:t>Lời</a:t>
            </a:r>
            <a:r>
              <a:rPr lang="en-US" sz="1600" dirty="0">
                <a:solidFill>
                  <a:schemeClr val="tx2">
                    <a:lumMod val="50000"/>
                  </a:schemeClr>
                </a:solidFill>
                <a:latin typeface="Cambria" panose="02040503050406030204" pitchFamily="18" charset="0"/>
                <a:ea typeface="Cambria" panose="02040503050406030204" pitchFamily="18" charset="0"/>
              </a:rPr>
              <a:t> cam </a:t>
            </a:r>
            <a:r>
              <a:rPr lang="en-US" sz="1600" dirty="0" err="1">
                <a:solidFill>
                  <a:schemeClr val="tx2">
                    <a:lumMod val="50000"/>
                  </a:schemeClr>
                </a:solidFill>
                <a:latin typeface="Cambria" panose="02040503050406030204" pitchFamily="18" charset="0"/>
                <a:ea typeface="Cambria" panose="02040503050406030204" pitchFamily="18" charset="0"/>
              </a:rPr>
              <a:t>đoan</a:t>
            </a:r>
            <a:endParaRPr lang="en-US" sz="1600" dirty="0">
              <a:solidFill>
                <a:schemeClr val="tx2">
                  <a:lumMod val="50000"/>
                </a:schemeClr>
              </a:solidFill>
              <a:latin typeface="Cambria" panose="02040503050406030204" pitchFamily="18" charset="0"/>
              <a:ea typeface="Cambria" panose="02040503050406030204" pitchFamily="18" charset="0"/>
            </a:endParaRPr>
          </a:p>
        </p:txBody>
      </p:sp>
      <p:sp>
        <p:nvSpPr>
          <p:cNvPr id="91" name="Rectangle 90">
            <a:extLst>
              <a:ext uri="{FF2B5EF4-FFF2-40B4-BE49-F238E27FC236}">
                <a16:creationId xmlns:a16="http://schemas.microsoft.com/office/drawing/2014/main" id="{011495F1-67E3-4C97-A0E8-7AD127B65F89}"/>
              </a:ext>
            </a:extLst>
          </p:cNvPr>
          <p:cNvSpPr/>
          <p:nvPr/>
        </p:nvSpPr>
        <p:spPr>
          <a:xfrm>
            <a:off x="4978884" y="3686390"/>
            <a:ext cx="2644832" cy="57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2">
                    <a:lumMod val="50000"/>
                  </a:schemeClr>
                </a:solidFill>
                <a:latin typeface="Cambria" panose="02040503050406030204" pitchFamily="18" charset="0"/>
                <a:ea typeface="Cambria" panose="02040503050406030204" pitchFamily="18" charset="0"/>
              </a:rPr>
              <a:t>Kí</a:t>
            </a:r>
            <a:r>
              <a:rPr lang="en-US" sz="1600" dirty="0">
                <a:solidFill>
                  <a:schemeClr val="tx2">
                    <a:lumMod val="50000"/>
                  </a:schemeClr>
                </a:solidFill>
                <a:latin typeface="Cambria" panose="02040503050406030204" pitchFamily="18" charset="0"/>
                <a:ea typeface="Cambria" panose="02040503050406030204" pitchFamily="18" charset="0"/>
              </a:rPr>
              <a:t> </a:t>
            </a:r>
            <a:r>
              <a:rPr lang="en-US" sz="1600" dirty="0" err="1">
                <a:solidFill>
                  <a:schemeClr val="tx2">
                    <a:lumMod val="50000"/>
                  </a:schemeClr>
                </a:solidFill>
                <a:latin typeface="Cambria" panose="02040503050406030204" pitchFamily="18" charset="0"/>
                <a:ea typeface="Cambria" panose="02040503050406030204" pitchFamily="18" charset="0"/>
              </a:rPr>
              <a:t>tên</a:t>
            </a:r>
            <a:endParaRPr lang="en-US" sz="1600" dirty="0">
              <a:solidFill>
                <a:schemeClr val="tx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83681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barn(inVertical)">
                                      <p:cBhvr>
                                        <p:cTn id="7" dur="500"/>
                                        <p:tgtEl>
                                          <p:spTgt spid="11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1000"/>
                                        <p:tgtEl>
                                          <p:spTgt spid="85"/>
                                        </p:tgtEl>
                                      </p:cBhvr>
                                    </p:animEffect>
                                    <p:anim calcmode="lin" valueType="num">
                                      <p:cBhvr>
                                        <p:cTn id="18" dur="1000" fill="hold"/>
                                        <p:tgtEl>
                                          <p:spTgt spid="85"/>
                                        </p:tgtEl>
                                        <p:attrNameLst>
                                          <p:attrName>ppt_x</p:attrName>
                                        </p:attrNameLst>
                                      </p:cBhvr>
                                      <p:tavLst>
                                        <p:tav tm="0">
                                          <p:val>
                                            <p:strVal val="#ppt_x"/>
                                          </p:val>
                                        </p:tav>
                                        <p:tav tm="100000">
                                          <p:val>
                                            <p:strVal val="#ppt_x"/>
                                          </p:val>
                                        </p:tav>
                                      </p:tavLst>
                                    </p:anim>
                                    <p:anim calcmode="lin" valueType="num">
                                      <p:cBhvr>
                                        <p:cTn id="19" dur="1000" fill="hold"/>
                                        <p:tgtEl>
                                          <p:spTgt spid="8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anim calcmode="lin" valueType="num">
                                      <p:cBhvr>
                                        <p:cTn id="23" dur="1000" fill="hold"/>
                                        <p:tgtEl>
                                          <p:spTgt spid="86"/>
                                        </p:tgtEl>
                                        <p:attrNameLst>
                                          <p:attrName>ppt_x</p:attrName>
                                        </p:attrNameLst>
                                      </p:cBhvr>
                                      <p:tavLst>
                                        <p:tav tm="0">
                                          <p:val>
                                            <p:strVal val="#ppt_x"/>
                                          </p:val>
                                        </p:tav>
                                        <p:tav tm="100000">
                                          <p:val>
                                            <p:strVal val="#ppt_x"/>
                                          </p:val>
                                        </p:tav>
                                      </p:tavLst>
                                    </p:anim>
                                    <p:anim calcmode="lin" valueType="num">
                                      <p:cBhvr>
                                        <p:cTn id="24" dur="1000" fill="hold"/>
                                        <p:tgtEl>
                                          <p:spTgt spid="8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1000"/>
                                        <p:tgtEl>
                                          <p:spTgt spid="88"/>
                                        </p:tgtEl>
                                      </p:cBhvr>
                                    </p:animEffect>
                                    <p:anim calcmode="lin" valueType="num">
                                      <p:cBhvr>
                                        <p:cTn id="33" dur="1000" fill="hold"/>
                                        <p:tgtEl>
                                          <p:spTgt spid="88"/>
                                        </p:tgtEl>
                                        <p:attrNameLst>
                                          <p:attrName>ppt_x</p:attrName>
                                        </p:attrNameLst>
                                      </p:cBhvr>
                                      <p:tavLst>
                                        <p:tav tm="0">
                                          <p:val>
                                            <p:strVal val="#ppt_x"/>
                                          </p:val>
                                        </p:tav>
                                        <p:tav tm="100000">
                                          <p:val>
                                            <p:strVal val="#ppt_x"/>
                                          </p:val>
                                        </p:tav>
                                      </p:tavLst>
                                    </p:anim>
                                    <p:anim calcmode="lin" valueType="num">
                                      <p:cBhvr>
                                        <p:cTn id="34" dur="1000" fill="hold"/>
                                        <p:tgtEl>
                                          <p:spTgt spid="8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1000"/>
                                        <p:tgtEl>
                                          <p:spTgt spid="89"/>
                                        </p:tgtEl>
                                      </p:cBhvr>
                                    </p:animEffect>
                                    <p:anim calcmode="lin" valueType="num">
                                      <p:cBhvr>
                                        <p:cTn id="38" dur="1000" fill="hold"/>
                                        <p:tgtEl>
                                          <p:spTgt spid="89"/>
                                        </p:tgtEl>
                                        <p:attrNameLst>
                                          <p:attrName>ppt_x</p:attrName>
                                        </p:attrNameLst>
                                      </p:cBhvr>
                                      <p:tavLst>
                                        <p:tav tm="0">
                                          <p:val>
                                            <p:strVal val="#ppt_x"/>
                                          </p:val>
                                        </p:tav>
                                        <p:tav tm="100000">
                                          <p:val>
                                            <p:strVal val="#ppt_x"/>
                                          </p:val>
                                        </p:tav>
                                      </p:tavLst>
                                    </p:anim>
                                    <p:anim calcmode="lin" valueType="num">
                                      <p:cBhvr>
                                        <p:cTn id="39" dur="1000" fill="hold"/>
                                        <p:tgtEl>
                                          <p:spTgt spid="8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fade">
                                      <p:cBhvr>
                                        <p:cTn id="42" dur="1000"/>
                                        <p:tgtEl>
                                          <p:spTgt spid="90"/>
                                        </p:tgtEl>
                                      </p:cBhvr>
                                    </p:animEffect>
                                    <p:anim calcmode="lin" valueType="num">
                                      <p:cBhvr>
                                        <p:cTn id="43" dur="1000" fill="hold"/>
                                        <p:tgtEl>
                                          <p:spTgt spid="90"/>
                                        </p:tgtEl>
                                        <p:attrNameLst>
                                          <p:attrName>ppt_x</p:attrName>
                                        </p:attrNameLst>
                                      </p:cBhvr>
                                      <p:tavLst>
                                        <p:tav tm="0">
                                          <p:val>
                                            <p:strVal val="#ppt_x"/>
                                          </p:val>
                                        </p:tav>
                                        <p:tav tm="100000">
                                          <p:val>
                                            <p:strVal val="#ppt_x"/>
                                          </p:val>
                                        </p:tav>
                                      </p:tavLst>
                                    </p:anim>
                                    <p:anim calcmode="lin" valueType="num">
                                      <p:cBhvr>
                                        <p:cTn id="44" dur="1000" fill="hold"/>
                                        <p:tgtEl>
                                          <p:spTgt spid="9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1000"/>
                                        <p:tgtEl>
                                          <p:spTgt spid="91"/>
                                        </p:tgtEl>
                                      </p:cBhvr>
                                    </p:animEffect>
                                    <p:anim calcmode="lin" valueType="num">
                                      <p:cBhvr>
                                        <p:cTn id="48" dur="1000" fill="hold"/>
                                        <p:tgtEl>
                                          <p:spTgt spid="91"/>
                                        </p:tgtEl>
                                        <p:attrNameLst>
                                          <p:attrName>ppt_x</p:attrName>
                                        </p:attrNameLst>
                                      </p:cBhvr>
                                      <p:tavLst>
                                        <p:tav tm="0">
                                          <p:val>
                                            <p:strVal val="#ppt_x"/>
                                          </p:val>
                                        </p:tav>
                                        <p:tav tm="100000">
                                          <p:val>
                                            <p:strVal val="#ppt_x"/>
                                          </p:val>
                                        </p:tav>
                                      </p:tavLst>
                                    </p:anim>
                                    <p:anim calcmode="lin" valueType="num">
                                      <p:cBhvr>
                                        <p:cTn id="4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38" grpId="0" animBg="1"/>
      <p:bldP spid="85" grpId="0" animBg="1"/>
      <p:bldP spid="86" grpId="0" animBg="1"/>
      <p:bldP spid="87" grpId="0" animBg="1"/>
      <p:bldP spid="88" grpId="0" animBg="1"/>
      <p:bldP spid="89" grpId="0" animBg="1"/>
      <p:bldP spid="90" grpId="0" animBg="1"/>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2: </a:t>
            </a:r>
            <a:r>
              <a:rPr lang="en-US" sz="2400" b="1" dirty="0" err="1">
                <a:latin typeface="Cambria" panose="02040503050406030204" pitchFamily="18" charset="0"/>
                <a:ea typeface="Cambria" panose="02040503050406030204" pitchFamily="18" charset="0"/>
              </a:rPr>
              <a:t>Tên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trình</a:t>
            </a:r>
            <a:r>
              <a:rPr lang="en-US" sz="2400" b="1" dirty="0">
                <a:latin typeface="Cambria" panose="02040503050406030204" pitchFamily="18" charset="0"/>
                <a:ea typeface="Cambria" panose="02040503050406030204" pitchFamily="18" charset="0"/>
              </a:rPr>
              <a:t> – </a:t>
            </a:r>
            <a:r>
              <a:rPr lang="en-US" sz="2400" b="1" dirty="0" err="1">
                <a:latin typeface="Cambria" panose="02040503050406030204" pitchFamily="18" charset="0"/>
                <a:ea typeface="Cambria" panose="02040503050406030204" pitchFamily="18" charset="0"/>
              </a:rPr>
              <a:t>nội</a:t>
            </a:r>
            <a:r>
              <a:rPr lang="en-US" sz="2400" b="1" dirty="0">
                <a:latin typeface="Cambria" panose="02040503050406030204" pitchFamily="18" charset="0"/>
                <a:ea typeface="Cambria" panose="02040503050406030204" pitchFamily="18" charset="0"/>
              </a:rPr>
              <a:t> dung</a:t>
            </a:r>
            <a:endParaRPr sz="2400" b="1"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 name="Rectangle 37">
            <a:extLst>
              <a:ext uri="{FF2B5EF4-FFF2-40B4-BE49-F238E27FC236}">
                <a16:creationId xmlns:a16="http://schemas.microsoft.com/office/drawing/2014/main" id="{2BBA5379-4037-48B0-A29A-0A77B7CEF2DD}"/>
              </a:ext>
            </a:extLst>
          </p:cNvPr>
          <p:cNvSpPr/>
          <p:nvPr/>
        </p:nvSpPr>
        <p:spPr>
          <a:xfrm>
            <a:off x="774874" y="1107689"/>
            <a:ext cx="7514199" cy="2549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50000"/>
                  </a:schemeClr>
                </a:solidFill>
                <a:latin typeface="Cambria" panose="02040503050406030204" pitchFamily="18" charset="0"/>
                <a:ea typeface="Cambria" panose="02040503050406030204" pitchFamily="18" charset="0"/>
              </a:rPr>
              <a:t>Tên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bản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tường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trình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cần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ghi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rõ</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tên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sự</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việc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sẽ</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trình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bày</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trong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phần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nội</a:t>
            </a:r>
            <a:r>
              <a:rPr lang="en-US" sz="1800" dirty="0">
                <a:solidFill>
                  <a:schemeClr val="tx2">
                    <a:lumMod val="50000"/>
                  </a:schemeClr>
                </a:solidFill>
                <a:latin typeface="Cambria" panose="02040503050406030204" pitchFamily="18" charset="0"/>
                <a:ea typeface="Cambria" panose="02040503050406030204" pitchFamily="18" charset="0"/>
              </a:rPr>
              <a:t> dung </a:t>
            </a:r>
            <a:r>
              <a:rPr lang="en-US" sz="1800" dirty="0" err="1">
                <a:solidFill>
                  <a:schemeClr val="tx2">
                    <a:lumMod val="50000"/>
                  </a:schemeClr>
                </a:solidFill>
                <a:latin typeface="Cambria" panose="02040503050406030204" pitchFamily="18" charset="0"/>
                <a:ea typeface="Cambria" panose="02040503050406030204" pitchFamily="18" charset="0"/>
              </a:rPr>
              <a:t>tường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trình</a:t>
            </a:r>
            <a:r>
              <a:rPr lang="en-US" sz="1800" dirty="0">
                <a:solidFill>
                  <a:schemeClr val="tx2">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7688782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barn(inVertical)">
                                      <p:cBhvr>
                                        <p:cTn id="7" dur="500"/>
                                        <p:tgtEl>
                                          <p:spTgt spid="11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3_Những </a:t>
            </a:r>
            <a:r>
              <a:rPr lang="en-US" sz="2400" b="1" dirty="0" err="1">
                <a:latin typeface="Cambria" panose="02040503050406030204" pitchFamily="18" charset="0"/>
                <a:ea typeface="Cambria" panose="02040503050406030204" pitchFamily="18" charset="0"/>
              </a:rPr>
              <a:t>yếu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tố</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bắt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buộc</a:t>
            </a:r>
            <a:endParaRPr sz="2400" b="1"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 name="Rectangle 37">
            <a:extLst>
              <a:ext uri="{FF2B5EF4-FFF2-40B4-BE49-F238E27FC236}">
                <a16:creationId xmlns:a16="http://schemas.microsoft.com/office/drawing/2014/main" id="{2BBA5379-4037-48B0-A29A-0A77B7CEF2DD}"/>
              </a:ext>
            </a:extLst>
          </p:cNvPr>
          <p:cNvSpPr/>
          <p:nvPr/>
        </p:nvSpPr>
        <p:spPr>
          <a:xfrm>
            <a:off x="774874" y="1107689"/>
            <a:ext cx="7514199" cy="2549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Quốc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hiệu</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tiêu</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ngữ</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Thời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gian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địa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điểm</a:t>
            </a:r>
            <a:endParaRPr lang="en-US" sz="1800" dirty="0">
              <a:solidFill>
                <a:schemeClr val="tx2">
                  <a:lumMod val="50000"/>
                </a:schemeClr>
              </a:solidFill>
              <a:latin typeface="Cambria" panose="02040503050406030204" pitchFamily="18" charset="0"/>
              <a:ea typeface="Cambria" panose="02040503050406030204" pitchFamily="18" charset="0"/>
            </a:endParaRP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Tên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tường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trình</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Nội</a:t>
            </a:r>
            <a:r>
              <a:rPr lang="en-US" sz="1800" dirty="0">
                <a:solidFill>
                  <a:schemeClr val="tx2">
                    <a:lumMod val="50000"/>
                  </a:schemeClr>
                </a:solidFill>
                <a:latin typeface="Cambria" panose="02040503050406030204" pitchFamily="18" charset="0"/>
                <a:ea typeface="Cambria" panose="02040503050406030204" pitchFamily="18" charset="0"/>
              </a:rPr>
              <a:t> dung </a:t>
            </a:r>
            <a:r>
              <a:rPr lang="en-US" sz="1800" dirty="0" err="1">
                <a:solidFill>
                  <a:schemeClr val="tx2">
                    <a:lumMod val="50000"/>
                  </a:schemeClr>
                </a:solidFill>
                <a:latin typeface="Cambria" panose="02040503050406030204" pitchFamily="18" charset="0"/>
                <a:ea typeface="Cambria" panose="02040503050406030204" pitchFamily="18" charset="0"/>
              </a:rPr>
              <a:t>tường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trình</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a:solidFill>
                  <a:schemeClr val="tx2">
                    <a:lumMod val="50000"/>
                  </a:schemeClr>
                </a:solidFill>
                <a:latin typeface="Cambria" panose="02040503050406030204" pitchFamily="18" charset="0"/>
                <a:ea typeface="Cambria" panose="02040503050406030204" pitchFamily="18" charset="0"/>
              </a:rPr>
              <a:t>Cam </a:t>
            </a:r>
            <a:r>
              <a:rPr lang="en-US" sz="1800" dirty="0" err="1">
                <a:solidFill>
                  <a:schemeClr val="tx2">
                    <a:lumMod val="50000"/>
                  </a:schemeClr>
                </a:solidFill>
                <a:latin typeface="Cambria" panose="02040503050406030204" pitchFamily="18" charset="0"/>
                <a:ea typeface="Cambria" panose="02040503050406030204" pitchFamily="18" charset="0"/>
              </a:rPr>
              <a:t>đoan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kí</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tên</a:t>
            </a:r>
            <a:endParaRPr lang="en-US" sz="1800" dirty="0">
              <a:solidFill>
                <a:schemeClr val="tx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561131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barn(inVertical)">
                                      <p:cBhvr>
                                        <p:cTn id="7" dur="500"/>
                                        <p:tgtEl>
                                          <p:spTgt spid="11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bg/>
                                          </p:spTgt>
                                        </p:tgtEl>
                                        <p:attrNameLst>
                                          <p:attrName>style.visibility</p:attrName>
                                        </p:attrNameLst>
                                      </p:cBhvr>
                                      <p:to>
                                        <p:strVal val="visible"/>
                                      </p:to>
                                    </p:set>
                                    <p:animEffect transition="in" filter="fade">
                                      <p:cBhvr>
                                        <p:cTn id="12" dur="1000"/>
                                        <p:tgtEl>
                                          <p:spTgt spid="38">
                                            <p:bg/>
                                          </p:spTgt>
                                        </p:tgtEl>
                                      </p:cBhvr>
                                    </p:animEffect>
                                    <p:anim calcmode="lin" valueType="num">
                                      <p:cBhvr>
                                        <p:cTn id="13" dur="1000" fill="hold"/>
                                        <p:tgtEl>
                                          <p:spTgt spid="38">
                                            <p:bg/>
                                          </p:spTgt>
                                        </p:tgtEl>
                                        <p:attrNameLst>
                                          <p:attrName>ppt_x</p:attrName>
                                        </p:attrNameLst>
                                      </p:cBhvr>
                                      <p:tavLst>
                                        <p:tav tm="0">
                                          <p:val>
                                            <p:strVal val="#ppt_x"/>
                                          </p:val>
                                        </p:tav>
                                        <p:tav tm="100000">
                                          <p:val>
                                            <p:strVal val="#ppt_x"/>
                                          </p:val>
                                        </p:tav>
                                      </p:tavLst>
                                    </p:anim>
                                    <p:anim calcmode="lin" valueType="num">
                                      <p:cBhvr>
                                        <p:cTn id="14" dur="1000" fill="hold"/>
                                        <p:tgtEl>
                                          <p:spTgt spid="38">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1000"/>
                                        <p:tgtEl>
                                          <p:spTgt spid="38">
                                            <p:txEl>
                                              <p:pRg st="0" end="0"/>
                                            </p:txEl>
                                          </p:spTgt>
                                        </p:tgtEl>
                                      </p:cBhvr>
                                    </p:animEffect>
                                    <p:anim calcmode="lin" valueType="num">
                                      <p:cBhvr>
                                        <p:cTn id="20"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
                                            <p:txEl>
                                              <p:pRg st="1" end="1"/>
                                            </p:txEl>
                                          </p:spTgt>
                                        </p:tgtEl>
                                        <p:attrNameLst>
                                          <p:attrName>style.visibility</p:attrName>
                                        </p:attrNameLst>
                                      </p:cBhvr>
                                      <p:to>
                                        <p:strVal val="visible"/>
                                      </p:to>
                                    </p:set>
                                    <p:animEffect transition="in" filter="fade">
                                      <p:cBhvr>
                                        <p:cTn id="26" dur="1000"/>
                                        <p:tgtEl>
                                          <p:spTgt spid="38">
                                            <p:txEl>
                                              <p:pRg st="1" end="1"/>
                                            </p:txEl>
                                          </p:spTgt>
                                        </p:tgtEl>
                                      </p:cBhvr>
                                    </p:animEffect>
                                    <p:anim calcmode="lin" valueType="num">
                                      <p:cBhvr>
                                        <p:cTn id="2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8">
                                            <p:txEl>
                                              <p:pRg st="2" end="2"/>
                                            </p:txEl>
                                          </p:spTgt>
                                        </p:tgtEl>
                                        <p:attrNameLst>
                                          <p:attrName>style.visibility</p:attrName>
                                        </p:attrNameLst>
                                      </p:cBhvr>
                                      <p:to>
                                        <p:strVal val="visible"/>
                                      </p:to>
                                    </p:set>
                                    <p:animEffect transition="in" filter="fade">
                                      <p:cBhvr>
                                        <p:cTn id="33" dur="1000"/>
                                        <p:tgtEl>
                                          <p:spTgt spid="38">
                                            <p:txEl>
                                              <p:pRg st="2" end="2"/>
                                            </p:txEl>
                                          </p:spTgt>
                                        </p:tgtEl>
                                      </p:cBhvr>
                                    </p:animEffect>
                                    <p:anim calcmode="lin" valueType="num">
                                      <p:cBhvr>
                                        <p:cTn id="34"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8">
                                            <p:txEl>
                                              <p:pRg st="3" end="3"/>
                                            </p:txEl>
                                          </p:spTgt>
                                        </p:tgtEl>
                                        <p:attrNameLst>
                                          <p:attrName>style.visibility</p:attrName>
                                        </p:attrNameLst>
                                      </p:cBhvr>
                                      <p:to>
                                        <p:strVal val="visible"/>
                                      </p:to>
                                    </p:set>
                                    <p:animEffect transition="in" filter="fade">
                                      <p:cBhvr>
                                        <p:cTn id="40" dur="1000"/>
                                        <p:tgtEl>
                                          <p:spTgt spid="38">
                                            <p:txEl>
                                              <p:pRg st="3" end="3"/>
                                            </p:txEl>
                                          </p:spTgt>
                                        </p:tgtEl>
                                      </p:cBhvr>
                                    </p:animEffect>
                                    <p:anim calcmode="lin" valueType="num">
                                      <p:cBhvr>
                                        <p:cTn id="41" dur="10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8">
                                            <p:txEl>
                                              <p:pRg st="4" end="4"/>
                                            </p:txEl>
                                          </p:spTgt>
                                        </p:tgtEl>
                                        <p:attrNameLst>
                                          <p:attrName>style.visibility</p:attrName>
                                        </p:attrNameLst>
                                      </p:cBhvr>
                                      <p:to>
                                        <p:strVal val="visible"/>
                                      </p:to>
                                    </p:set>
                                    <p:animEffect transition="in" filter="fade">
                                      <p:cBhvr>
                                        <p:cTn id="47" dur="1000"/>
                                        <p:tgtEl>
                                          <p:spTgt spid="38">
                                            <p:txEl>
                                              <p:pRg st="4" end="4"/>
                                            </p:txEl>
                                          </p:spTgt>
                                        </p:tgtEl>
                                      </p:cBhvr>
                                    </p:animEffect>
                                    <p:anim calcmode="lin" valueType="num">
                                      <p:cBhvr>
                                        <p:cTn id="48" dur="1000" fill="hold"/>
                                        <p:tgtEl>
                                          <p:spTgt spid="38">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38"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4: </a:t>
            </a:r>
            <a:r>
              <a:rPr lang="en-US" sz="2400" b="1" dirty="0" err="1">
                <a:latin typeface="Cambria" panose="02040503050406030204" pitchFamily="18" charset="0"/>
                <a:ea typeface="Cambria" panose="02040503050406030204" pitchFamily="18" charset="0"/>
              </a:rPr>
              <a:t>Vai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trò</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của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người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viết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với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sự</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việc</a:t>
            </a:r>
            <a:r>
              <a:rPr lang="en-US" sz="2400" b="1" dirty="0">
                <a:latin typeface="Cambria" panose="02040503050406030204" pitchFamily="18" charset="0"/>
                <a:ea typeface="Cambria" panose="02040503050406030204" pitchFamily="18" charset="0"/>
              </a:rPr>
              <a:t> </a:t>
            </a:r>
            <a:endParaRPr sz="2400" b="1"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 name="Rectangle 37">
            <a:extLst>
              <a:ext uri="{FF2B5EF4-FFF2-40B4-BE49-F238E27FC236}">
                <a16:creationId xmlns:a16="http://schemas.microsoft.com/office/drawing/2014/main" id="{2BBA5379-4037-48B0-A29A-0A77B7CEF2DD}"/>
              </a:ext>
            </a:extLst>
          </p:cNvPr>
          <p:cNvSpPr/>
          <p:nvPr/>
        </p:nvSpPr>
        <p:spPr>
          <a:xfrm>
            <a:off x="774874" y="1107689"/>
            <a:ext cx="7514199" cy="2549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Là</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người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đã</a:t>
            </a:r>
            <a:r>
              <a:rPr lang="en-US" sz="1800" dirty="0">
                <a:solidFill>
                  <a:schemeClr val="tx2">
                    <a:lumMod val="50000"/>
                  </a:schemeClr>
                </a:solidFill>
                <a:latin typeface="Cambria" panose="02040503050406030204" pitchFamily="18" charset="0"/>
                <a:ea typeface="Cambria" panose="02040503050406030204" pitchFamily="18" charset="0"/>
              </a:rPr>
              <a:t> vi </a:t>
            </a:r>
            <a:r>
              <a:rPr lang="en-US" sz="1800" dirty="0" err="1">
                <a:solidFill>
                  <a:schemeClr val="tx2">
                    <a:lumMod val="50000"/>
                  </a:schemeClr>
                </a:solidFill>
                <a:latin typeface="Cambria" panose="02040503050406030204" pitchFamily="18" charset="0"/>
                <a:ea typeface="Cambria" panose="02040503050406030204" pitchFamily="18" charset="0"/>
              </a:rPr>
              <a:t>phạm</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nội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quy</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Bảo</a:t>
            </a:r>
            <a:r>
              <a:rPr lang="en-US" sz="1800" dirty="0">
                <a:solidFill>
                  <a:schemeClr val="tx2">
                    <a:lumMod val="50000"/>
                  </a:schemeClr>
                </a:solidFill>
                <a:latin typeface="Cambria" panose="02040503050406030204" pitchFamily="18" charset="0"/>
                <a:ea typeface="Cambria" panose="02040503050406030204" pitchFamily="18" charset="0"/>
              </a:rPr>
              <a:t> tang – </a:t>
            </a:r>
            <a:r>
              <a:rPr lang="en-US" sz="1800" dirty="0" err="1">
                <a:solidFill>
                  <a:schemeClr val="tx2">
                    <a:lumMod val="50000"/>
                  </a:schemeClr>
                </a:solidFill>
                <a:latin typeface="Cambria" panose="02040503050406030204" pitchFamily="18" charset="0"/>
                <a:ea typeface="Cambria" panose="02040503050406030204" pitchFamily="18" charset="0"/>
              </a:rPr>
              <a:t>gây</a:t>
            </a:r>
            <a:r>
              <a:rPr lang="en-US" sz="1800" dirty="0">
                <a:solidFill>
                  <a:schemeClr val="tx2">
                    <a:lumMod val="50000"/>
                  </a:schemeClr>
                </a:solidFill>
                <a:latin typeface="Cambria" panose="02040503050406030204" pitchFamily="18" charset="0"/>
                <a:ea typeface="Cambria" panose="02040503050406030204" pitchFamily="18" charset="0"/>
              </a:rPr>
              <a:t> ra </a:t>
            </a:r>
            <a:r>
              <a:rPr lang="en-US" sz="1800" dirty="0" err="1">
                <a:solidFill>
                  <a:schemeClr val="tx2">
                    <a:lumMod val="50000"/>
                  </a:schemeClr>
                </a:solidFill>
                <a:latin typeface="Cambria" panose="02040503050406030204" pitchFamily="18" charset="0"/>
                <a:ea typeface="Cambria" panose="02040503050406030204" pitchFamily="18" charset="0"/>
              </a:rPr>
              <a:t>sự</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việc</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Người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viết</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là</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người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trực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tiếp</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tham</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gia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gây</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hậu</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quả</a:t>
            </a:r>
            <a:r>
              <a:rPr lang="en-US" sz="1800" dirty="0">
                <a:solidFill>
                  <a:schemeClr val="tx2">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0795976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barn(inVertical)">
                                      <p:cBhvr>
                                        <p:cTn id="7" dur="500"/>
                                        <p:tgtEl>
                                          <p:spTgt spid="11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bg/>
                                          </p:spTgt>
                                        </p:tgtEl>
                                        <p:attrNameLst>
                                          <p:attrName>style.visibility</p:attrName>
                                        </p:attrNameLst>
                                      </p:cBhvr>
                                      <p:to>
                                        <p:strVal val="visible"/>
                                      </p:to>
                                    </p:set>
                                    <p:animEffect transition="in" filter="fade">
                                      <p:cBhvr>
                                        <p:cTn id="12" dur="1000"/>
                                        <p:tgtEl>
                                          <p:spTgt spid="38">
                                            <p:bg/>
                                          </p:spTgt>
                                        </p:tgtEl>
                                      </p:cBhvr>
                                    </p:animEffect>
                                    <p:anim calcmode="lin" valueType="num">
                                      <p:cBhvr>
                                        <p:cTn id="13" dur="1000" fill="hold"/>
                                        <p:tgtEl>
                                          <p:spTgt spid="38">
                                            <p:bg/>
                                          </p:spTgt>
                                        </p:tgtEl>
                                        <p:attrNameLst>
                                          <p:attrName>ppt_x</p:attrName>
                                        </p:attrNameLst>
                                      </p:cBhvr>
                                      <p:tavLst>
                                        <p:tav tm="0">
                                          <p:val>
                                            <p:strVal val="#ppt_x"/>
                                          </p:val>
                                        </p:tav>
                                        <p:tav tm="100000">
                                          <p:val>
                                            <p:strVal val="#ppt_x"/>
                                          </p:val>
                                        </p:tav>
                                      </p:tavLst>
                                    </p:anim>
                                    <p:anim calcmode="lin" valueType="num">
                                      <p:cBhvr>
                                        <p:cTn id="14" dur="1000" fill="hold"/>
                                        <p:tgtEl>
                                          <p:spTgt spid="38">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1000"/>
                                        <p:tgtEl>
                                          <p:spTgt spid="38">
                                            <p:txEl>
                                              <p:pRg st="0" end="0"/>
                                            </p:txEl>
                                          </p:spTgt>
                                        </p:tgtEl>
                                      </p:cBhvr>
                                    </p:animEffect>
                                    <p:anim calcmode="lin" valueType="num">
                                      <p:cBhvr>
                                        <p:cTn id="20"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
                                            <p:txEl>
                                              <p:pRg st="1" end="1"/>
                                            </p:txEl>
                                          </p:spTgt>
                                        </p:tgtEl>
                                        <p:attrNameLst>
                                          <p:attrName>style.visibility</p:attrName>
                                        </p:attrNameLst>
                                      </p:cBhvr>
                                      <p:to>
                                        <p:strVal val="visible"/>
                                      </p:to>
                                    </p:set>
                                    <p:animEffect transition="in" filter="fade">
                                      <p:cBhvr>
                                        <p:cTn id="26" dur="1000"/>
                                        <p:tgtEl>
                                          <p:spTgt spid="38">
                                            <p:txEl>
                                              <p:pRg st="1" end="1"/>
                                            </p:txEl>
                                          </p:spTgt>
                                        </p:tgtEl>
                                      </p:cBhvr>
                                    </p:animEffect>
                                    <p:anim calcmode="lin" valueType="num">
                                      <p:cBhvr>
                                        <p:cTn id="2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3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5: </a:t>
            </a:r>
            <a:r>
              <a:rPr lang="en-US" sz="2400" b="1" dirty="0" err="1">
                <a:latin typeface="Cambria" panose="02040503050406030204" pitchFamily="18" charset="0"/>
                <a:ea typeface="Cambria" panose="02040503050406030204" pitchFamily="18" charset="0"/>
              </a:rPr>
              <a:t>Nội</a:t>
            </a:r>
            <a:r>
              <a:rPr lang="en-US" sz="2400" b="1" dirty="0">
                <a:latin typeface="Cambria" panose="02040503050406030204" pitchFamily="18" charset="0"/>
                <a:ea typeface="Cambria" panose="02040503050406030204" pitchFamily="18" charset="0"/>
              </a:rPr>
              <a:t> dung </a:t>
            </a:r>
            <a:r>
              <a:rPr lang="en-US" sz="2400" b="1" dirty="0" err="1">
                <a:latin typeface="Cambria" panose="02040503050406030204" pitchFamily="18" charset="0"/>
                <a:ea typeface="Cambria" panose="02040503050406030204" pitchFamily="18" charset="0"/>
              </a:rPr>
              <a:t>bản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trình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cần</a:t>
            </a:r>
            <a:r>
              <a:rPr lang="en-US" sz="2400" b="1" dirty="0">
                <a:latin typeface="Cambria" panose="02040503050406030204" pitchFamily="18" charset="0"/>
                <a:ea typeface="Cambria" panose="02040503050406030204" pitchFamily="18" charset="0"/>
              </a:rPr>
              <a:t>:</a:t>
            </a:r>
            <a:endParaRPr sz="2400" b="1"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 name="Rectangle 37">
            <a:extLst>
              <a:ext uri="{FF2B5EF4-FFF2-40B4-BE49-F238E27FC236}">
                <a16:creationId xmlns:a16="http://schemas.microsoft.com/office/drawing/2014/main" id="{2BBA5379-4037-48B0-A29A-0A77B7CEF2DD}"/>
              </a:ext>
            </a:extLst>
          </p:cNvPr>
          <p:cNvSpPr/>
          <p:nvPr/>
        </p:nvSpPr>
        <p:spPr>
          <a:xfrm>
            <a:off x="774874" y="1107688"/>
            <a:ext cx="7514199" cy="3040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Thời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gian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địa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điểm</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xảy</a:t>
            </a:r>
            <a:r>
              <a:rPr lang="en-US" sz="1800" dirty="0">
                <a:solidFill>
                  <a:schemeClr val="tx2">
                    <a:lumMod val="50000"/>
                  </a:schemeClr>
                </a:solidFill>
                <a:latin typeface="Cambria" panose="02040503050406030204" pitchFamily="18" charset="0"/>
                <a:ea typeface="Cambria" panose="02040503050406030204" pitchFamily="18" charset="0"/>
              </a:rPr>
              <a:t> ra </a:t>
            </a:r>
            <a:r>
              <a:rPr lang="en-US" sz="1800" dirty="0" err="1">
                <a:solidFill>
                  <a:schemeClr val="tx2">
                    <a:lumMod val="50000"/>
                  </a:schemeClr>
                </a:solidFill>
                <a:latin typeface="Cambria" panose="02040503050406030204" pitchFamily="18" charset="0"/>
                <a:ea typeface="Cambria" panose="02040503050406030204" pitchFamily="18" charset="0"/>
              </a:rPr>
              <a:t>sự</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việc</a:t>
            </a:r>
            <a:r>
              <a:rPr lang="en-US" sz="1800" dirty="0">
                <a:solidFill>
                  <a:schemeClr val="tx2">
                    <a:lumMod val="50000"/>
                  </a:schemeClr>
                </a:solidFill>
                <a:latin typeface="Cambria" panose="02040503050406030204" pitchFamily="18" charset="0"/>
                <a:ea typeface="Cambria" panose="02040503050406030204" pitchFamily="18" charset="0"/>
              </a:rPr>
              <a:t> (22.9.2020. </a:t>
            </a:r>
            <a:r>
              <a:rPr lang="en-US" sz="1800" dirty="0" err="1">
                <a:solidFill>
                  <a:schemeClr val="tx2">
                    <a:lumMod val="50000"/>
                  </a:schemeClr>
                </a:solidFill>
                <a:latin typeface="Cambria" panose="02040503050406030204" pitchFamily="18" charset="0"/>
                <a:ea typeface="Cambria" panose="02040503050406030204" pitchFamily="18" charset="0"/>
              </a:rPr>
              <a:t>tại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Bảo</a:t>
            </a:r>
            <a:r>
              <a:rPr lang="en-US" sz="1800" dirty="0">
                <a:solidFill>
                  <a:schemeClr val="tx2">
                    <a:lumMod val="50000"/>
                  </a:schemeClr>
                </a:solidFill>
                <a:latin typeface="Cambria" panose="02040503050406030204" pitchFamily="18" charset="0"/>
                <a:ea typeface="Cambria" panose="02040503050406030204" pitchFamily="18" charset="0"/>
              </a:rPr>
              <a:t> tang </a:t>
            </a:r>
            <a:r>
              <a:rPr lang="en-US" sz="1800" dirty="0" err="1">
                <a:solidFill>
                  <a:schemeClr val="tx2">
                    <a:lumMod val="50000"/>
                  </a:schemeClr>
                </a:solidFill>
                <a:latin typeface="Cambria" panose="02040503050406030204" pitchFamily="18" charset="0"/>
                <a:ea typeface="Cambria" panose="02040503050406030204" pitchFamily="18" charset="0"/>
              </a:rPr>
              <a:t>Dân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tộc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học</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Những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người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tham</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gia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liên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quan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Lớp</a:t>
            </a:r>
            <a:r>
              <a:rPr lang="en-US" sz="1800" dirty="0">
                <a:solidFill>
                  <a:schemeClr val="tx2">
                    <a:lumMod val="50000"/>
                  </a:schemeClr>
                </a:solidFill>
                <a:latin typeface="Cambria" panose="02040503050406030204" pitchFamily="18" charset="0"/>
                <a:ea typeface="Cambria" panose="02040503050406030204" pitchFamily="18" charset="0"/>
              </a:rPr>
              <a:t> 7C)</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Nguyên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nhân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sự</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việc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Muốn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có</a:t>
            </a:r>
            <a:r>
              <a:rPr lang="en-US" sz="1800" dirty="0">
                <a:solidFill>
                  <a:schemeClr val="tx2">
                    <a:lumMod val="50000"/>
                  </a:schemeClr>
                </a:solidFill>
                <a:latin typeface="Cambria" panose="02040503050406030204" pitchFamily="18" charset="0"/>
                <a:ea typeface="Cambria" panose="02040503050406030204" pitchFamily="18" charset="0"/>
              </a:rPr>
              <a:t> 1 </a:t>
            </a:r>
            <a:r>
              <a:rPr lang="en-US" sz="1800" dirty="0" err="1">
                <a:solidFill>
                  <a:schemeClr val="tx2">
                    <a:lumMod val="50000"/>
                  </a:schemeClr>
                </a:solidFill>
                <a:latin typeface="Cambria" panose="02040503050406030204" pitchFamily="18" charset="0"/>
                <a:ea typeface="Cambria" panose="02040503050406030204" pitchFamily="18" charset="0"/>
              </a:rPr>
              <a:t>bức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ảnh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hcujp</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bên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bộ</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quần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áo</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dân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tộc</a:t>
            </a:r>
            <a:r>
              <a:rPr lang="en-US" sz="1800" dirty="0">
                <a:solidFill>
                  <a:schemeClr val="tx2">
                    <a:lumMod val="50000"/>
                  </a:schemeClr>
                </a:solidFill>
                <a:latin typeface="Cambria" panose="02040503050406030204" pitchFamily="18" charset="0"/>
                <a:ea typeface="Cambria" panose="02040503050406030204" pitchFamily="18" charset="0"/>
              </a:rPr>
              <a:t> Dao)</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Diễn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biến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Bước</a:t>
            </a:r>
            <a:r>
              <a:rPr lang="en-US" sz="1800" dirty="0">
                <a:solidFill>
                  <a:schemeClr val="tx2">
                    <a:lumMod val="50000"/>
                  </a:schemeClr>
                </a:solidFill>
                <a:latin typeface="Cambria" panose="02040503050406030204" pitchFamily="18" charset="0"/>
                <a:ea typeface="Cambria" panose="02040503050406030204" pitchFamily="18" charset="0"/>
              </a:rPr>
              <a:t> qua </a:t>
            </a:r>
            <a:r>
              <a:rPr lang="en-US" sz="1800" dirty="0" err="1">
                <a:solidFill>
                  <a:schemeClr val="tx2">
                    <a:lumMod val="50000"/>
                  </a:schemeClr>
                </a:solidFill>
                <a:latin typeface="Cambria" panose="02040503050406030204" pitchFamily="18" charset="0"/>
                <a:ea typeface="Cambria" panose="02040503050406030204" pitchFamily="18" charset="0"/>
              </a:rPr>
              <a:t>rào</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chắn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khu</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vực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cấm</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sờ</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tay</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vào</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hiện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vật</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Hậu</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quả</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Làm</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hỏng</a:t>
            </a:r>
            <a:r>
              <a:rPr lang="en-US" sz="1800" dirty="0">
                <a:solidFill>
                  <a:schemeClr val="tx2">
                    <a:lumMod val="50000"/>
                  </a:schemeClr>
                </a:solidFill>
                <a:latin typeface="Cambria" panose="02040503050406030204" pitchFamily="18" charset="0"/>
                <a:ea typeface="Cambria" panose="02040503050406030204" pitchFamily="18" charset="0"/>
              </a:rPr>
              <a:t> 1 chi </a:t>
            </a:r>
            <a:r>
              <a:rPr lang="en-US" sz="1800" dirty="0" err="1">
                <a:solidFill>
                  <a:schemeClr val="tx2">
                    <a:lumMod val="50000"/>
                  </a:schemeClr>
                </a:solidFill>
                <a:latin typeface="Cambria" panose="02040503050406030204" pitchFamily="18" charset="0"/>
                <a:ea typeface="Cambria" panose="02040503050406030204" pitchFamily="18" charset="0"/>
              </a:rPr>
              <a:t>tiết</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trên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trang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phục</a:t>
            </a:r>
            <a:r>
              <a:rPr lang="en-US" sz="1800" dirty="0">
                <a:solidFill>
                  <a:schemeClr val="tx2">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9579492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barn(inVertical)">
                                      <p:cBhvr>
                                        <p:cTn id="7" dur="500"/>
                                        <p:tgtEl>
                                          <p:spTgt spid="11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bg/>
                                          </p:spTgt>
                                        </p:tgtEl>
                                        <p:attrNameLst>
                                          <p:attrName>style.visibility</p:attrName>
                                        </p:attrNameLst>
                                      </p:cBhvr>
                                      <p:to>
                                        <p:strVal val="visible"/>
                                      </p:to>
                                    </p:set>
                                    <p:animEffect transition="in" filter="fade">
                                      <p:cBhvr>
                                        <p:cTn id="12" dur="1000"/>
                                        <p:tgtEl>
                                          <p:spTgt spid="38">
                                            <p:bg/>
                                          </p:spTgt>
                                        </p:tgtEl>
                                      </p:cBhvr>
                                    </p:animEffect>
                                    <p:anim calcmode="lin" valueType="num">
                                      <p:cBhvr>
                                        <p:cTn id="13" dur="1000" fill="hold"/>
                                        <p:tgtEl>
                                          <p:spTgt spid="38">
                                            <p:bg/>
                                          </p:spTgt>
                                        </p:tgtEl>
                                        <p:attrNameLst>
                                          <p:attrName>ppt_x</p:attrName>
                                        </p:attrNameLst>
                                      </p:cBhvr>
                                      <p:tavLst>
                                        <p:tav tm="0">
                                          <p:val>
                                            <p:strVal val="#ppt_x"/>
                                          </p:val>
                                        </p:tav>
                                        <p:tav tm="100000">
                                          <p:val>
                                            <p:strVal val="#ppt_x"/>
                                          </p:val>
                                        </p:tav>
                                      </p:tavLst>
                                    </p:anim>
                                    <p:anim calcmode="lin" valueType="num">
                                      <p:cBhvr>
                                        <p:cTn id="14" dur="1000" fill="hold"/>
                                        <p:tgtEl>
                                          <p:spTgt spid="38">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1000"/>
                                        <p:tgtEl>
                                          <p:spTgt spid="38">
                                            <p:txEl>
                                              <p:pRg st="0" end="0"/>
                                            </p:txEl>
                                          </p:spTgt>
                                        </p:tgtEl>
                                      </p:cBhvr>
                                    </p:animEffect>
                                    <p:anim calcmode="lin" valueType="num">
                                      <p:cBhvr>
                                        <p:cTn id="20"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
                                            <p:txEl>
                                              <p:pRg st="1" end="1"/>
                                            </p:txEl>
                                          </p:spTgt>
                                        </p:tgtEl>
                                        <p:attrNameLst>
                                          <p:attrName>style.visibility</p:attrName>
                                        </p:attrNameLst>
                                      </p:cBhvr>
                                      <p:to>
                                        <p:strVal val="visible"/>
                                      </p:to>
                                    </p:set>
                                    <p:animEffect transition="in" filter="fade">
                                      <p:cBhvr>
                                        <p:cTn id="26" dur="1000"/>
                                        <p:tgtEl>
                                          <p:spTgt spid="38">
                                            <p:txEl>
                                              <p:pRg st="1" end="1"/>
                                            </p:txEl>
                                          </p:spTgt>
                                        </p:tgtEl>
                                      </p:cBhvr>
                                    </p:animEffect>
                                    <p:anim calcmode="lin" valueType="num">
                                      <p:cBhvr>
                                        <p:cTn id="2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8">
                                            <p:txEl>
                                              <p:pRg st="2" end="2"/>
                                            </p:txEl>
                                          </p:spTgt>
                                        </p:tgtEl>
                                        <p:attrNameLst>
                                          <p:attrName>style.visibility</p:attrName>
                                        </p:attrNameLst>
                                      </p:cBhvr>
                                      <p:to>
                                        <p:strVal val="visible"/>
                                      </p:to>
                                    </p:set>
                                    <p:animEffect transition="in" filter="fade">
                                      <p:cBhvr>
                                        <p:cTn id="33" dur="1000"/>
                                        <p:tgtEl>
                                          <p:spTgt spid="38">
                                            <p:txEl>
                                              <p:pRg st="2" end="2"/>
                                            </p:txEl>
                                          </p:spTgt>
                                        </p:tgtEl>
                                      </p:cBhvr>
                                    </p:animEffect>
                                    <p:anim calcmode="lin" valueType="num">
                                      <p:cBhvr>
                                        <p:cTn id="34"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8">
                                            <p:txEl>
                                              <p:pRg st="3" end="3"/>
                                            </p:txEl>
                                          </p:spTgt>
                                        </p:tgtEl>
                                        <p:attrNameLst>
                                          <p:attrName>style.visibility</p:attrName>
                                        </p:attrNameLst>
                                      </p:cBhvr>
                                      <p:to>
                                        <p:strVal val="visible"/>
                                      </p:to>
                                    </p:set>
                                    <p:animEffect transition="in" filter="fade">
                                      <p:cBhvr>
                                        <p:cTn id="40" dur="1000"/>
                                        <p:tgtEl>
                                          <p:spTgt spid="38">
                                            <p:txEl>
                                              <p:pRg st="3" end="3"/>
                                            </p:txEl>
                                          </p:spTgt>
                                        </p:tgtEl>
                                      </p:cBhvr>
                                    </p:animEffect>
                                    <p:anim calcmode="lin" valueType="num">
                                      <p:cBhvr>
                                        <p:cTn id="41" dur="10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8">
                                            <p:txEl>
                                              <p:pRg st="4" end="4"/>
                                            </p:txEl>
                                          </p:spTgt>
                                        </p:tgtEl>
                                        <p:attrNameLst>
                                          <p:attrName>style.visibility</p:attrName>
                                        </p:attrNameLst>
                                      </p:cBhvr>
                                      <p:to>
                                        <p:strVal val="visible"/>
                                      </p:to>
                                    </p:set>
                                    <p:animEffect transition="in" filter="fade">
                                      <p:cBhvr>
                                        <p:cTn id="47" dur="1000"/>
                                        <p:tgtEl>
                                          <p:spTgt spid="38">
                                            <p:txEl>
                                              <p:pRg st="4" end="4"/>
                                            </p:txEl>
                                          </p:spTgt>
                                        </p:tgtEl>
                                      </p:cBhvr>
                                    </p:animEffect>
                                    <p:anim calcmode="lin" valueType="num">
                                      <p:cBhvr>
                                        <p:cTn id="48" dur="1000" fill="hold"/>
                                        <p:tgtEl>
                                          <p:spTgt spid="38">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3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6_Trình </a:t>
            </a:r>
            <a:r>
              <a:rPr lang="en-US" sz="2400" b="1" dirty="0" err="1">
                <a:latin typeface="Cambria" panose="02040503050406030204" pitchFamily="18" charset="0"/>
                <a:ea typeface="Cambria" panose="02040503050406030204" pitchFamily="18" charset="0"/>
              </a:rPr>
              <a:t>bày</a:t>
            </a:r>
            <a:endParaRPr sz="2400" b="1"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 name="Rectangle 37">
            <a:extLst>
              <a:ext uri="{FF2B5EF4-FFF2-40B4-BE49-F238E27FC236}">
                <a16:creationId xmlns:a16="http://schemas.microsoft.com/office/drawing/2014/main" id="{2BBA5379-4037-48B0-A29A-0A77B7CEF2DD}"/>
              </a:ext>
            </a:extLst>
          </p:cNvPr>
          <p:cNvSpPr/>
          <p:nvPr/>
        </p:nvSpPr>
        <p:spPr>
          <a:xfrm>
            <a:off x="774874" y="1107688"/>
            <a:ext cx="7514199" cy="3040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Quốc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hiệu</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tiêu</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ngữ</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Chính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giữa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viết</a:t>
            </a:r>
            <a:r>
              <a:rPr lang="en-US" sz="1800" dirty="0">
                <a:solidFill>
                  <a:schemeClr val="tx2">
                    <a:lumMod val="50000"/>
                  </a:schemeClr>
                </a:solidFill>
                <a:latin typeface="Cambria" panose="02040503050406030204" pitchFamily="18" charset="0"/>
                <a:ea typeface="Cambria" panose="02040503050406030204" pitchFamily="18" charset="0"/>
              </a:rPr>
              <a:t> in </a:t>
            </a:r>
            <a:r>
              <a:rPr lang="en-US" sz="1800" dirty="0" err="1">
                <a:solidFill>
                  <a:schemeClr val="tx2">
                    <a:lumMod val="50000"/>
                  </a:schemeClr>
                </a:solidFill>
                <a:latin typeface="Cambria" panose="02040503050406030204" pitchFamily="18" charset="0"/>
                <a:ea typeface="Cambria" panose="02040503050406030204" pitchFamily="18" charset="0"/>
              </a:rPr>
              <a:t>hoa</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Tên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bản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tường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trình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Chính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giữa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viết</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hoa</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Lùi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vào</a:t>
            </a:r>
            <a:r>
              <a:rPr lang="en-US" sz="1800" dirty="0">
                <a:solidFill>
                  <a:schemeClr val="tx2">
                    <a:lumMod val="50000"/>
                  </a:schemeClr>
                </a:solidFill>
                <a:latin typeface="Cambria" panose="02040503050406030204" pitchFamily="18" charset="0"/>
                <a:ea typeface="Cambria" panose="02040503050406030204" pitchFamily="18" charset="0"/>
              </a:rPr>
              <a:t> 1 ô </a:t>
            </a:r>
            <a:r>
              <a:rPr lang="en-US" sz="1800" dirty="0" err="1">
                <a:solidFill>
                  <a:schemeClr val="tx2">
                    <a:lumMod val="50000"/>
                  </a:schemeClr>
                </a:solidFill>
                <a:latin typeface="Cambria" panose="02040503050406030204" pitchFamily="18" charset="0"/>
                <a:ea typeface="Cambria" panose="02040503050406030204" pitchFamily="18" charset="0"/>
              </a:rPr>
              <a:t>khi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bắt</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đầu</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Địa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điểm</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thời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gian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chữ</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kí</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Viết</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sát</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lề</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bên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phải</a:t>
            </a:r>
            <a:r>
              <a:rPr lang="en-US" sz="1800" dirty="0">
                <a:solidFill>
                  <a:schemeClr val="tx2">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1191767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barn(inVertical)">
                                      <p:cBhvr>
                                        <p:cTn id="7" dur="500"/>
                                        <p:tgtEl>
                                          <p:spTgt spid="11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bg/>
                                          </p:spTgt>
                                        </p:tgtEl>
                                        <p:attrNameLst>
                                          <p:attrName>style.visibility</p:attrName>
                                        </p:attrNameLst>
                                      </p:cBhvr>
                                      <p:to>
                                        <p:strVal val="visible"/>
                                      </p:to>
                                    </p:set>
                                    <p:animEffect transition="in" filter="fade">
                                      <p:cBhvr>
                                        <p:cTn id="12" dur="1000"/>
                                        <p:tgtEl>
                                          <p:spTgt spid="38">
                                            <p:bg/>
                                          </p:spTgt>
                                        </p:tgtEl>
                                      </p:cBhvr>
                                    </p:animEffect>
                                    <p:anim calcmode="lin" valueType="num">
                                      <p:cBhvr>
                                        <p:cTn id="13" dur="1000" fill="hold"/>
                                        <p:tgtEl>
                                          <p:spTgt spid="38">
                                            <p:bg/>
                                          </p:spTgt>
                                        </p:tgtEl>
                                        <p:attrNameLst>
                                          <p:attrName>ppt_x</p:attrName>
                                        </p:attrNameLst>
                                      </p:cBhvr>
                                      <p:tavLst>
                                        <p:tav tm="0">
                                          <p:val>
                                            <p:strVal val="#ppt_x"/>
                                          </p:val>
                                        </p:tav>
                                        <p:tav tm="100000">
                                          <p:val>
                                            <p:strVal val="#ppt_x"/>
                                          </p:val>
                                        </p:tav>
                                      </p:tavLst>
                                    </p:anim>
                                    <p:anim calcmode="lin" valueType="num">
                                      <p:cBhvr>
                                        <p:cTn id="14" dur="1000" fill="hold"/>
                                        <p:tgtEl>
                                          <p:spTgt spid="38">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1000"/>
                                        <p:tgtEl>
                                          <p:spTgt spid="38">
                                            <p:txEl>
                                              <p:pRg st="0" end="0"/>
                                            </p:txEl>
                                          </p:spTgt>
                                        </p:tgtEl>
                                      </p:cBhvr>
                                    </p:animEffect>
                                    <p:anim calcmode="lin" valueType="num">
                                      <p:cBhvr>
                                        <p:cTn id="20"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
                                            <p:txEl>
                                              <p:pRg st="1" end="1"/>
                                            </p:txEl>
                                          </p:spTgt>
                                        </p:tgtEl>
                                        <p:attrNameLst>
                                          <p:attrName>style.visibility</p:attrName>
                                        </p:attrNameLst>
                                      </p:cBhvr>
                                      <p:to>
                                        <p:strVal val="visible"/>
                                      </p:to>
                                    </p:set>
                                    <p:animEffect transition="in" filter="fade">
                                      <p:cBhvr>
                                        <p:cTn id="26" dur="1000"/>
                                        <p:tgtEl>
                                          <p:spTgt spid="38">
                                            <p:txEl>
                                              <p:pRg st="1" end="1"/>
                                            </p:txEl>
                                          </p:spTgt>
                                        </p:tgtEl>
                                      </p:cBhvr>
                                    </p:animEffect>
                                    <p:anim calcmode="lin" valueType="num">
                                      <p:cBhvr>
                                        <p:cTn id="2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8">
                                            <p:txEl>
                                              <p:pRg st="2" end="2"/>
                                            </p:txEl>
                                          </p:spTgt>
                                        </p:tgtEl>
                                        <p:attrNameLst>
                                          <p:attrName>style.visibility</p:attrName>
                                        </p:attrNameLst>
                                      </p:cBhvr>
                                      <p:to>
                                        <p:strVal val="visible"/>
                                      </p:to>
                                    </p:set>
                                    <p:animEffect transition="in" filter="fade">
                                      <p:cBhvr>
                                        <p:cTn id="33" dur="1000"/>
                                        <p:tgtEl>
                                          <p:spTgt spid="38">
                                            <p:txEl>
                                              <p:pRg st="2" end="2"/>
                                            </p:txEl>
                                          </p:spTgt>
                                        </p:tgtEl>
                                      </p:cBhvr>
                                    </p:animEffect>
                                    <p:anim calcmode="lin" valueType="num">
                                      <p:cBhvr>
                                        <p:cTn id="34"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8">
                                            <p:txEl>
                                              <p:pRg st="3" end="3"/>
                                            </p:txEl>
                                          </p:spTgt>
                                        </p:tgtEl>
                                        <p:attrNameLst>
                                          <p:attrName>style.visibility</p:attrName>
                                        </p:attrNameLst>
                                      </p:cBhvr>
                                      <p:to>
                                        <p:strVal val="visible"/>
                                      </p:to>
                                    </p:set>
                                    <p:animEffect transition="in" filter="fade">
                                      <p:cBhvr>
                                        <p:cTn id="40" dur="1000"/>
                                        <p:tgtEl>
                                          <p:spTgt spid="38">
                                            <p:txEl>
                                              <p:pRg st="3" end="3"/>
                                            </p:txEl>
                                          </p:spTgt>
                                        </p:tgtEl>
                                      </p:cBhvr>
                                    </p:animEffect>
                                    <p:anim calcmode="lin" valueType="num">
                                      <p:cBhvr>
                                        <p:cTn id="41" dur="10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38"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7: </a:t>
            </a:r>
            <a:r>
              <a:rPr lang="en-US" sz="2400" b="1" dirty="0" err="1">
                <a:latin typeface="Cambria" panose="02040503050406030204" pitchFamily="18" charset="0"/>
                <a:ea typeface="Cambria" panose="02040503050406030204" pitchFamily="18" charset="0"/>
              </a:rPr>
              <a:t>Cách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viết</a:t>
            </a:r>
            <a:endParaRPr sz="2400" b="1"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 name="Rectangle 37">
            <a:extLst>
              <a:ext uri="{FF2B5EF4-FFF2-40B4-BE49-F238E27FC236}">
                <a16:creationId xmlns:a16="http://schemas.microsoft.com/office/drawing/2014/main" id="{2BBA5379-4037-48B0-A29A-0A77B7CEF2DD}"/>
              </a:ext>
            </a:extLst>
          </p:cNvPr>
          <p:cNvSpPr/>
          <p:nvPr/>
        </p:nvSpPr>
        <p:spPr>
          <a:xfrm>
            <a:off x="720000" y="1051467"/>
            <a:ext cx="7514199" cy="3040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Cách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viết</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rõ</a:t>
            </a:r>
            <a:r>
              <a:rPr lang="en-US" sz="1800" dirty="0">
                <a:solidFill>
                  <a:schemeClr val="tx2">
                    <a:lumMod val="50000"/>
                  </a:schemeClr>
                </a:solidFill>
                <a:latin typeface="Cambria" panose="02040503050406030204" pitchFamily="18" charset="0"/>
                <a:ea typeface="Cambria" panose="02040503050406030204" pitchFamily="18" charset="0"/>
              </a:rPr>
              <a:t> rang, </a:t>
            </a:r>
            <a:r>
              <a:rPr lang="en-US" sz="1800" dirty="0" err="1">
                <a:solidFill>
                  <a:schemeClr val="tx2">
                    <a:lumMod val="50000"/>
                  </a:schemeClr>
                </a:solidFill>
                <a:latin typeface="Cambria" panose="02040503050406030204" pitchFamily="18" charset="0"/>
                <a:ea typeface="Cambria" panose="02040503050406030204" pitchFamily="18" charset="0"/>
              </a:rPr>
              <a:t>cụ</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thể</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Các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từ</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ngữ</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ngắn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gọn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không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có</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từ</a:t>
            </a:r>
            <a:r>
              <a:rPr lang="en-US" sz="1800" dirty="0">
                <a:solidFill>
                  <a:schemeClr val="tx2">
                    <a:lumMod val="50000"/>
                  </a:schemeClr>
                </a:solidFill>
                <a:latin typeface="Cambria" panose="02040503050406030204" pitchFamily="18" charset="0"/>
                <a:ea typeface="Cambria" panose="02040503050406030204" pitchFamily="18" charset="0"/>
              </a:rPr>
              <a:t> long, </a:t>
            </a:r>
            <a:r>
              <a:rPr lang="en-US" sz="1800" dirty="0" err="1">
                <a:solidFill>
                  <a:schemeClr val="tx2">
                    <a:lumMod val="50000"/>
                  </a:schemeClr>
                </a:solidFill>
                <a:latin typeface="Cambria" panose="02040503050406030204" pitchFamily="18" charset="0"/>
                <a:ea typeface="Cambria" panose="02040503050406030204" pitchFamily="18" charset="0"/>
              </a:rPr>
              <a:t>tiếng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địa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phương</a:t>
            </a:r>
            <a:r>
              <a:rPr lang="en-US" sz="1800" dirty="0">
                <a:solidFill>
                  <a:schemeClr val="tx2">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4177654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barn(inVertical)">
                                      <p:cBhvr>
                                        <p:cTn id="7" dur="500"/>
                                        <p:tgtEl>
                                          <p:spTgt spid="11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bg/>
                                          </p:spTgt>
                                        </p:tgtEl>
                                        <p:attrNameLst>
                                          <p:attrName>style.visibility</p:attrName>
                                        </p:attrNameLst>
                                      </p:cBhvr>
                                      <p:to>
                                        <p:strVal val="visible"/>
                                      </p:to>
                                    </p:set>
                                    <p:animEffect transition="in" filter="fade">
                                      <p:cBhvr>
                                        <p:cTn id="12" dur="1000"/>
                                        <p:tgtEl>
                                          <p:spTgt spid="38">
                                            <p:bg/>
                                          </p:spTgt>
                                        </p:tgtEl>
                                      </p:cBhvr>
                                    </p:animEffect>
                                    <p:anim calcmode="lin" valueType="num">
                                      <p:cBhvr>
                                        <p:cTn id="13" dur="1000" fill="hold"/>
                                        <p:tgtEl>
                                          <p:spTgt spid="38">
                                            <p:bg/>
                                          </p:spTgt>
                                        </p:tgtEl>
                                        <p:attrNameLst>
                                          <p:attrName>ppt_x</p:attrName>
                                        </p:attrNameLst>
                                      </p:cBhvr>
                                      <p:tavLst>
                                        <p:tav tm="0">
                                          <p:val>
                                            <p:strVal val="#ppt_x"/>
                                          </p:val>
                                        </p:tav>
                                        <p:tav tm="100000">
                                          <p:val>
                                            <p:strVal val="#ppt_x"/>
                                          </p:val>
                                        </p:tav>
                                      </p:tavLst>
                                    </p:anim>
                                    <p:anim calcmode="lin" valueType="num">
                                      <p:cBhvr>
                                        <p:cTn id="14" dur="1000" fill="hold"/>
                                        <p:tgtEl>
                                          <p:spTgt spid="38">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1000"/>
                                        <p:tgtEl>
                                          <p:spTgt spid="38">
                                            <p:txEl>
                                              <p:pRg st="0" end="0"/>
                                            </p:txEl>
                                          </p:spTgt>
                                        </p:tgtEl>
                                      </p:cBhvr>
                                    </p:animEffect>
                                    <p:anim calcmode="lin" valueType="num">
                                      <p:cBhvr>
                                        <p:cTn id="20"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
                                            <p:txEl>
                                              <p:pRg st="1" end="1"/>
                                            </p:txEl>
                                          </p:spTgt>
                                        </p:tgtEl>
                                        <p:attrNameLst>
                                          <p:attrName>style.visibility</p:attrName>
                                        </p:attrNameLst>
                                      </p:cBhvr>
                                      <p:to>
                                        <p:strVal val="visible"/>
                                      </p:to>
                                    </p:set>
                                    <p:animEffect transition="in" filter="fade">
                                      <p:cBhvr>
                                        <p:cTn id="26" dur="1000"/>
                                        <p:tgtEl>
                                          <p:spTgt spid="38">
                                            <p:txEl>
                                              <p:pRg st="1" end="1"/>
                                            </p:txEl>
                                          </p:spTgt>
                                        </p:tgtEl>
                                      </p:cBhvr>
                                    </p:animEffect>
                                    <p:anim calcmode="lin" valueType="num">
                                      <p:cBhvr>
                                        <p:cTn id="2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38"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8: </a:t>
            </a:r>
            <a:r>
              <a:rPr lang="en-US" sz="2400" b="1" dirty="0" err="1">
                <a:latin typeface="Cambria" panose="02040503050406030204" pitchFamily="18" charset="0"/>
                <a:ea typeface="Cambria" panose="02040503050406030204" pitchFamily="18" charset="0"/>
              </a:rPr>
              <a:t>Thái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độ</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người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viết</a:t>
            </a:r>
            <a:endParaRPr sz="2400" b="1"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 name="Rectangle 37">
            <a:extLst>
              <a:ext uri="{FF2B5EF4-FFF2-40B4-BE49-F238E27FC236}">
                <a16:creationId xmlns:a16="http://schemas.microsoft.com/office/drawing/2014/main" id="{2BBA5379-4037-48B0-A29A-0A77B7CEF2DD}"/>
              </a:ext>
            </a:extLst>
          </p:cNvPr>
          <p:cNvSpPr/>
          <p:nvPr/>
        </p:nvSpPr>
        <p:spPr>
          <a:xfrm>
            <a:off x="774874" y="1107688"/>
            <a:ext cx="7514199" cy="3040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Trung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thực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kể</a:t>
            </a:r>
            <a:r>
              <a:rPr lang="en-US" sz="1800" dirty="0">
                <a:solidFill>
                  <a:schemeClr val="tx2">
                    <a:lumMod val="50000"/>
                  </a:schemeClr>
                </a:solidFill>
                <a:latin typeface="Cambria" panose="02040503050406030204" pitchFamily="18" charset="0"/>
                <a:ea typeface="Cambria" panose="02040503050406030204" pitchFamily="18" charset="0"/>
              </a:rPr>
              <a:t> chi </a:t>
            </a:r>
            <a:r>
              <a:rPr lang="en-US" sz="1800" dirty="0" err="1">
                <a:solidFill>
                  <a:schemeClr val="tx2">
                    <a:lumMod val="50000"/>
                  </a:schemeClr>
                </a:solidFill>
                <a:latin typeface="Cambria" panose="02040503050406030204" pitchFamily="18" charset="0"/>
                <a:ea typeface="Cambria" panose="02040503050406030204" pitchFamily="18" charset="0"/>
              </a:rPr>
              <a:t>tiết</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cụ</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thể</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Chân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thành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có</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sự</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xin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lỗi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và</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hứa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hẹn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khắc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phục</a:t>
            </a:r>
            <a:r>
              <a:rPr lang="en-US" sz="1800" dirty="0">
                <a:solidFill>
                  <a:schemeClr val="tx2">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466581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barn(inVertical)">
                                      <p:cBhvr>
                                        <p:cTn id="7" dur="500"/>
                                        <p:tgtEl>
                                          <p:spTgt spid="11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bg/>
                                          </p:spTgt>
                                        </p:tgtEl>
                                        <p:attrNameLst>
                                          <p:attrName>style.visibility</p:attrName>
                                        </p:attrNameLst>
                                      </p:cBhvr>
                                      <p:to>
                                        <p:strVal val="visible"/>
                                      </p:to>
                                    </p:set>
                                    <p:animEffect transition="in" filter="fade">
                                      <p:cBhvr>
                                        <p:cTn id="12" dur="1000"/>
                                        <p:tgtEl>
                                          <p:spTgt spid="38">
                                            <p:bg/>
                                          </p:spTgt>
                                        </p:tgtEl>
                                      </p:cBhvr>
                                    </p:animEffect>
                                    <p:anim calcmode="lin" valueType="num">
                                      <p:cBhvr>
                                        <p:cTn id="13" dur="1000" fill="hold"/>
                                        <p:tgtEl>
                                          <p:spTgt spid="38">
                                            <p:bg/>
                                          </p:spTgt>
                                        </p:tgtEl>
                                        <p:attrNameLst>
                                          <p:attrName>ppt_x</p:attrName>
                                        </p:attrNameLst>
                                      </p:cBhvr>
                                      <p:tavLst>
                                        <p:tav tm="0">
                                          <p:val>
                                            <p:strVal val="#ppt_x"/>
                                          </p:val>
                                        </p:tav>
                                        <p:tav tm="100000">
                                          <p:val>
                                            <p:strVal val="#ppt_x"/>
                                          </p:val>
                                        </p:tav>
                                      </p:tavLst>
                                    </p:anim>
                                    <p:anim calcmode="lin" valueType="num">
                                      <p:cBhvr>
                                        <p:cTn id="14" dur="1000" fill="hold"/>
                                        <p:tgtEl>
                                          <p:spTgt spid="38">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1000"/>
                                        <p:tgtEl>
                                          <p:spTgt spid="38">
                                            <p:txEl>
                                              <p:pRg st="0" end="0"/>
                                            </p:txEl>
                                          </p:spTgt>
                                        </p:tgtEl>
                                      </p:cBhvr>
                                    </p:animEffect>
                                    <p:anim calcmode="lin" valueType="num">
                                      <p:cBhvr>
                                        <p:cTn id="20"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
                                            <p:txEl>
                                              <p:pRg st="1" end="1"/>
                                            </p:txEl>
                                          </p:spTgt>
                                        </p:tgtEl>
                                        <p:attrNameLst>
                                          <p:attrName>style.visibility</p:attrName>
                                        </p:attrNameLst>
                                      </p:cBhvr>
                                      <p:to>
                                        <p:strVal val="visible"/>
                                      </p:to>
                                    </p:set>
                                    <p:animEffect transition="in" filter="fade">
                                      <p:cBhvr>
                                        <p:cTn id="26" dur="1000"/>
                                        <p:tgtEl>
                                          <p:spTgt spid="38">
                                            <p:txEl>
                                              <p:pRg st="1" end="1"/>
                                            </p:txEl>
                                          </p:spTgt>
                                        </p:tgtEl>
                                      </p:cBhvr>
                                    </p:animEffect>
                                    <p:anim calcmode="lin" valueType="num">
                                      <p:cBhvr>
                                        <p:cTn id="2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3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32"/>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MỤC TIÊU BÀI HỌC</a:t>
            </a:r>
            <a:endParaRPr b="1" dirty="0">
              <a:latin typeface="Cambria" panose="02040503050406030204" pitchFamily="18" charset="0"/>
              <a:ea typeface="Cambria" panose="02040503050406030204" pitchFamily="18" charset="0"/>
            </a:endParaRPr>
          </a:p>
        </p:txBody>
      </p:sp>
      <p:grpSp>
        <p:nvGrpSpPr>
          <p:cNvPr id="1023" name="Google Shape;1023;p32"/>
          <p:cNvGrpSpPr/>
          <p:nvPr/>
        </p:nvGrpSpPr>
        <p:grpSpPr>
          <a:xfrm rot="636994">
            <a:off x="33956" y="1524712"/>
            <a:ext cx="914711" cy="1174512"/>
            <a:chOff x="-2445555" y="2058860"/>
            <a:chExt cx="1603447" cy="2058867"/>
          </a:xfrm>
        </p:grpSpPr>
        <p:sp>
          <p:nvSpPr>
            <p:cNvPr id="1024" name="Google Shape;1024;p32"/>
            <p:cNvSpPr/>
            <p:nvPr/>
          </p:nvSpPr>
          <p:spPr>
            <a:xfrm>
              <a:off x="-2445555" y="2058860"/>
              <a:ext cx="1603447" cy="2058867"/>
            </a:xfrm>
            <a:custGeom>
              <a:avLst/>
              <a:gdLst/>
              <a:ahLst/>
              <a:cxnLst/>
              <a:rect l="l" t="t" r="r" b="b"/>
              <a:pathLst>
                <a:path w="33071" h="42464" extrusionOk="0">
                  <a:moveTo>
                    <a:pt x="7873" y="18694"/>
                  </a:moveTo>
                  <a:lnTo>
                    <a:pt x="19058" y="34621"/>
                  </a:lnTo>
                  <a:cubicBezTo>
                    <a:pt x="18633" y="34591"/>
                    <a:pt x="6657" y="33588"/>
                    <a:pt x="6657" y="33588"/>
                  </a:cubicBezTo>
                  <a:lnTo>
                    <a:pt x="7873" y="18694"/>
                  </a:lnTo>
                  <a:close/>
                  <a:moveTo>
                    <a:pt x="3283" y="1"/>
                  </a:moveTo>
                  <a:lnTo>
                    <a:pt x="0" y="39697"/>
                  </a:lnTo>
                  <a:cubicBezTo>
                    <a:pt x="0" y="39697"/>
                    <a:pt x="31794" y="42342"/>
                    <a:pt x="33071" y="42463"/>
                  </a:cubicBezTo>
                  <a:lnTo>
                    <a:pt x="32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5" name="Google Shape;1025;p32"/>
            <p:cNvSpPr/>
            <p:nvPr/>
          </p:nvSpPr>
          <p:spPr>
            <a:xfrm>
              <a:off x="-2271640" y="2220994"/>
              <a:ext cx="97309" cy="69285"/>
            </a:xfrm>
            <a:custGeom>
              <a:avLst/>
              <a:gdLst/>
              <a:ahLst/>
              <a:cxnLst/>
              <a:rect l="l" t="t" r="r" b="b"/>
              <a:pathLst>
                <a:path w="2007" h="1429" fill="none" extrusionOk="0">
                  <a:moveTo>
                    <a:pt x="0" y="1429"/>
                  </a:moveTo>
                  <a:lnTo>
                    <a:pt x="2006"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6" name="Google Shape;1026;p32"/>
            <p:cNvSpPr/>
            <p:nvPr/>
          </p:nvSpPr>
          <p:spPr>
            <a:xfrm>
              <a:off x="-2184706" y="2319709"/>
              <a:ext cx="79612" cy="54594"/>
            </a:xfrm>
            <a:custGeom>
              <a:avLst/>
              <a:gdLst/>
              <a:ahLst/>
              <a:cxnLst/>
              <a:rect l="l" t="t" r="r" b="b"/>
              <a:pathLst>
                <a:path w="1642" h="1126" fill="none" extrusionOk="0">
                  <a:moveTo>
                    <a:pt x="0" y="1125"/>
                  </a:moveTo>
                  <a:lnTo>
                    <a:pt x="164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7" name="Google Shape;1027;p32"/>
            <p:cNvSpPr/>
            <p:nvPr/>
          </p:nvSpPr>
          <p:spPr>
            <a:xfrm>
              <a:off x="-2046184" y="2517189"/>
              <a:ext cx="79612" cy="54594"/>
            </a:xfrm>
            <a:custGeom>
              <a:avLst/>
              <a:gdLst/>
              <a:ahLst/>
              <a:cxnLst/>
              <a:rect l="l" t="t" r="r" b="b"/>
              <a:pathLst>
                <a:path w="1642" h="1126" fill="none" extrusionOk="0">
                  <a:moveTo>
                    <a:pt x="1" y="1125"/>
                  </a:moveTo>
                  <a:lnTo>
                    <a:pt x="164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8" name="Google Shape;1028;p32"/>
            <p:cNvSpPr/>
            <p:nvPr/>
          </p:nvSpPr>
          <p:spPr>
            <a:xfrm>
              <a:off x="-2115470" y="2416970"/>
              <a:ext cx="78158" cy="54594"/>
            </a:xfrm>
            <a:custGeom>
              <a:avLst/>
              <a:gdLst/>
              <a:ahLst/>
              <a:cxnLst/>
              <a:rect l="l" t="t" r="r" b="b"/>
              <a:pathLst>
                <a:path w="1612" h="1126" fill="none" extrusionOk="0">
                  <a:moveTo>
                    <a:pt x="1" y="1125"/>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9" name="Google Shape;1029;p32"/>
            <p:cNvSpPr/>
            <p:nvPr/>
          </p:nvSpPr>
          <p:spPr>
            <a:xfrm>
              <a:off x="-2004924" y="2604122"/>
              <a:ext cx="98812" cy="67879"/>
            </a:xfrm>
            <a:custGeom>
              <a:avLst/>
              <a:gdLst/>
              <a:ahLst/>
              <a:cxnLst/>
              <a:rect l="l" t="t" r="r" b="b"/>
              <a:pathLst>
                <a:path w="2038" h="1400" fill="none" extrusionOk="0">
                  <a:moveTo>
                    <a:pt x="1" y="1399"/>
                  </a:moveTo>
                  <a:lnTo>
                    <a:pt x="2037"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0" name="Google Shape;1030;p32"/>
            <p:cNvSpPr/>
            <p:nvPr/>
          </p:nvSpPr>
          <p:spPr>
            <a:xfrm>
              <a:off x="-1916487" y="2701432"/>
              <a:ext cx="78158" cy="56049"/>
            </a:xfrm>
            <a:custGeom>
              <a:avLst/>
              <a:gdLst/>
              <a:ahLst/>
              <a:cxnLst/>
              <a:rect l="l" t="t" r="r" b="b"/>
              <a:pathLst>
                <a:path w="1612" h="1156" fill="none" extrusionOk="0">
                  <a:moveTo>
                    <a:pt x="0" y="1155"/>
                  </a:moveTo>
                  <a:lnTo>
                    <a:pt x="1611"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1" name="Google Shape;1031;p32"/>
            <p:cNvSpPr/>
            <p:nvPr/>
          </p:nvSpPr>
          <p:spPr>
            <a:xfrm>
              <a:off x="-1777965" y="2900365"/>
              <a:ext cx="78158" cy="54594"/>
            </a:xfrm>
            <a:custGeom>
              <a:avLst/>
              <a:gdLst/>
              <a:ahLst/>
              <a:cxnLst/>
              <a:rect l="l" t="t" r="r" b="b"/>
              <a:pathLst>
                <a:path w="1612" h="1126" fill="none" extrusionOk="0">
                  <a:moveTo>
                    <a:pt x="1" y="1125"/>
                  </a:moveTo>
                  <a:lnTo>
                    <a:pt x="161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2" name="Google Shape;1032;p32"/>
            <p:cNvSpPr/>
            <p:nvPr/>
          </p:nvSpPr>
          <p:spPr>
            <a:xfrm>
              <a:off x="-1848705" y="2800147"/>
              <a:ext cx="79612" cy="54594"/>
            </a:xfrm>
            <a:custGeom>
              <a:avLst/>
              <a:gdLst/>
              <a:ahLst/>
              <a:cxnLst/>
              <a:rect l="l" t="t" r="r" b="b"/>
              <a:pathLst>
                <a:path w="1642" h="1126" fill="none" extrusionOk="0">
                  <a:moveTo>
                    <a:pt x="1" y="1125"/>
                  </a:moveTo>
                  <a:lnTo>
                    <a:pt x="164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3" name="Google Shape;1033;p32"/>
            <p:cNvSpPr/>
            <p:nvPr/>
          </p:nvSpPr>
          <p:spPr>
            <a:xfrm>
              <a:off x="-1730790" y="2994669"/>
              <a:ext cx="97309" cy="67831"/>
            </a:xfrm>
            <a:custGeom>
              <a:avLst/>
              <a:gdLst/>
              <a:ahLst/>
              <a:cxnLst/>
              <a:rect l="l" t="t" r="r" b="b"/>
              <a:pathLst>
                <a:path w="2007" h="1399" fill="none" extrusionOk="0">
                  <a:moveTo>
                    <a:pt x="0" y="1399"/>
                  </a:moveTo>
                  <a:lnTo>
                    <a:pt x="2006"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4" name="Google Shape;1034;p32"/>
            <p:cNvSpPr/>
            <p:nvPr/>
          </p:nvSpPr>
          <p:spPr>
            <a:xfrm>
              <a:off x="-1643856" y="3091930"/>
              <a:ext cx="78158" cy="56049"/>
            </a:xfrm>
            <a:custGeom>
              <a:avLst/>
              <a:gdLst/>
              <a:ahLst/>
              <a:cxnLst/>
              <a:rect l="l" t="t" r="r" b="b"/>
              <a:pathLst>
                <a:path w="1612" h="1156" fill="none" extrusionOk="0">
                  <a:moveTo>
                    <a:pt x="1" y="1156"/>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5" name="Google Shape;1035;p32"/>
            <p:cNvSpPr/>
            <p:nvPr/>
          </p:nvSpPr>
          <p:spPr>
            <a:xfrm>
              <a:off x="-1505334" y="3290912"/>
              <a:ext cx="79661" cy="54546"/>
            </a:xfrm>
            <a:custGeom>
              <a:avLst/>
              <a:gdLst/>
              <a:ahLst/>
              <a:cxnLst/>
              <a:rect l="l" t="t" r="r" b="b"/>
              <a:pathLst>
                <a:path w="1643" h="1125" fill="none" extrusionOk="0">
                  <a:moveTo>
                    <a:pt x="1" y="1125"/>
                  </a:moveTo>
                  <a:lnTo>
                    <a:pt x="164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6" name="Google Shape;1036;p32"/>
            <p:cNvSpPr/>
            <p:nvPr/>
          </p:nvSpPr>
          <p:spPr>
            <a:xfrm>
              <a:off x="-1574571" y="3189191"/>
              <a:ext cx="78158" cy="56049"/>
            </a:xfrm>
            <a:custGeom>
              <a:avLst/>
              <a:gdLst/>
              <a:ahLst/>
              <a:cxnLst/>
              <a:rect l="l" t="t" r="r" b="b"/>
              <a:pathLst>
                <a:path w="1612" h="1156" fill="none" extrusionOk="0">
                  <a:moveTo>
                    <a:pt x="0" y="1156"/>
                  </a:moveTo>
                  <a:lnTo>
                    <a:pt x="1611"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7" name="Google Shape;1037;p32"/>
            <p:cNvSpPr/>
            <p:nvPr/>
          </p:nvSpPr>
          <p:spPr>
            <a:xfrm>
              <a:off x="-1464074" y="3376391"/>
              <a:ext cx="98812" cy="69285"/>
            </a:xfrm>
            <a:custGeom>
              <a:avLst/>
              <a:gdLst/>
              <a:ahLst/>
              <a:cxnLst/>
              <a:rect l="l" t="t" r="r" b="b"/>
              <a:pathLst>
                <a:path w="2038" h="1429" fill="none" extrusionOk="0">
                  <a:moveTo>
                    <a:pt x="1" y="1429"/>
                  </a:moveTo>
                  <a:lnTo>
                    <a:pt x="2037"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8" name="Google Shape;1038;p32"/>
            <p:cNvSpPr/>
            <p:nvPr/>
          </p:nvSpPr>
          <p:spPr>
            <a:xfrm>
              <a:off x="-1375637" y="3475107"/>
              <a:ext cx="78158" cy="54594"/>
            </a:xfrm>
            <a:custGeom>
              <a:avLst/>
              <a:gdLst/>
              <a:ahLst/>
              <a:cxnLst/>
              <a:rect l="l" t="t" r="r" b="b"/>
              <a:pathLst>
                <a:path w="1612" h="1126" fill="none" extrusionOk="0">
                  <a:moveTo>
                    <a:pt x="1" y="1125"/>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9" name="Google Shape;1039;p32"/>
            <p:cNvSpPr/>
            <p:nvPr/>
          </p:nvSpPr>
          <p:spPr>
            <a:xfrm>
              <a:off x="-1237115" y="3672586"/>
              <a:ext cx="78158" cy="56049"/>
            </a:xfrm>
            <a:custGeom>
              <a:avLst/>
              <a:gdLst/>
              <a:ahLst/>
              <a:cxnLst/>
              <a:rect l="l" t="t" r="r" b="b"/>
              <a:pathLst>
                <a:path w="1612" h="1156" fill="none" extrusionOk="0">
                  <a:moveTo>
                    <a:pt x="1" y="1156"/>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0" name="Google Shape;1040;p32"/>
            <p:cNvSpPr/>
            <p:nvPr/>
          </p:nvSpPr>
          <p:spPr>
            <a:xfrm>
              <a:off x="-1307855" y="3572368"/>
              <a:ext cx="78158" cy="54594"/>
            </a:xfrm>
            <a:custGeom>
              <a:avLst/>
              <a:gdLst/>
              <a:ahLst/>
              <a:cxnLst/>
              <a:rect l="l" t="t" r="r" b="b"/>
              <a:pathLst>
                <a:path w="1612" h="1126" fill="none" extrusionOk="0">
                  <a:moveTo>
                    <a:pt x="1" y="1125"/>
                  </a:moveTo>
                  <a:lnTo>
                    <a:pt x="1612"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1" name="Google Shape;1041;p32"/>
            <p:cNvSpPr/>
            <p:nvPr/>
          </p:nvSpPr>
          <p:spPr>
            <a:xfrm>
              <a:off x="-1188485" y="3769847"/>
              <a:ext cx="97309" cy="69334"/>
            </a:xfrm>
            <a:custGeom>
              <a:avLst/>
              <a:gdLst/>
              <a:ahLst/>
              <a:cxnLst/>
              <a:rect l="l" t="t" r="r" b="b"/>
              <a:pathLst>
                <a:path w="2007" h="1430" fill="none" extrusionOk="0">
                  <a:moveTo>
                    <a:pt x="1" y="1429"/>
                  </a:moveTo>
                  <a:lnTo>
                    <a:pt x="2007" y="1"/>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2" name="Google Shape;1042;p32"/>
            <p:cNvSpPr/>
            <p:nvPr/>
          </p:nvSpPr>
          <p:spPr>
            <a:xfrm>
              <a:off x="-1101503" y="3868611"/>
              <a:ext cx="79612" cy="54546"/>
            </a:xfrm>
            <a:custGeom>
              <a:avLst/>
              <a:gdLst/>
              <a:ahLst/>
              <a:cxnLst/>
              <a:rect l="l" t="t" r="r" b="b"/>
              <a:pathLst>
                <a:path w="1642" h="1125" fill="none" extrusionOk="0">
                  <a:moveTo>
                    <a:pt x="0" y="1125"/>
                  </a:moveTo>
                  <a:lnTo>
                    <a:pt x="164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3" name="Google Shape;1043;p32"/>
            <p:cNvSpPr/>
            <p:nvPr/>
          </p:nvSpPr>
          <p:spPr>
            <a:xfrm>
              <a:off x="-1032266" y="3965872"/>
              <a:ext cx="78158" cy="54594"/>
            </a:xfrm>
            <a:custGeom>
              <a:avLst/>
              <a:gdLst/>
              <a:ahLst/>
              <a:cxnLst/>
              <a:rect l="l" t="t" r="r" b="b"/>
              <a:pathLst>
                <a:path w="1612" h="1126" fill="none" extrusionOk="0">
                  <a:moveTo>
                    <a:pt x="1" y="1125"/>
                  </a:moveTo>
                  <a:lnTo>
                    <a:pt x="1612" y="0"/>
                  </a:lnTo>
                </a:path>
              </a:pathLst>
            </a:custGeom>
            <a:noFill/>
            <a:ln w="1292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044" name="Google Shape;1044;p32"/>
          <p:cNvSpPr/>
          <p:nvPr/>
        </p:nvSpPr>
        <p:spPr>
          <a:xfrm rot="-891841">
            <a:off x="8307260" y="117366"/>
            <a:ext cx="458190" cy="577863"/>
          </a:xfrm>
          <a:custGeom>
            <a:avLst/>
            <a:gdLst/>
            <a:ahLst/>
            <a:cxnLst/>
            <a:rect l="l" t="t" r="r" b="b"/>
            <a:pathLst>
              <a:path w="22463" h="28330" extrusionOk="0">
                <a:moveTo>
                  <a:pt x="16140" y="8420"/>
                </a:moveTo>
                <a:lnTo>
                  <a:pt x="15624" y="13131"/>
                </a:lnTo>
                <a:lnTo>
                  <a:pt x="12858" y="11885"/>
                </a:lnTo>
                <a:lnTo>
                  <a:pt x="16140" y="8420"/>
                </a:lnTo>
                <a:close/>
                <a:moveTo>
                  <a:pt x="16444" y="0"/>
                </a:moveTo>
                <a:cubicBezTo>
                  <a:pt x="16444" y="0"/>
                  <a:pt x="9241" y="7934"/>
                  <a:pt x="4073" y="14682"/>
                </a:cubicBezTo>
                <a:lnTo>
                  <a:pt x="1824" y="14134"/>
                </a:lnTo>
                <a:cubicBezTo>
                  <a:pt x="1824" y="14134"/>
                  <a:pt x="31" y="17569"/>
                  <a:pt x="0" y="18694"/>
                </a:cubicBezTo>
                <a:lnTo>
                  <a:pt x="8937" y="22797"/>
                </a:lnTo>
                <a:cubicBezTo>
                  <a:pt x="8937" y="22798"/>
                  <a:pt x="8938" y="22798"/>
                  <a:pt x="8939" y="22798"/>
                </a:cubicBezTo>
                <a:cubicBezTo>
                  <a:pt x="9053" y="22798"/>
                  <a:pt x="10912" y="18420"/>
                  <a:pt x="10912" y="18420"/>
                </a:cubicBezTo>
                <a:lnTo>
                  <a:pt x="8997" y="17083"/>
                </a:lnTo>
                <a:lnTo>
                  <a:pt x="10426" y="15320"/>
                </a:lnTo>
                <a:lnTo>
                  <a:pt x="14469" y="17478"/>
                </a:lnTo>
                <a:lnTo>
                  <a:pt x="14013" y="20335"/>
                </a:lnTo>
                <a:cubicBezTo>
                  <a:pt x="14013" y="20335"/>
                  <a:pt x="12645" y="19636"/>
                  <a:pt x="12432" y="19636"/>
                </a:cubicBezTo>
                <a:cubicBezTo>
                  <a:pt x="12431" y="19636"/>
                  <a:pt x="12431" y="19636"/>
                  <a:pt x="12430" y="19636"/>
                </a:cubicBezTo>
                <a:cubicBezTo>
                  <a:pt x="12206" y="19636"/>
                  <a:pt x="10427" y="23802"/>
                  <a:pt x="10608" y="24165"/>
                </a:cubicBezTo>
                <a:cubicBezTo>
                  <a:pt x="10852" y="24530"/>
                  <a:pt x="19150" y="28329"/>
                  <a:pt x="19150" y="28329"/>
                </a:cubicBezTo>
                <a:lnTo>
                  <a:pt x="21460" y="23922"/>
                </a:lnTo>
                <a:lnTo>
                  <a:pt x="19697" y="23010"/>
                </a:lnTo>
                <a:lnTo>
                  <a:pt x="22463" y="3344"/>
                </a:lnTo>
                <a:cubicBezTo>
                  <a:pt x="22463" y="3344"/>
                  <a:pt x="17751" y="152"/>
                  <a:pt x="164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045" name="Google Shape;1045;p32"/>
          <p:cNvGrpSpPr/>
          <p:nvPr/>
        </p:nvGrpSpPr>
        <p:grpSpPr>
          <a:xfrm rot="-358165">
            <a:off x="363989" y="151386"/>
            <a:ext cx="956747" cy="837819"/>
            <a:chOff x="8066425" y="6357875"/>
            <a:chExt cx="956725" cy="837800"/>
          </a:xfrm>
        </p:grpSpPr>
        <p:sp>
          <p:nvSpPr>
            <p:cNvPr id="1046" name="Google Shape;1046;p32"/>
            <p:cNvSpPr/>
            <p:nvPr/>
          </p:nvSpPr>
          <p:spPr>
            <a:xfrm>
              <a:off x="8066425" y="6357875"/>
              <a:ext cx="956725" cy="837800"/>
            </a:xfrm>
            <a:custGeom>
              <a:avLst/>
              <a:gdLst/>
              <a:ahLst/>
              <a:cxnLst/>
              <a:rect l="l" t="t" r="r" b="b"/>
              <a:pathLst>
                <a:path w="38269" h="33512" extrusionOk="0">
                  <a:moveTo>
                    <a:pt x="19130" y="1"/>
                  </a:moveTo>
                  <a:cubicBezTo>
                    <a:pt x="13159" y="1"/>
                    <a:pt x="7382" y="3212"/>
                    <a:pt x="4378" y="8863"/>
                  </a:cubicBezTo>
                  <a:cubicBezTo>
                    <a:pt x="1" y="17009"/>
                    <a:pt x="3101" y="27161"/>
                    <a:pt x="11247" y="31538"/>
                  </a:cubicBezTo>
                  <a:cubicBezTo>
                    <a:pt x="13754" y="32876"/>
                    <a:pt x="16452" y="33511"/>
                    <a:pt x="19112" y="33511"/>
                  </a:cubicBezTo>
                  <a:cubicBezTo>
                    <a:pt x="25095" y="33511"/>
                    <a:pt x="30893" y="30298"/>
                    <a:pt x="33922" y="24639"/>
                  </a:cubicBezTo>
                  <a:cubicBezTo>
                    <a:pt x="38269" y="16493"/>
                    <a:pt x="35199" y="6340"/>
                    <a:pt x="27022" y="1994"/>
                  </a:cubicBezTo>
                  <a:cubicBezTo>
                    <a:pt x="24506" y="642"/>
                    <a:pt x="21799" y="1"/>
                    <a:pt x="19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7" name="Google Shape;1047;p32"/>
            <p:cNvSpPr/>
            <p:nvPr/>
          </p:nvSpPr>
          <p:spPr>
            <a:xfrm>
              <a:off x="8095300" y="6381325"/>
              <a:ext cx="899750" cy="788775"/>
            </a:xfrm>
            <a:custGeom>
              <a:avLst/>
              <a:gdLst/>
              <a:ahLst/>
              <a:cxnLst/>
              <a:rect l="l" t="t" r="r" b="b"/>
              <a:pathLst>
                <a:path w="35990" h="31551" extrusionOk="0">
                  <a:moveTo>
                    <a:pt x="18025" y="1"/>
                  </a:moveTo>
                  <a:cubicBezTo>
                    <a:pt x="12208" y="1"/>
                    <a:pt x="6613" y="3237"/>
                    <a:pt x="3861" y="8807"/>
                  </a:cubicBezTo>
                  <a:cubicBezTo>
                    <a:pt x="1" y="16618"/>
                    <a:pt x="3223" y="26071"/>
                    <a:pt x="11034" y="29932"/>
                  </a:cubicBezTo>
                  <a:cubicBezTo>
                    <a:pt x="13275" y="31030"/>
                    <a:pt x="15650" y="31551"/>
                    <a:pt x="17990" y="31551"/>
                  </a:cubicBezTo>
                  <a:cubicBezTo>
                    <a:pt x="23808" y="31551"/>
                    <a:pt x="29406" y="28330"/>
                    <a:pt x="32159" y="22758"/>
                  </a:cubicBezTo>
                  <a:cubicBezTo>
                    <a:pt x="35989" y="14947"/>
                    <a:pt x="32798" y="5494"/>
                    <a:pt x="24986" y="1633"/>
                  </a:cubicBezTo>
                  <a:cubicBezTo>
                    <a:pt x="22744" y="525"/>
                    <a:pt x="20366" y="1"/>
                    <a:pt x="18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8" name="Google Shape;1048;p32"/>
            <p:cNvSpPr/>
            <p:nvPr/>
          </p:nvSpPr>
          <p:spPr>
            <a:xfrm>
              <a:off x="8236650" y="6473625"/>
              <a:ext cx="617050" cy="604525"/>
            </a:xfrm>
            <a:custGeom>
              <a:avLst/>
              <a:gdLst/>
              <a:ahLst/>
              <a:cxnLst/>
              <a:rect l="l" t="t" r="r" b="b"/>
              <a:pathLst>
                <a:path w="24682" h="24181" extrusionOk="0">
                  <a:moveTo>
                    <a:pt x="12333" y="0"/>
                  </a:moveTo>
                  <a:cubicBezTo>
                    <a:pt x="12185" y="0"/>
                    <a:pt x="12035" y="3"/>
                    <a:pt x="11885" y="8"/>
                  </a:cubicBezTo>
                  <a:cubicBezTo>
                    <a:pt x="5198" y="282"/>
                    <a:pt x="0" y="5875"/>
                    <a:pt x="274" y="12562"/>
                  </a:cubicBezTo>
                  <a:cubicBezTo>
                    <a:pt x="512" y="19068"/>
                    <a:pt x="5890" y="24181"/>
                    <a:pt x="12349" y="24181"/>
                  </a:cubicBezTo>
                  <a:cubicBezTo>
                    <a:pt x="12497" y="24181"/>
                    <a:pt x="12647" y="24178"/>
                    <a:pt x="12797" y="24173"/>
                  </a:cubicBezTo>
                  <a:cubicBezTo>
                    <a:pt x="19454" y="23930"/>
                    <a:pt x="24682" y="18306"/>
                    <a:pt x="24408" y="11619"/>
                  </a:cubicBezTo>
                  <a:cubicBezTo>
                    <a:pt x="24170" y="5113"/>
                    <a:pt x="18792" y="0"/>
                    <a:pt x="123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9" name="Google Shape;1049;p32"/>
            <p:cNvSpPr/>
            <p:nvPr/>
          </p:nvSpPr>
          <p:spPr>
            <a:xfrm>
              <a:off x="8609000" y="6512575"/>
              <a:ext cx="10650" cy="38775"/>
            </a:xfrm>
            <a:custGeom>
              <a:avLst/>
              <a:gdLst/>
              <a:ahLst/>
              <a:cxnLst/>
              <a:rect l="l" t="t" r="r" b="b"/>
              <a:pathLst>
                <a:path w="426" h="1551" fill="none" extrusionOk="0">
                  <a:moveTo>
                    <a:pt x="426" y="1"/>
                  </a:moveTo>
                  <a:lnTo>
                    <a:pt x="0" y="1551"/>
                  </a:lnTo>
                </a:path>
              </a:pathLst>
            </a:custGeom>
            <a:noFill/>
            <a:ln w="220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0" name="Google Shape;1050;p32"/>
            <p:cNvSpPr/>
            <p:nvPr/>
          </p:nvSpPr>
          <p:spPr>
            <a:xfrm>
              <a:off x="8469925" y="6999675"/>
              <a:ext cx="10675" cy="39525"/>
            </a:xfrm>
            <a:custGeom>
              <a:avLst/>
              <a:gdLst/>
              <a:ahLst/>
              <a:cxnLst/>
              <a:rect l="l" t="t" r="r" b="b"/>
              <a:pathLst>
                <a:path w="427" h="1581" fill="none" extrusionOk="0">
                  <a:moveTo>
                    <a:pt x="426" y="0"/>
                  </a:moveTo>
                  <a:lnTo>
                    <a:pt x="1" y="1581"/>
                  </a:lnTo>
                </a:path>
              </a:pathLst>
            </a:custGeom>
            <a:noFill/>
            <a:ln w="2202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1" name="Google Shape;1051;p32"/>
            <p:cNvSpPr/>
            <p:nvPr/>
          </p:nvSpPr>
          <p:spPr>
            <a:xfrm>
              <a:off x="8768575" y="6839325"/>
              <a:ext cx="39525" cy="11425"/>
            </a:xfrm>
            <a:custGeom>
              <a:avLst/>
              <a:gdLst/>
              <a:ahLst/>
              <a:cxnLst/>
              <a:rect l="l" t="t" r="r" b="b"/>
              <a:pathLst>
                <a:path w="1581" h="457" fill="none" extrusionOk="0">
                  <a:moveTo>
                    <a:pt x="1581" y="457"/>
                  </a:moveTo>
                  <a:lnTo>
                    <a:pt x="0" y="1"/>
                  </a:lnTo>
                </a:path>
              </a:pathLst>
            </a:custGeom>
            <a:noFill/>
            <a:ln w="220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2" name="Google Shape;1052;p32"/>
            <p:cNvSpPr/>
            <p:nvPr/>
          </p:nvSpPr>
          <p:spPr>
            <a:xfrm>
              <a:off x="8281475" y="6701025"/>
              <a:ext cx="38775" cy="10675"/>
            </a:xfrm>
            <a:custGeom>
              <a:avLst/>
              <a:gdLst/>
              <a:ahLst/>
              <a:cxnLst/>
              <a:rect l="l" t="t" r="r" b="b"/>
              <a:pathLst>
                <a:path w="1551" h="427" fill="none" extrusionOk="0">
                  <a:moveTo>
                    <a:pt x="1551" y="426"/>
                  </a:moveTo>
                  <a:lnTo>
                    <a:pt x="1" y="1"/>
                  </a:lnTo>
                </a:path>
              </a:pathLst>
            </a:custGeom>
            <a:noFill/>
            <a:ln w="2202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3" name="Google Shape;1053;p32"/>
            <p:cNvSpPr/>
            <p:nvPr/>
          </p:nvSpPr>
          <p:spPr>
            <a:xfrm>
              <a:off x="8441050" y="6606050"/>
              <a:ext cx="152000" cy="227225"/>
            </a:xfrm>
            <a:custGeom>
              <a:avLst/>
              <a:gdLst/>
              <a:ahLst/>
              <a:cxnLst/>
              <a:rect l="l" t="t" r="r" b="b"/>
              <a:pathLst>
                <a:path w="6080" h="9089" fill="none" extrusionOk="0">
                  <a:moveTo>
                    <a:pt x="6080" y="0"/>
                  </a:moveTo>
                  <a:lnTo>
                    <a:pt x="4135" y="6778"/>
                  </a:lnTo>
                  <a:lnTo>
                    <a:pt x="1" y="9088"/>
                  </a:lnTo>
                </a:path>
              </a:pathLst>
            </a:custGeom>
            <a:noFill/>
            <a:ln w="220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054" name="Google Shape;1054;p32"/>
          <p:cNvGrpSpPr/>
          <p:nvPr/>
        </p:nvGrpSpPr>
        <p:grpSpPr>
          <a:xfrm rot="-1252425">
            <a:off x="8244294" y="1907231"/>
            <a:ext cx="1743087" cy="1776219"/>
            <a:chOff x="369675" y="8241400"/>
            <a:chExt cx="1319200" cy="1344275"/>
          </a:xfrm>
        </p:grpSpPr>
        <p:sp>
          <p:nvSpPr>
            <p:cNvPr id="1055" name="Google Shape;1055;p32"/>
            <p:cNvSpPr/>
            <p:nvPr/>
          </p:nvSpPr>
          <p:spPr>
            <a:xfrm>
              <a:off x="369675" y="8297625"/>
              <a:ext cx="1264500" cy="1288050"/>
            </a:xfrm>
            <a:custGeom>
              <a:avLst/>
              <a:gdLst/>
              <a:ahLst/>
              <a:cxnLst/>
              <a:rect l="l" t="t" r="r" b="b"/>
              <a:pathLst>
                <a:path w="50580" h="51522" extrusionOk="0">
                  <a:moveTo>
                    <a:pt x="27843" y="1"/>
                  </a:moveTo>
                  <a:lnTo>
                    <a:pt x="670" y="28846"/>
                  </a:lnTo>
                  <a:cubicBezTo>
                    <a:pt x="1" y="29545"/>
                    <a:pt x="31" y="30670"/>
                    <a:pt x="730" y="31339"/>
                  </a:cubicBezTo>
                  <a:lnTo>
                    <a:pt x="22190" y="51521"/>
                  </a:lnTo>
                  <a:lnTo>
                    <a:pt x="50579" y="21399"/>
                  </a:lnTo>
                  <a:lnTo>
                    <a:pt x="27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6" name="Google Shape;1056;p32"/>
            <p:cNvSpPr/>
            <p:nvPr/>
          </p:nvSpPr>
          <p:spPr>
            <a:xfrm>
              <a:off x="413000" y="8294600"/>
              <a:ext cx="1241700" cy="1267525"/>
            </a:xfrm>
            <a:custGeom>
              <a:avLst/>
              <a:gdLst/>
              <a:ahLst/>
              <a:cxnLst/>
              <a:rect l="l" t="t" r="r" b="b"/>
              <a:pathLst>
                <a:path w="49668" h="50701" extrusionOk="0">
                  <a:moveTo>
                    <a:pt x="27813" y="0"/>
                  </a:moveTo>
                  <a:lnTo>
                    <a:pt x="669" y="28846"/>
                  </a:lnTo>
                  <a:cubicBezTo>
                    <a:pt x="0" y="29575"/>
                    <a:pt x="31" y="30669"/>
                    <a:pt x="730" y="31338"/>
                  </a:cubicBezTo>
                  <a:lnTo>
                    <a:pt x="21308" y="50700"/>
                  </a:lnTo>
                  <a:lnTo>
                    <a:pt x="49667" y="20578"/>
                  </a:lnTo>
                  <a:lnTo>
                    <a:pt x="278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7" name="Google Shape;1057;p32"/>
            <p:cNvSpPr/>
            <p:nvPr/>
          </p:nvSpPr>
          <p:spPr>
            <a:xfrm>
              <a:off x="411475" y="8241400"/>
              <a:ext cx="1277400" cy="1288050"/>
            </a:xfrm>
            <a:custGeom>
              <a:avLst/>
              <a:gdLst/>
              <a:ahLst/>
              <a:cxnLst/>
              <a:rect l="l" t="t" r="r" b="b"/>
              <a:pathLst>
                <a:path w="51096" h="51522" extrusionOk="0">
                  <a:moveTo>
                    <a:pt x="28360" y="1"/>
                  </a:moveTo>
                  <a:lnTo>
                    <a:pt x="1" y="30123"/>
                  </a:lnTo>
                  <a:lnTo>
                    <a:pt x="22737" y="51521"/>
                  </a:lnTo>
                  <a:lnTo>
                    <a:pt x="51096" y="21399"/>
                  </a:lnTo>
                  <a:lnTo>
                    <a:pt x="283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8" name="Google Shape;1058;p32"/>
            <p:cNvSpPr/>
            <p:nvPr/>
          </p:nvSpPr>
          <p:spPr>
            <a:xfrm>
              <a:off x="460875" y="8290025"/>
              <a:ext cx="712050" cy="753850"/>
            </a:xfrm>
            <a:custGeom>
              <a:avLst/>
              <a:gdLst/>
              <a:ahLst/>
              <a:cxnLst/>
              <a:rect l="l" t="t" r="r" b="b"/>
              <a:pathLst>
                <a:path w="28482" h="30154" fill="none" extrusionOk="0">
                  <a:moveTo>
                    <a:pt x="28481" y="1"/>
                  </a:moveTo>
                  <a:lnTo>
                    <a:pt x="0" y="30153"/>
                  </a:lnTo>
                </a:path>
              </a:pathLst>
            </a:custGeom>
            <a:solidFill>
              <a:schemeClr val="dk1"/>
            </a:solidFill>
            <a:ln w="1292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9" name="Google Shape;1059;p32"/>
            <p:cNvSpPr/>
            <p:nvPr/>
          </p:nvSpPr>
          <p:spPr>
            <a:xfrm>
              <a:off x="986725" y="8461775"/>
              <a:ext cx="529675" cy="522075"/>
            </a:xfrm>
            <a:custGeom>
              <a:avLst/>
              <a:gdLst/>
              <a:ahLst/>
              <a:cxnLst/>
              <a:rect l="l" t="t" r="r" b="b"/>
              <a:pathLst>
                <a:path w="21187" h="20883" extrusionOk="0">
                  <a:moveTo>
                    <a:pt x="7447" y="0"/>
                  </a:moveTo>
                  <a:lnTo>
                    <a:pt x="0" y="7782"/>
                  </a:lnTo>
                  <a:lnTo>
                    <a:pt x="13769" y="20882"/>
                  </a:lnTo>
                  <a:lnTo>
                    <a:pt x="21186" y="13101"/>
                  </a:lnTo>
                  <a:lnTo>
                    <a:pt x="74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0" name="Google Shape;1060;p32"/>
            <p:cNvSpPr/>
            <p:nvPr/>
          </p:nvSpPr>
          <p:spPr>
            <a:xfrm>
              <a:off x="770900" y="8677575"/>
              <a:ext cx="529675" cy="522825"/>
            </a:xfrm>
            <a:custGeom>
              <a:avLst/>
              <a:gdLst/>
              <a:ahLst/>
              <a:cxnLst/>
              <a:rect l="l" t="t" r="r" b="b"/>
              <a:pathLst>
                <a:path w="21187" h="20913" extrusionOk="0">
                  <a:moveTo>
                    <a:pt x="7417" y="1"/>
                  </a:moveTo>
                  <a:lnTo>
                    <a:pt x="1" y="7812"/>
                  </a:lnTo>
                  <a:lnTo>
                    <a:pt x="13740" y="20913"/>
                  </a:lnTo>
                  <a:lnTo>
                    <a:pt x="21187" y="13101"/>
                  </a:lnTo>
                  <a:lnTo>
                    <a:pt x="74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062" name="Google Shape;1062;p32">
            <a:hlinkClick r:id="rId3" action="ppaction://hlinksldjump"/>
          </p:cNvPr>
          <p:cNvSpPr txBox="1">
            <a:spLocks noGrp="1"/>
          </p:cNvSpPr>
          <p:nvPr>
            <p:ph type="title" idx="2"/>
          </p:nvPr>
        </p:nvSpPr>
        <p:spPr>
          <a:xfrm>
            <a:off x="1516845" y="1177431"/>
            <a:ext cx="1038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01</a:t>
            </a:r>
            <a:endParaRPr dirty="0">
              <a:latin typeface="Cambria" panose="02040503050406030204" pitchFamily="18" charset="0"/>
              <a:ea typeface="Cambria" panose="02040503050406030204" pitchFamily="18" charset="0"/>
            </a:endParaRPr>
          </a:p>
        </p:txBody>
      </p:sp>
      <p:sp>
        <p:nvSpPr>
          <p:cNvPr id="1063" name="Google Shape;1063;p32"/>
          <p:cNvSpPr txBox="1">
            <a:spLocks noGrp="1"/>
          </p:cNvSpPr>
          <p:nvPr>
            <p:ph type="subTitle" idx="1"/>
          </p:nvPr>
        </p:nvSpPr>
        <p:spPr>
          <a:xfrm>
            <a:off x="1046745" y="1791756"/>
            <a:ext cx="1978800" cy="6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solidFill>
                  <a:schemeClr val="tx2">
                    <a:lumMod val="25000"/>
                  </a:schemeClr>
                </a:solidFill>
                <a:latin typeface="Cambria" panose="02040503050406030204" pitchFamily="18" charset="0"/>
                <a:ea typeface="Cambria" panose="02040503050406030204" pitchFamily="18" charset="0"/>
              </a:rPr>
              <a:t>Hs</a:t>
            </a:r>
            <a:r>
              <a:rPr lang="en" b="1" dirty="0">
                <a:solidFill>
                  <a:schemeClr val="tx2">
                    <a:lumMod val="25000"/>
                  </a:schemeClr>
                </a:solidFill>
                <a:latin typeface="Cambria" panose="02040503050406030204" pitchFamily="18" charset="0"/>
                <a:ea typeface="Cambria" panose="02040503050406030204" pitchFamily="18" charset="0"/>
              </a:rPr>
              <a:t> nhắc lại</a:t>
            </a:r>
            <a:endParaRPr b="1" dirty="0">
              <a:solidFill>
                <a:schemeClr val="tx2">
                  <a:lumMod val="25000"/>
                </a:schemeClr>
              </a:solidFill>
              <a:latin typeface="Cambria" panose="02040503050406030204" pitchFamily="18" charset="0"/>
              <a:ea typeface="Cambria" panose="02040503050406030204" pitchFamily="18" charset="0"/>
            </a:endParaRPr>
          </a:p>
        </p:txBody>
      </p:sp>
      <p:sp>
        <p:nvSpPr>
          <p:cNvPr id="1064" name="Google Shape;1064;p32"/>
          <p:cNvSpPr txBox="1">
            <a:spLocks noGrp="1"/>
          </p:cNvSpPr>
          <p:nvPr>
            <p:ph type="subTitle" idx="3"/>
          </p:nvPr>
        </p:nvSpPr>
        <p:spPr>
          <a:xfrm>
            <a:off x="807345" y="2412605"/>
            <a:ext cx="2457600" cy="13229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Cambria" panose="02040503050406030204" pitchFamily="18" charset="0"/>
                <a:ea typeface="Cambria" panose="02040503050406030204" pitchFamily="18" charset="0"/>
              </a:rPr>
              <a:t>Những kiến thức về thể loại văn bản hành chính công vụ</a:t>
            </a:r>
            <a:endParaRPr sz="1800" dirty="0">
              <a:latin typeface="Cambria" panose="02040503050406030204" pitchFamily="18" charset="0"/>
              <a:ea typeface="Cambria" panose="02040503050406030204" pitchFamily="18" charset="0"/>
            </a:endParaRPr>
          </a:p>
        </p:txBody>
      </p:sp>
      <p:sp>
        <p:nvSpPr>
          <p:cNvPr id="1065" name="Google Shape;1065;p32">
            <a:hlinkClick r:id="rId4" action="ppaction://hlinksldjump"/>
          </p:cNvPr>
          <p:cNvSpPr txBox="1">
            <a:spLocks noGrp="1"/>
          </p:cNvSpPr>
          <p:nvPr>
            <p:ph type="title" idx="4"/>
          </p:nvPr>
        </p:nvSpPr>
        <p:spPr>
          <a:xfrm>
            <a:off x="4047920" y="1177431"/>
            <a:ext cx="1038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ria" panose="02040503050406030204" pitchFamily="18" charset="0"/>
                <a:ea typeface="Cambria" panose="02040503050406030204" pitchFamily="18" charset="0"/>
              </a:rPr>
              <a:t>02</a:t>
            </a:r>
            <a:endParaRPr>
              <a:latin typeface="Cambria" panose="02040503050406030204" pitchFamily="18" charset="0"/>
              <a:ea typeface="Cambria" panose="02040503050406030204" pitchFamily="18" charset="0"/>
            </a:endParaRPr>
          </a:p>
        </p:txBody>
      </p:sp>
      <p:sp>
        <p:nvSpPr>
          <p:cNvPr id="1066" name="Google Shape;1066;p32"/>
          <p:cNvSpPr txBox="1">
            <a:spLocks noGrp="1"/>
          </p:cNvSpPr>
          <p:nvPr>
            <p:ph type="subTitle" idx="5"/>
          </p:nvPr>
        </p:nvSpPr>
        <p:spPr>
          <a:xfrm>
            <a:off x="3577820" y="1791756"/>
            <a:ext cx="1978800" cy="6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25000"/>
                  </a:schemeClr>
                </a:solidFill>
                <a:latin typeface="Cambria" panose="02040503050406030204" pitchFamily="18" charset="0"/>
                <a:ea typeface="Cambria" panose="02040503050406030204" pitchFamily="18" charset="0"/>
              </a:rPr>
              <a:t>Hs trình bày</a:t>
            </a:r>
            <a:endParaRPr b="1" dirty="0">
              <a:solidFill>
                <a:schemeClr val="tx2">
                  <a:lumMod val="25000"/>
                </a:schemeClr>
              </a:solidFill>
              <a:latin typeface="Cambria" panose="02040503050406030204" pitchFamily="18" charset="0"/>
              <a:ea typeface="Cambria" panose="02040503050406030204" pitchFamily="18" charset="0"/>
            </a:endParaRPr>
          </a:p>
        </p:txBody>
      </p:sp>
      <p:sp>
        <p:nvSpPr>
          <p:cNvPr id="1067" name="Google Shape;1067;p32"/>
          <p:cNvSpPr txBox="1">
            <a:spLocks noGrp="1"/>
          </p:cNvSpPr>
          <p:nvPr>
            <p:ph type="subTitle" idx="6"/>
          </p:nvPr>
        </p:nvSpPr>
        <p:spPr>
          <a:xfrm>
            <a:off x="3338420" y="2412605"/>
            <a:ext cx="2457600" cy="13229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Cambria" panose="02040503050406030204" pitchFamily="18" charset="0"/>
                <a:ea typeface="Cambria" panose="02040503050406030204" pitchFamily="18" charset="0"/>
              </a:rPr>
              <a:t>Những thể thức quy phạm của văn bản tường trình</a:t>
            </a:r>
            <a:endParaRPr sz="1800" dirty="0">
              <a:latin typeface="Cambria" panose="02040503050406030204" pitchFamily="18" charset="0"/>
              <a:ea typeface="Cambria" panose="02040503050406030204" pitchFamily="18" charset="0"/>
            </a:endParaRPr>
          </a:p>
        </p:txBody>
      </p:sp>
      <p:sp>
        <p:nvSpPr>
          <p:cNvPr id="1068" name="Google Shape;1068;p32">
            <a:hlinkClick r:id="rId5" action="ppaction://hlinksldjump"/>
          </p:cNvPr>
          <p:cNvSpPr txBox="1">
            <a:spLocks noGrp="1"/>
          </p:cNvSpPr>
          <p:nvPr>
            <p:ph type="title" idx="7"/>
          </p:nvPr>
        </p:nvSpPr>
        <p:spPr>
          <a:xfrm>
            <a:off x="6578995" y="1177431"/>
            <a:ext cx="1038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03</a:t>
            </a:r>
            <a:endParaRPr dirty="0">
              <a:latin typeface="Cambria" panose="02040503050406030204" pitchFamily="18" charset="0"/>
              <a:ea typeface="Cambria" panose="02040503050406030204" pitchFamily="18" charset="0"/>
            </a:endParaRPr>
          </a:p>
        </p:txBody>
      </p:sp>
      <p:sp>
        <p:nvSpPr>
          <p:cNvPr id="1069" name="Google Shape;1069;p32"/>
          <p:cNvSpPr txBox="1">
            <a:spLocks noGrp="1"/>
          </p:cNvSpPr>
          <p:nvPr>
            <p:ph type="subTitle" idx="8"/>
          </p:nvPr>
        </p:nvSpPr>
        <p:spPr>
          <a:xfrm>
            <a:off x="6108895" y="1791756"/>
            <a:ext cx="1978800" cy="63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chemeClr val="tx2">
                    <a:lumMod val="25000"/>
                  </a:schemeClr>
                </a:solidFill>
                <a:latin typeface="Cambria" panose="02040503050406030204" pitchFamily="18" charset="0"/>
                <a:ea typeface="Cambria" panose="02040503050406030204" pitchFamily="18" charset="0"/>
              </a:rPr>
              <a:t>Hs thực hành</a:t>
            </a:r>
            <a:endParaRPr b="1" dirty="0">
              <a:solidFill>
                <a:schemeClr val="tx2">
                  <a:lumMod val="25000"/>
                </a:schemeClr>
              </a:solidFill>
              <a:latin typeface="Cambria" panose="02040503050406030204" pitchFamily="18" charset="0"/>
              <a:ea typeface="Cambria" panose="02040503050406030204" pitchFamily="18" charset="0"/>
            </a:endParaRPr>
          </a:p>
        </p:txBody>
      </p:sp>
      <p:sp>
        <p:nvSpPr>
          <p:cNvPr id="1070" name="Google Shape;1070;p32"/>
          <p:cNvSpPr txBox="1">
            <a:spLocks noGrp="1"/>
          </p:cNvSpPr>
          <p:nvPr>
            <p:ph type="subTitle" idx="9"/>
          </p:nvPr>
        </p:nvSpPr>
        <p:spPr>
          <a:xfrm>
            <a:off x="5869495" y="2412605"/>
            <a:ext cx="2457600" cy="13229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latin typeface="Cambria" panose="02040503050406030204" pitchFamily="18" charset="0"/>
                <a:ea typeface="Cambria" panose="02040503050406030204" pitchFamily="18" charset="0"/>
              </a:rPr>
              <a:t>Viết 1 văn bản tường trình theo đúng thể thức</a:t>
            </a:r>
            <a:endParaRPr sz="18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2"/>
                                        </p:tgtEl>
                                        <p:attrNameLst>
                                          <p:attrName>style.visibility</p:attrName>
                                        </p:attrNameLst>
                                      </p:cBhvr>
                                      <p:to>
                                        <p:strVal val="visible"/>
                                      </p:to>
                                    </p:set>
                                    <p:animEffect transition="in" filter="barn(inVertical)">
                                      <p:cBhvr>
                                        <p:cTn id="7" dur="500"/>
                                        <p:tgtEl>
                                          <p:spTgt spid="10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62"/>
                                        </p:tgtEl>
                                        <p:attrNameLst>
                                          <p:attrName>style.visibility</p:attrName>
                                        </p:attrNameLst>
                                      </p:cBhvr>
                                      <p:to>
                                        <p:strVal val="visible"/>
                                      </p:to>
                                    </p:set>
                                    <p:animEffect transition="in" filter="fade">
                                      <p:cBhvr>
                                        <p:cTn id="12" dur="1000"/>
                                        <p:tgtEl>
                                          <p:spTgt spid="1062"/>
                                        </p:tgtEl>
                                      </p:cBhvr>
                                    </p:animEffect>
                                    <p:anim calcmode="lin" valueType="num">
                                      <p:cBhvr>
                                        <p:cTn id="13" dur="1000" fill="hold"/>
                                        <p:tgtEl>
                                          <p:spTgt spid="1062"/>
                                        </p:tgtEl>
                                        <p:attrNameLst>
                                          <p:attrName>ppt_x</p:attrName>
                                        </p:attrNameLst>
                                      </p:cBhvr>
                                      <p:tavLst>
                                        <p:tav tm="0">
                                          <p:val>
                                            <p:strVal val="#ppt_x"/>
                                          </p:val>
                                        </p:tav>
                                        <p:tav tm="100000">
                                          <p:val>
                                            <p:strVal val="#ppt_x"/>
                                          </p:val>
                                        </p:tav>
                                      </p:tavLst>
                                    </p:anim>
                                    <p:anim calcmode="lin" valueType="num">
                                      <p:cBhvr>
                                        <p:cTn id="14" dur="1000" fill="hold"/>
                                        <p:tgtEl>
                                          <p:spTgt spid="10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64">
                                            <p:txEl>
                                              <p:pRg st="0" end="0"/>
                                            </p:txEl>
                                          </p:spTgt>
                                        </p:tgtEl>
                                        <p:attrNameLst>
                                          <p:attrName>style.visibility</p:attrName>
                                        </p:attrNameLst>
                                      </p:cBhvr>
                                      <p:to>
                                        <p:strVal val="visible"/>
                                      </p:to>
                                    </p:set>
                                    <p:animEffect transition="in" filter="fade">
                                      <p:cBhvr>
                                        <p:cTn id="17" dur="1000"/>
                                        <p:tgtEl>
                                          <p:spTgt spid="1064">
                                            <p:txEl>
                                              <p:pRg st="0" end="0"/>
                                            </p:txEl>
                                          </p:spTgt>
                                        </p:tgtEl>
                                      </p:cBhvr>
                                    </p:animEffect>
                                    <p:anim calcmode="lin" valueType="num">
                                      <p:cBhvr>
                                        <p:cTn id="18" dur="1000" fill="hold"/>
                                        <p:tgtEl>
                                          <p:spTgt spid="106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06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63">
                                            <p:txEl>
                                              <p:pRg st="0" end="0"/>
                                            </p:txEl>
                                          </p:spTgt>
                                        </p:tgtEl>
                                        <p:attrNameLst>
                                          <p:attrName>style.visibility</p:attrName>
                                        </p:attrNameLst>
                                      </p:cBhvr>
                                      <p:to>
                                        <p:strVal val="visible"/>
                                      </p:to>
                                    </p:set>
                                    <p:animEffect transition="in" filter="fade">
                                      <p:cBhvr>
                                        <p:cTn id="22" dur="1000"/>
                                        <p:tgtEl>
                                          <p:spTgt spid="1063">
                                            <p:txEl>
                                              <p:pRg st="0" end="0"/>
                                            </p:txEl>
                                          </p:spTgt>
                                        </p:tgtEl>
                                      </p:cBhvr>
                                    </p:animEffect>
                                    <p:anim calcmode="lin" valueType="num">
                                      <p:cBhvr>
                                        <p:cTn id="23" dur="1000" fill="hold"/>
                                        <p:tgtEl>
                                          <p:spTgt spid="106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66">
                                            <p:txEl>
                                              <p:pRg st="0" end="0"/>
                                            </p:txEl>
                                          </p:spTgt>
                                        </p:tgtEl>
                                        <p:attrNameLst>
                                          <p:attrName>style.visibility</p:attrName>
                                        </p:attrNameLst>
                                      </p:cBhvr>
                                      <p:to>
                                        <p:strVal val="visible"/>
                                      </p:to>
                                    </p:set>
                                    <p:animEffect transition="in" filter="fade">
                                      <p:cBhvr>
                                        <p:cTn id="29" dur="1000"/>
                                        <p:tgtEl>
                                          <p:spTgt spid="1066">
                                            <p:txEl>
                                              <p:pRg st="0" end="0"/>
                                            </p:txEl>
                                          </p:spTgt>
                                        </p:tgtEl>
                                      </p:cBhvr>
                                    </p:animEffect>
                                    <p:anim calcmode="lin" valueType="num">
                                      <p:cBhvr>
                                        <p:cTn id="30" dur="1000" fill="hold"/>
                                        <p:tgtEl>
                                          <p:spTgt spid="106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066">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65"/>
                                        </p:tgtEl>
                                        <p:attrNameLst>
                                          <p:attrName>style.visibility</p:attrName>
                                        </p:attrNameLst>
                                      </p:cBhvr>
                                      <p:to>
                                        <p:strVal val="visible"/>
                                      </p:to>
                                    </p:set>
                                    <p:animEffect transition="in" filter="fade">
                                      <p:cBhvr>
                                        <p:cTn id="34" dur="1000"/>
                                        <p:tgtEl>
                                          <p:spTgt spid="1065"/>
                                        </p:tgtEl>
                                      </p:cBhvr>
                                    </p:animEffect>
                                    <p:anim calcmode="lin" valueType="num">
                                      <p:cBhvr>
                                        <p:cTn id="35" dur="1000" fill="hold"/>
                                        <p:tgtEl>
                                          <p:spTgt spid="1065"/>
                                        </p:tgtEl>
                                        <p:attrNameLst>
                                          <p:attrName>ppt_x</p:attrName>
                                        </p:attrNameLst>
                                      </p:cBhvr>
                                      <p:tavLst>
                                        <p:tav tm="0">
                                          <p:val>
                                            <p:strVal val="#ppt_x"/>
                                          </p:val>
                                        </p:tav>
                                        <p:tav tm="100000">
                                          <p:val>
                                            <p:strVal val="#ppt_x"/>
                                          </p:val>
                                        </p:tav>
                                      </p:tavLst>
                                    </p:anim>
                                    <p:anim calcmode="lin" valueType="num">
                                      <p:cBhvr>
                                        <p:cTn id="36" dur="1000" fill="hold"/>
                                        <p:tgtEl>
                                          <p:spTgt spid="106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67">
                                            <p:txEl>
                                              <p:pRg st="0" end="0"/>
                                            </p:txEl>
                                          </p:spTgt>
                                        </p:tgtEl>
                                        <p:attrNameLst>
                                          <p:attrName>style.visibility</p:attrName>
                                        </p:attrNameLst>
                                      </p:cBhvr>
                                      <p:to>
                                        <p:strVal val="visible"/>
                                      </p:to>
                                    </p:set>
                                    <p:animEffect transition="in" filter="fade">
                                      <p:cBhvr>
                                        <p:cTn id="39" dur="1000"/>
                                        <p:tgtEl>
                                          <p:spTgt spid="1067">
                                            <p:txEl>
                                              <p:pRg st="0" end="0"/>
                                            </p:txEl>
                                          </p:spTgt>
                                        </p:tgtEl>
                                      </p:cBhvr>
                                    </p:animEffect>
                                    <p:anim calcmode="lin" valueType="num">
                                      <p:cBhvr>
                                        <p:cTn id="40" dur="1000" fill="hold"/>
                                        <p:tgtEl>
                                          <p:spTgt spid="106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0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68"/>
                                        </p:tgtEl>
                                        <p:attrNameLst>
                                          <p:attrName>style.visibility</p:attrName>
                                        </p:attrNameLst>
                                      </p:cBhvr>
                                      <p:to>
                                        <p:strVal val="visible"/>
                                      </p:to>
                                    </p:set>
                                    <p:animEffect transition="in" filter="fade">
                                      <p:cBhvr>
                                        <p:cTn id="46" dur="1000"/>
                                        <p:tgtEl>
                                          <p:spTgt spid="1068"/>
                                        </p:tgtEl>
                                      </p:cBhvr>
                                    </p:animEffect>
                                    <p:anim calcmode="lin" valueType="num">
                                      <p:cBhvr>
                                        <p:cTn id="47" dur="1000" fill="hold"/>
                                        <p:tgtEl>
                                          <p:spTgt spid="1068"/>
                                        </p:tgtEl>
                                        <p:attrNameLst>
                                          <p:attrName>ppt_x</p:attrName>
                                        </p:attrNameLst>
                                      </p:cBhvr>
                                      <p:tavLst>
                                        <p:tav tm="0">
                                          <p:val>
                                            <p:strVal val="#ppt_x"/>
                                          </p:val>
                                        </p:tav>
                                        <p:tav tm="100000">
                                          <p:val>
                                            <p:strVal val="#ppt_x"/>
                                          </p:val>
                                        </p:tav>
                                      </p:tavLst>
                                    </p:anim>
                                    <p:anim calcmode="lin" valueType="num">
                                      <p:cBhvr>
                                        <p:cTn id="48" dur="1000" fill="hold"/>
                                        <p:tgtEl>
                                          <p:spTgt spid="10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69">
                                            <p:txEl>
                                              <p:pRg st="0" end="0"/>
                                            </p:txEl>
                                          </p:spTgt>
                                        </p:tgtEl>
                                        <p:attrNameLst>
                                          <p:attrName>style.visibility</p:attrName>
                                        </p:attrNameLst>
                                      </p:cBhvr>
                                      <p:to>
                                        <p:strVal val="visible"/>
                                      </p:to>
                                    </p:set>
                                    <p:animEffect transition="in" filter="fade">
                                      <p:cBhvr>
                                        <p:cTn id="51" dur="1000"/>
                                        <p:tgtEl>
                                          <p:spTgt spid="1069">
                                            <p:txEl>
                                              <p:pRg st="0" end="0"/>
                                            </p:txEl>
                                          </p:spTgt>
                                        </p:tgtEl>
                                      </p:cBhvr>
                                    </p:animEffect>
                                    <p:anim calcmode="lin" valueType="num">
                                      <p:cBhvr>
                                        <p:cTn id="52" dur="1000" fill="hold"/>
                                        <p:tgtEl>
                                          <p:spTgt spid="1069">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069">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70">
                                            <p:txEl>
                                              <p:pRg st="0" end="0"/>
                                            </p:txEl>
                                          </p:spTgt>
                                        </p:tgtEl>
                                        <p:attrNameLst>
                                          <p:attrName>style.visibility</p:attrName>
                                        </p:attrNameLst>
                                      </p:cBhvr>
                                      <p:to>
                                        <p:strVal val="visible"/>
                                      </p:to>
                                    </p:set>
                                    <p:animEffect transition="in" filter="fade">
                                      <p:cBhvr>
                                        <p:cTn id="56" dur="1000"/>
                                        <p:tgtEl>
                                          <p:spTgt spid="1070">
                                            <p:txEl>
                                              <p:pRg st="0" end="0"/>
                                            </p:txEl>
                                          </p:spTgt>
                                        </p:tgtEl>
                                      </p:cBhvr>
                                    </p:animEffect>
                                    <p:anim calcmode="lin" valueType="num">
                                      <p:cBhvr>
                                        <p:cTn id="57" dur="1000" fill="hold"/>
                                        <p:tgtEl>
                                          <p:spTgt spid="1070">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07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 grpId="0"/>
      <p:bldP spid="1062" grpId="0"/>
      <p:bldP spid="1063" grpId="0" build="p"/>
      <p:bldP spid="1064" grpId="0" build="p"/>
      <p:bldP spid="1065" grpId="0"/>
      <p:bldP spid="1066" grpId="0" build="p"/>
      <p:bldP spid="1067" grpId="0" build="p"/>
      <p:bldP spid="1068" grpId="0"/>
      <p:bldP spid="1069" grpId="0" build="p"/>
      <p:bldP spid="107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5" name="Google Shape;1155;p3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9: </a:t>
            </a:r>
            <a:r>
              <a:rPr lang="en-US" sz="2400" b="1" dirty="0" err="1">
                <a:latin typeface="Cambria" panose="02040503050406030204" pitchFamily="18" charset="0"/>
                <a:ea typeface="Cambria" panose="02040503050406030204" pitchFamily="18" charset="0"/>
              </a:rPr>
              <a:t>Lời</a:t>
            </a:r>
            <a:r>
              <a:rPr lang="en-US" sz="2400" b="1" dirty="0">
                <a:latin typeface="Cambria" panose="02040503050406030204" pitchFamily="18" charset="0"/>
                <a:ea typeface="Cambria" panose="02040503050406030204" pitchFamily="18" charset="0"/>
              </a:rPr>
              <a:t> cam </a:t>
            </a:r>
            <a:r>
              <a:rPr lang="en-US" sz="2400" b="1" dirty="0" err="1">
                <a:latin typeface="Cambria" panose="02040503050406030204" pitchFamily="18" charset="0"/>
                <a:ea typeface="Cambria" panose="02040503050406030204" pitchFamily="18" charset="0"/>
              </a:rPr>
              <a:t>đoan</a:t>
            </a:r>
            <a:endParaRPr sz="2400" b="1" dirty="0">
              <a:latin typeface="Cambria" panose="02040503050406030204" pitchFamily="18" charset="0"/>
              <a:ea typeface="Cambria" panose="02040503050406030204" pitchFamily="18" charset="0"/>
            </a:endParaRPr>
          </a:p>
        </p:txBody>
      </p:sp>
      <p:grpSp>
        <p:nvGrpSpPr>
          <p:cNvPr id="1182" name="Google Shape;1182;p35"/>
          <p:cNvGrpSpPr/>
          <p:nvPr/>
        </p:nvGrpSpPr>
        <p:grpSpPr>
          <a:xfrm>
            <a:off x="457225" y="209700"/>
            <a:ext cx="635300" cy="635300"/>
            <a:chOff x="902575" y="1981350"/>
            <a:chExt cx="635300" cy="635300"/>
          </a:xfrm>
        </p:grpSpPr>
        <p:sp>
          <p:nvSpPr>
            <p:cNvPr id="1183" name="Google Shape;1183;p35"/>
            <p:cNvSpPr/>
            <p:nvPr/>
          </p:nvSpPr>
          <p:spPr>
            <a:xfrm>
              <a:off x="902575" y="1981350"/>
              <a:ext cx="635300" cy="635300"/>
            </a:xfrm>
            <a:custGeom>
              <a:avLst/>
              <a:gdLst/>
              <a:ahLst/>
              <a:cxnLst/>
              <a:rect l="l" t="t" r="r" b="b"/>
              <a:pathLst>
                <a:path w="25412" h="25412" extrusionOk="0">
                  <a:moveTo>
                    <a:pt x="12706" y="1"/>
                  </a:moveTo>
                  <a:cubicBezTo>
                    <a:pt x="5684" y="1"/>
                    <a:pt x="0" y="5685"/>
                    <a:pt x="0" y="12706"/>
                  </a:cubicBezTo>
                  <a:cubicBezTo>
                    <a:pt x="0" y="19728"/>
                    <a:pt x="5684" y="25412"/>
                    <a:pt x="12706" y="25412"/>
                  </a:cubicBezTo>
                  <a:cubicBezTo>
                    <a:pt x="19697" y="25412"/>
                    <a:pt x="25411" y="19728"/>
                    <a:pt x="25411" y="12706"/>
                  </a:cubicBezTo>
                  <a:cubicBezTo>
                    <a:pt x="25411" y="5685"/>
                    <a:pt x="19697" y="1"/>
                    <a:pt x="1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4" name="Google Shape;1184;p35"/>
            <p:cNvSpPr/>
            <p:nvPr/>
          </p:nvSpPr>
          <p:spPr>
            <a:xfrm>
              <a:off x="905600" y="1985925"/>
              <a:ext cx="629975" cy="629975"/>
            </a:xfrm>
            <a:custGeom>
              <a:avLst/>
              <a:gdLst/>
              <a:ahLst/>
              <a:cxnLst/>
              <a:rect l="l" t="t" r="r" b="b"/>
              <a:pathLst>
                <a:path w="25199" h="25199" extrusionOk="0">
                  <a:moveTo>
                    <a:pt x="14712" y="0"/>
                  </a:moveTo>
                  <a:cubicBezTo>
                    <a:pt x="14956" y="1611"/>
                    <a:pt x="15229" y="4104"/>
                    <a:pt x="15351" y="6991"/>
                  </a:cubicBezTo>
                  <a:cubicBezTo>
                    <a:pt x="15189" y="6998"/>
                    <a:pt x="15027" y="7001"/>
                    <a:pt x="14864" y="7001"/>
                  </a:cubicBezTo>
                  <a:cubicBezTo>
                    <a:pt x="11274" y="7001"/>
                    <a:pt x="7561" y="5403"/>
                    <a:pt x="4682" y="2553"/>
                  </a:cubicBezTo>
                  <a:cubicBezTo>
                    <a:pt x="4621" y="2614"/>
                    <a:pt x="4530" y="2675"/>
                    <a:pt x="4469" y="2736"/>
                  </a:cubicBezTo>
                  <a:cubicBezTo>
                    <a:pt x="6962" y="5198"/>
                    <a:pt x="10032" y="6748"/>
                    <a:pt x="13132" y="7174"/>
                  </a:cubicBezTo>
                  <a:cubicBezTo>
                    <a:pt x="13702" y="7242"/>
                    <a:pt x="14255" y="7276"/>
                    <a:pt x="14803" y="7276"/>
                  </a:cubicBezTo>
                  <a:cubicBezTo>
                    <a:pt x="14986" y="7276"/>
                    <a:pt x="15168" y="7272"/>
                    <a:pt x="15351" y="7265"/>
                  </a:cubicBezTo>
                  <a:cubicBezTo>
                    <a:pt x="15381" y="7842"/>
                    <a:pt x="15381" y="8450"/>
                    <a:pt x="15381" y="9058"/>
                  </a:cubicBezTo>
                  <a:cubicBezTo>
                    <a:pt x="15381" y="10335"/>
                    <a:pt x="15351" y="11551"/>
                    <a:pt x="15260" y="12675"/>
                  </a:cubicBezTo>
                  <a:cubicBezTo>
                    <a:pt x="15076" y="12678"/>
                    <a:pt x="14893" y="12679"/>
                    <a:pt x="14710" y="12679"/>
                  </a:cubicBezTo>
                  <a:cubicBezTo>
                    <a:pt x="12746" y="12679"/>
                    <a:pt x="10846" y="12533"/>
                    <a:pt x="9150" y="12310"/>
                  </a:cubicBezTo>
                  <a:cubicBezTo>
                    <a:pt x="5320" y="11855"/>
                    <a:pt x="1946" y="11034"/>
                    <a:pt x="31" y="10517"/>
                  </a:cubicBezTo>
                  <a:cubicBezTo>
                    <a:pt x="1" y="10608"/>
                    <a:pt x="1" y="10699"/>
                    <a:pt x="1" y="10791"/>
                  </a:cubicBezTo>
                  <a:cubicBezTo>
                    <a:pt x="1794" y="11307"/>
                    <a:pt x="4864" y="12037"/>
                    <a:pt x="8421" y="12523"/>
                  </a:cubicBezTo>
                  <a:cubicBezTo>
                    <a:pt x="8633" y="12554"/>
                    <a:pt x="8877" y="12584"/>
                    <a:pt x="9120" y="12614"/>
                  </a:cubicBezTo>
                  <a:cubicBezTo>
                    <a:pt x="11094" y="12837"/>
                    <a:pt x="12967" y="12983"/>
                    <a:pt x="14761" y="12983"/>
                  </a:cubicBezTo>
                  <a:cubicBezTo>
                    <a:pt x="14928" y="12983"/>
                    <a:pt x="15094" y="12982"/>
                    <a:pt x="15260" y="12979"/>
                  </a:cubicBezTo>
                  <a:lnTo>
                    <a:pt x="15260" y="12979"/>
                  </a:lnTo>
                  <a:cubicBezTo>
                    <a:pt x="15108" y="14864"/>
                    <a:pt x="14864" y="16566"/>
                    <a:pt x="14530" y="18055"/>
                  </a:cubicBezTo>
                  <a:cubicBezTo>
                    <a:pt x="13914" y="17959"/>
                    <a:pt x="13287" y="17912"/>
                    <a:pt x="12654" y="17912"/>
                  </a:cubicBezTo>
                  <a:cubicBezTo>
                    <a:pt x="9480" y="17912"/>
                    <a:pt x="6168" y="19103"/>
                    <a:pt x="3405" y="21308"/>
                  </a:cubicBezTo>
                  <a:cubicBezTo>
                    <a:pt x="3466" y="21368"/>
                    <a:pt x="3527" y="21429"/>
                    <a:pt x="3588" y="21490"/>
                  </a:cubicBezTo>
                  <a:cubicBezTo>
                    <a:pt x="6335" y="19353"/>
                    <a:pt x="9572" y="18196"/>
                    <a:pt x="12675" y="18196"/>
                  </a:cubicBezTo>
                  <a:cubicBezTo>
                    <a:pt x="13280" y="18196"/>
                    <a:pt x="13879" y="18240"/>
                    <a:pt x="14469" y="18329"/>
                  </a:cubicBezTo>
                  <a:cubicBezTo>
                    <a:pt x="13770" y="21338"/>
                    <a:pt x="12798" y="23557"/>
                    <a:pt x="11794" y="25198"/>
                  </a:cubicBezTo>
                  <a:lnTo>
                    <a:pt x="12129" y="25198"/>
                  </a:lnTo>
                  <a:cubicBezTo>
                    <a:pt x="13375" y="23162"/>
                    <a:pt x="14196" y="20791"/>
                    <a:pt x="14743" y="18390"/>
                  </a:cubicBezTo>
                  <a:cubicBezTo>
                    <a:pt x="14925" y="18420"/>
                    <a:pt x="15138" y="18450"/>
                    <a:pt x="15320" y="18511"/>
                  </a:cubicBezTo>
                  <a:cubicBezTo>
                    <a:pt x="17813" y="19058"/>
                    <a:pt x="19697" y="20426"/>
                    <a:pt x="20640" y="22341"/>
                  </a:cubicBezTo>
                  <a:cubicBezTo>
                    <a:pt x="20731" y="22280"/>
                    <a:pt x="20792" y="22189"/>
                    <a:pt x="20883" y="22128"/>
                  </a:cubicBezTo>
                  <a:cubicBezTo>
                    <a:pt x="19880" y="20183"/>
                    <a:pt x="17934" y="18815"/>
                    <a:pt x="15381" y="18207"/>
                  </a:cubicBezTo>
                  <a:cubicBezTo>
                    <a:pt x="15168" y="18177"/>
                    <a:pt x="14986" y="18146"/>
                    <a:pt x="14804" y="18116"/>
                  </a:cubicBezTo>
                  <a:cubicBezTo>
                    <a:pt x="15168" y="16383"/>
                    <a:pt x="15412" y="14651"/>
                    <a:pt x="15533" y="12979"/>
                  </a:cubicBezTo>
                  <a:cubicBezTo>
                    <a:pt x="16658" y="12949"/>
                    <a:pt x="17722" y="12888"/>
                    <a:pt x="18725" y="12797"/>
                  </a:cubicBezTo>
                  <a:cubicBezTo>
                    <a:pt x="21187" y="12523"/>
                    <a:pt x="23345" y="11976"/>
                    <a:pt x="25199" y="11186"/>
                  </a:cubicBezTo>
                  <a:cubicBezTo>
                    <a:pt x="25199" y="11064"/>
                    <a:pt x="25199" y="10973"/>
                    <a:pt x="25169" y="10882"/>
                  </a:cubicBezTo>
                  <a:cubicBezTo>
                    <a:pt x="22220" y="12158"/>
                    <a:pt x="18816" y="12614"/>
                    <a:pt x="15564" y="12675"/>
                  </a:cubicBezTo>
                  <a:cubicBezTo>
                    <a:pt x="15655" y="11429"/>
                    <a:pt x="15685" y="10183"/>
                    <a:pt x="15685" y="9058"/>
                  </a:cubicBezTo>
                  <a:cubicBezTo>
                    <a:pt x="15685" y="8450"/>
                    <a:pt x="15655" y="7842"/>
                    <a:pt x="15655" y="7234"/>
                  </a:cubicBezTo>
                  <a:cubicBezTo>
                    <a:pt x="15868" y="7234"/>
                    <a:pt x="16080" y="7204"/>
                    <a:pt x="16293" y="7174"/>
                  </a:cubicBezTo>
                  <a:cubicBezTo>
                    <a:pt x="18816" y="6870"/>
                    <a:pt x="20822" y="5745"/>
                    <a:pt x="22038" y="4012"/>
                  </a:cubicBezTo>
                  <a:cubicBezTo>
                    <a:pt x="21947" y="3952"/>
                    <a:pt x="21886" y="3891"/>
                    <a:pt x="21825" y="3800"/>
                  </a:cubicBezTo>
                  <a:cubicBezTo>
                    <a:pt x="20670" y="5502"/>
                    <a:pt x="18725" y="6596"/>
                    <a:pt x="16263" y="6900"/>
                  </a:cubicBezTo>
                  <a:cubicBezTo>
                    <a:pt x="16050" y="6930"/>
                    <a:pt x="15837" y="6961"/>
                    <a:pt x="15624" y="6961"/>
                  </a:cubicBezTo>
                  <a:cubicBezTo>
                    <a:pt x="15533" y="4134"/>
                    <a:pt x="15229" y="1672"/>
                    <a:pt x="15016" y="31"/>
                  </a:cubicBezTo>
                  <a:cubicBezTo>
                    <a:pt x="14925" y="31"/>
                    <a:pt x="14804" y="0"/>
                    <a:pt x="14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185" name="Google Shape;1185;p35"/>
          <p:cNvGrpSpPr/>
          <p:nvPr/>
        </p:nvGrpSpPr>
        <p:grpSpPr>
          <a:xfrm rot="-764294">
            <a:off x="8234251" y="486087"/>
            <a:ext cx="617833" cy="446106"/>
            <a:chOff x="4937025" y="1719913"/>
            <a:chExt cx="617825" cy="446100"/>
          </a:xfrm>
        </p:grpSpPr>
        <p:sp>
          <p:nvSpPr>
            <p:cNvPr id="1186" name="Google Shape;1186;p35"/>
            <p:cNvSpPr/>
            <p:nvPr/>
          </p:nvSpPr>
          <p:spPr>
            <a:xfrm>
              <a:off x="4937025" y="1719913"/>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7" name="Google Shape;1187;p35"/>
            <p:cNvSpPr/>
            <p:nvPr/>
          </p:nvSpPr>
          <p:spPr>
            <a:xfrm>
              <a:off x="4937025" y="1719913"/>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8" name="Google Shape;1188;p35"/>
            <p:cNvSpPr/>
            <p:nvPr/>
          </p:nvSpPr>
          <p:spPr>
            <a:xfrm>
              <a:off x="4937025" y="1719913"/>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 name="Rectangle 37">
            <a:extLst>
              <a:ext uri="{FF2B5EF4-FFF2-40B4-BE49-F238E27FC236}">
                <a16:creationId xmlns:a16="http://schemas.microsoft.com/office/drawing/2014/main" id="{2BBA5379-4037-48B0-A29A-0A77B7CEF2DD}"/>
              </a:ext>
            </a:extLst>
          </p:cNvPr>
          <p:cNvSpPr/>
          <p:nvPr/>
        </p:nvSpPr>
        <p:spPr>
          <a:xfrm>
            <a:off x="774874" y="1107688"/>
            <a:ext cx="7514199" cy="30405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Thể</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hiện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sự</a:t>
            </a:r>
            <a:r>
              <a:rPr lang="en-US" sz="1800" dirty="0">
                <a:solidFill>
                  <a:schemeClr val="tx2">
                    <a:lumMod val="50000"/>
                  </a:schemeClr>
                </a:solidFill>
                <a:latin typeface="Cambria" panose="02040503050406030204" pitchFamily="18" charset="0"/>
                <a:ea typeface="Cambria" panose="02040503050406030204" pitchFamily="18" charset="0"/>
              </a:rPr>
              <a:t> cam </a:t>
            </a:r>
            <a:r>
              <a:rPr lang="en-US" sz="1800" dirty="0" err="1">
                <a:solidFill>
                  <a:schemeClr val="tx2">
                    <a:lumMod val="50000"/>
                  </a:schemeClr>
                </a:solidFill>
                <a:latin typeface="Cambria" panose="02040503050406030204" pitchFamily="18" charset="0"/>
                <a:ea typeface="Cambria" panose="02040503050406030204" pitchFamily="18" charset="0"/>
              </a:rPr>
              <a:t>kết</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thai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độ</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chân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thành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của</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người</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viết</a:t>
            </a:r>
            <a:r>
              <a:rPr lang="en-US" sz="1800" dirty="0">
                <a:solidFill>
                  <a:schemeClr val="tx2">
                    <a:lumMod val="50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50000"/>
                  </a:schemeClr>
                </a:solidFill>
                <a:latin typeface="Cambria" panose="02040503050406030204" pitchFamily="18" charset="0"/>
                <a:ea typeface="Cambria" panose="02040503050406030204" pitchFamily="18" charset="0"/>
              </a:rPr>
              <a:t>Tăng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tính</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chân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thực</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và</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giá</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trị</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cho</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bản</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tường</a:t>
            </a:r>
            <a:r>
              <a:rPr lang="en-US" sz="1800" dirty="0">
                <a:solidFill>
                  <a:schemeClr val="tx2">
                    <a:lumMod val="50000"/>
                  </a:schemeClr>
                </a:solidFill>
                <a:latin typeface="Cambria" panose="02040503050406030204" pitchFamily="18" charset="0"/>
                <a:ea typeface="Cambria" panose="02040503050406030204" pitchFamily="18" charset="0"/>
              </a:rPr>
              <a:t> </a:t>
            </a:r>
            <a:r>
              <a:rPr lang="en-US" sz="1800" dirty="0" err="1">
                <a:solidFill>
                  <a:schemeClr val="tx2">
                    <a:lumMod val="50000"/>
                  </a:schemeClr>
                </a:solidFill>
                <a:latin typeface="Cambria" panose="02040503050406030204" pitchFamily="18" charset="0"/>
                <a:ea typeface="Cambria" panose="02040503050406030204" pitchFamily="18" charset="0"/>
              </a:rPr>
              <a:t>trình</a:t>
            </a:r>
            <a:r>
              <a:rPr lang="en-US" sz="1800" dirty="0">
                <a:solidFill>
                  <a:schemeClr val="tx2">
                    <a:lumMod val="50000"/>
                  </a:schemeClr>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853007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55"/>
                                        </p:tgtEl>
                                        <p:attrNameLst>
                                          <p:attrName>style.visibility</p:attrName>
                                        </p:attrNameLst>
                                      </p:cBhvr>
                                      <p:to>
                                        <p:strVal val="visible"/>
                                      </p:to>
                                    </p:set>
                                    <p:animEffect transition="in" filter="barn(inVertical)">
                                      <p:cBhvr>
                                        <p:cTn id="7" dur="500"/>
                                        <p:tgtEl>
                                          <p:spTgt spid="115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
                                            <p:bg/>
                                          </p:spTgt>
                                        </p:tgtEl>
                                        <p:attrNameLst>
                                          <p:attrName>style.visibility</p:attrName>
                                        </p:attrNameLst>
                                      </p:cBhvr>
                                      <p:to>
                                        <p:strVal val="visible"/>
                                      </p:to>
                                    </p:set>
                                    <p:animEffect transition="in" filter="fade">
                                      <p:cBhvr>
                                        <p:cTn id="12" dur="1000"/>
                                        <p:tgtEl>
                                          <p:spTgt spid="38">
                                            <p:bg/>
                                          </p:spTgt>
                                        </p:tgtEl>
                                      </p:cBhvr>
                                    </p:animEffect>
                                    <p:anim calcmode="lin" valueType="num">
                                      <p:cBhvr>
                                        <p:cTn id="13" dur="1000" fill="hold"/>
                                        <p:tgtEl>
                                          <p:spTgt spid="38">
                                            <p:bg/>
                                          </p:spTgt>
                                        </p:tgtEl>
                                        <p:attrNameLst>
                                          <p:attrName>ppt_x</p:attrName>
                                        </p:attrNameLst>
                                      </p:cBhvr>
                                      <p:tavLst>
                                        <p:tav tm="0">
                                          <p:val>
                                            <p:strVal val="#ppt_x"/>
                                          </p:val>
                                        </p:tav>
                                        <p:tav tm="100000">
                                          <p:val>
                                            <p:strVal val="#ppt_x"/>
                                          </p:val>
                                        </p:tav>
                                      </p:tavLst>
                                    </p:anim>
                                    <p:anim calcmode="lin" valueType="num">
                                      <p:cBhvr>
                                        <p:cTn id="14" dur="1000" fill="hold"/>
                                        <p:tgtEl>
                                          <p:spTgt spid="38">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animEffect transition="in" filter="fade">
                                      <p:cBhvr>
                                        <p:cTn id="19" dur="1000"/>
                                        <p:tgtEl>
                                          <p:spTgt spid="38">
                                            <p:txEl>
                                              <p:pRg st="0" end="0"/>
                                            </p:txEl>
                                          </p:spTgt>
                                        </p:tgtEl>
                                      </p:cBhvr>
                                    </p:animEffect>
                                    <p:anim calcmode="lin" valueType="num">
                                      <p:cBhvr>
                                        <p:cTn id="20"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
                                            <p:txEl>
                                              <p:pRg st="1" end="1"/>
                                            </p:txEl>
                                          </p:spTgt>
                                        </p:tgtEl>
                                        <p:attrNameLst>
                                          <p:attrName>style.visibility</p:attrName>
                                        </p:attrNameLst>
                                      </p:cBhvr>
                                      <p:to>
                                        <p:strVal val="visible"/>
                                      </p:to>
                                    </p:set>
                                    <p:animEffect transition="in" filter="fade">
                                      <p:cBhvr>
                                        <p:cTn id="26" dur="1000"/>
                                        <p:tgtEl>
                                          <p:spTgt spid="38">
                                            <p:txEl>
                                              <p:pRg st="1" end="1"/>
                                            </p:txEl>
                                          </p:spTgt>
                                        </p:tgtEl>
                                      </p:cBhvr>
                                    </p:animEffect>
                                    <p:anim calcmode="lin" valueType="num">
                                      <p:cBhvr>
                                        <p:cTn id="2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 grpId="0"/>
      <p:bldP spid="3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2"/>
        <p:cNvGrpSpPr/>
        <p:nvPr/>
      </p:nvGrpSpPr>
      <p:grpSpPr>
        <a:xfrm>
          <a:off x="0" y="0"/>
          <a:ext cx="0" cy="0"/>
          <a:chOff x="0" y="0"/>
          <a:chExt cx="0" cy="0"/>
        </a:xfrm>
      </p:grpSpPr>
      <p:sp>
        <p:nvSpPr>
          <p:cNvPr id="1254" name="Google Shape;1254;p37"/>
          <p:cNvSpPr txBox="1">
            <a:spLocks noGrp="1"/>
          </p:cNvSpPr>
          <p:nvPr>
            <p:ph type="title"/>
          </p:nvPr>
        </p:nvSpPr>
        <p:spPr>
          <a:xfrm>
            <a:off x="3448050" y="1693649"/>
            <a:ext cx="4975200" cy="180837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tx2">
                    <a:lumMod val="25000"/>
                  </a:schemeClr>
                </a:solidFill>
                <a:latin typeface="Cambria" panose="02040503050406030204" pitchFamily="18" charset="0"/>
                <a:ea typeface="Cambria" panose="02040503050406030204" pitchFamily="18" charset="0"/>
              </a:rPr>
              <a:t>THỰC HÀNH VIẾT THEO CÁC BƯỚC</a:t>
            </a:r>
            <a:endParaRPr b="1" dirty="0">
              <a:solidFill>
                <a:schemeClr val="tx2">
                  <a:lumMod val="25000"/>
                </a:schemeClr>
              </a:solidFill>
              <a:latin typeface="Cambria" panose="02040503050406030204" pitchFamily="18" charset="0"/>
              <a:ea typeface="Cambria" panose="02040503050406030204" pitchFamily="18" charset="0"/>
            </a:endParaRPr>
          </a:p>
        </p:txBody>
      </p:sp>
      <p:sp>
        <p:nvSpPr>
          <p:cNvPr id="1255" name="Google Shape;1255;p37"/>
          <p:cNvSpPr txBox="1">
            <a:spLocks noGrp="1"/>
          </p:cNvSpPr>
          <p:nvPr>
            <p:ph type="title" idx="2"/>
          </p:nvPr>
        </p:nvSpPr>
        <p:spPr>
          <a:xfrm>
            <a:off x="720600" y="1908025"/>
            <a:ext cx="2862900" cy="132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II.</a:t>
            </a:r>
            <a:endParaRPr dirty="0"/>
          </a:p>
        </p:txBody>
      </p:sp>
      <p:grpSp>
        <p:nvGrpSpPr>
          <p:cNvPr id="1256" name="Google Shape;1256;p37"/>
          <p:cNvGrpSpPr/>
          <p:nvPr/>
        </p:nvGrpSpPr>
        <p:grpSpPr>
          <a:xfrm>
            <a:off x="6791059" y="3393492"/>
            <a:ext cx="2163245" cy="1857032"/>
            <a:chOff x="637825" y="6188825"/>
            <a:chExt cx="1363275" cy="1170300"/>
          </a:xfrm>
        </p:grpSpPr>
        <p:sp>
          <p:nvSpPr>
            <p:cNvPr id="1257" name="Google Shape;1257;p37"/>
            <p:cNvSpPr/>
            <p:nvPr/>
          </p:nvSpPr>
          <p:spPr>
            <a:xfrm>
              <a:off x="646925" y="6200650"/>
              <a:ext cx="1354175" cy="1158475"/>
            </a:xfrm>
            <a:custGeom>
              <a:avLst/>
              <a:gdLst/>
              <a:ahLst/>
              <a:cxnLst/>
              <a:rect l="l" t="t" r="r" b="b"/>
              <a:pathLst>
                <a:path w="54167" h="46339" extrusionOk="0">
                  <a:moveTo>
                    <a:pt x="40423" y="1"/>
                  </a:moveTo>
                  <a:cubicBezTo>
                    <a:pt x="40192" y="1"/>
                    <a:pt x="39956" y="44"/>
                    <a:pt x="39728" y="136"/>
                  </a:cubicBezTo>
                  <a:lnTo>
                    <a:pt x="22433" y="7035"/>
                  </a:lnTo>
                  <a:lnTo>
                    <a:pt x="22372" y="6914"/>
                  </a:lnTo>
                  <a:lnTo>
                    <a:pt x="20275" y="7886"/>
                  </a:lnTo>
                  <a:lnTo>
                    <a:pt x="20184" y="7947"/>
                  </a:lnTo>
                  <a:lnTo>
                    <a:pt x="20153" y="7947"/>
                  </a:lnTo>
                  <a:lnTo>
                    <a:pt x="20032" y="8008"/>
                  </a:lnTo>
                  <a:lnTo>
                    <a:pt x="17965" y="8950"/>
                  </a:lnTo>
                  <a:lnTo>
                    <a:pt x="17995" y="9072"/>
                  </a:lnTo>
                  <a:lnTo>
                    <a:pt x="1247" y="17947"/>
                  </a:lnTo>
                  <a:cubicBezTo>
                    <a:pt x="366" y="18434"/>
                    <a:pt x="1" y="19498"/>
                    <a:pt x="426" y="20379"/>
                  </a:cubicBezTo>
                  <a:lnTo>
                    <a:pt x="12007" y="45273"/>
                  </a:lnTo>
                  <a:cubicBezTo>
                    <a:pt x="12336" y="45952"/>
                    <a:pt x="12999" y="46338"/>
                    <a:pt x="13686" y="46338"/>
                  </a:cubicBezTo>
                  <a:cubicBezTo>
                    <a:pt x="14014" y="46338"/>
                    <a:pt x="14347" y="46250"/>
                    <a:pt x="14652" y="46063"/>
                  </a:cubicBezTo>
                  <a:cubicBezTo>
                    <a:pt x="21104" y="42156"/>
                    <a:pt x="28039" y="37735"/>
                    <a:pt x="30614" y="37735"/>
                  </a:cubicBezTo>
                  <a:cubicBezTo>
                    <a:pt x="30622" y="37735"/>
                    <a:pt x="30631" y="37735"/>
                    <a:pt x="30640" y="37735"/>
                  </a:cubicBezTo>
                  <a:lnTo>
                    <a:pt x="31491" y="37978"/>
                  </a:lnTo>
                  <a:lnTo>
                    <a:pt x="33679" y="36945"/>
                  </a:lnTo>
                  <a:lnTo>
                    <a:pt x="35868" y="35911"/>
                  </a:lnTo>
                  <a:lnTo>
                    <a:pt x="36202" y="35182"/>
                  </a:lnTo>
                  <a:cubicBezTo>
                    <a:pt x="36445" y="34057"/>
                    <a:pt x="44287" y="31321"/>
                    <a:pt x="52616" y="28495"/>
                  </a:cubicBezTo>
                  <a:cubicBezTo>
                    <a:pt x="53649" y="28130"/>
                    <a:pt x="54166" y="26945"/>
                    <a:pt x="53680" y="25941"/>
                  </a:cubicBezTo>
                  <a:lnTo>
                    <a:pt x="42099" y="1078"/>
                  </a:lnTo>
                  <a:cubicBezTo>
                    <a:pt x="41780" y="394"/>
                    <a:pt x="41119" y="1"/>
                    <a:pt x="40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7"/>
            <p:cNvSpPr/>
            <p:nvPr/>
          </p:nvSpPr>
          <p:spPr>
            <a:xfrm>
              <a:off x="665175" y="6418325"/>
              <a:ext cx="805500" cy="892125"/>
            </a:xfrm>
            <a:custGeom>
              <a:avLst/>
              <a:gdLst/>
              <a:ahLst/>
              <a:cxnLst/>
              <a:rect l="l" t="t" r="r" b="b"/>
              <a:pathLst>
                <a:path w="32220" h="35685" extrusionOk="0">
                  <a:moveTo>
                    <a:pt x="19940" y="0"/>
                  </a:moveTo>
                  <a:lnTo>
                    <a:pt x="0" y="9301"/>
                  </a:lnTo>
                  <a:lnTo>
                    <a:pt x="12280" y="35685"/>
                  </a:lnTo>
                  <a:lnTo>
                    <a:pt x="32220" y="26384"/>
                  </a:lnTo>
                  <a:lnTo>
                    <a:pt x="199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7"/>
            <p:cNvSpPr/>
            <p:nvPr/>
          </p:nvSpPr>
          <p:spPr>
            <a:xfrm>
              <a:off x="1156825" y="6188825"/>
              <a:ext cx="806275" cy="892150"/>
            </a:xfrm>
            <a:custGeom>
              <a:avLst/>
              <a:gdLst/>
              <a:ahLst/>
              <a:cxnLst/>
              <a:rect l="l" t="t" r="r" b="b"/>
              <a:pathLst>
                <a:path w="32251" h="35686" extrusionOk="0">
                  <a:moveTo>
                    <a:pt x="19970" y="1"/>
                  </a:moveTo>
                  <a:lnTo>
                    <a:pt x="0" y="9302"/>
                  </a:lnTo>
                  <a:lnTo>
                    <a:pt x="12311" y="35685"/>
                  </a:lnTo>
                  <a:lnTo>
                    <a:pt x="32250" y="26384"/>
                  </a:lnTo>
                  <a:lnTo>
                    <a:pt x="199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7"/>
            <p:cNvSpPr/>
            <p:nvPr/>
          </p:nvSpPr>
          <p:spPr>
            <a:xfrm>
              <a:off x="1163650" y="6207075"/>
              <a:ext cx="797175" cy="851850"/>
            </a:xfrm>
            <a:custGeom>
              <a:avLst/>
              <a:gdLst/>
              <a:ahLst/>
              <a:cxnLst/>
              <a:rect l="l" t="t" r="r" b="b"/>
              <a:pathLst>
                <a:path w="31887" h="34074" extrusionOk="0">
                  <a:moveTo>
                    <a:pt x="20032" y="0"/>
                  </a:moveTo>
                  <a:cubicBezTo>
                    <a:pt x="12737" y="2037"/>
                    <a:pt x="4621" y="2371"/>
                    <a:pt x="1" y="8633"/>
                  </a:cubicBezTo>
                  <a:lnTo>
                    <a:pt x="11855" y="34074"/>
                  </a:lnTo>
                  <a:cubicBezTo>
                    <a:pt x="16871" y="28329"/>
                    <a:pt x="24834" y="27812"/>
                    <a:pt x="31886" y="25411"/>
                  </a:cubicBezTo>
                  <a:lnTo>
                    <a:pt x="200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7"/>
            <p:cNvSpPr/>
            <p:nvPr/>
          </p:nvSpPr>
          <p:spPr>
            <a:xfrm>
              <a:off x="676575" y="6422175"/>
              <a:ext cx="783475" cy="880675"/>
            </a:xfrm>
            <a:custGeom>
              <a:avLst/>
              <a:gdLst/>
              <a:ahLst/>
              <a:cxnLst/>
              <a:rect l="l" t="t" r="r" b="b"/>
              <a:pathLst>
                <a:path w="31339" h="35227" extrusionOk="0">
                  <a:moveTo>
                    <a:pt x="18596" y="1"/>
                  </a:moveTo>
                  <a:cubicBezTo>
                    <a:pt x="11283" y="1"/>
                    <a:pt x="6021" y="5695"/>
                    <a:pt x="0" y="9816"/>
                  </a:cubicBezTo>
                  <a:lnTo>
                    <a:pt x="11855" y="35227"/>
                  </a:lnTo>
                  <a:cubicBezTo>
                    <a:pt x="18207" y="31366"/>
                    <a:pt x="23739" y="25591"/>
                    <a:pt x="31338" y="25470"/>
                  </a:cubicBezTo>
                  <a:lnTo>
                    <a:pt x="19484" y="29"/>
                  </a:lnTo>
                  <a:cubicBezTo>
                    <a:pt x="19184" y="10"/>
                    <a:pt x="18888" y="1"/>
                    <a:pt x="18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7"/>
            <p:cNvSpPr/>
            <p:nvPr/>
          </p:nvSpPr>
          <p:spPr>
            <a:xfrm>
              <a:off x="637825" y="6421050"/>
              <a:ext cx="822225" cy="780725"/>
            </a:xfrm>
            <a:custGeom>
              <a:avLst/>
              <a:gdLst/>
              <a:ahLst/>
              <a:cxnLst/>
              <a:rect l="l" t="t" r="r" b="b"/>
              <a:pathLst>
                <a:path w="32889" h="31229" extrusionOk="0">
                  <a:moveTo>
                    <a:pt x="18726" y="1"/>
                  </a:moveTo>
                  <a:cubicBezTo>
                    <a:pt x="11884" y="1"/>
                    <a:pt x="5634" y="1962"/>
                    <a:pt x="0" y="5818"/>
                  </a:cubicBezTo>
                  <a:lnTo>
                    <a:pt x="11854" y="31229"/>
                  </a:lnTo>
                  <a:cubicBezTo>
                    <a:pt x="18207" y="27369"/>
                    <a:pt x="25289" y="25636"/>
                    <a:pt x="32888" y="25515"/>
                  </a:cubicBezTo>
                  <a:lnTo>
                    <a:pt x="21034" y="74"/>
                  </a:lnTo>
                  <a:cubicBezTo>
                    <a:pt x="20257" y="25"/>
                    <a:pt x="19488" y="1"/>
                    <a:pt x="18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7"/>
            <p:cNvSpPr/>
            <p:nvPr/>
          </p:nvSpPr>
          <p:spPr>
            <a:xfrm>
              <a:off x="799675" y="6378550"/>
              <a:ext cx="660375" cy="691025"/>
            </a:xfrm>
            <a:custGeom>
              <a:avLst/>
              <a:gdLst/>
              <a:ahLst/>
              <a:cxnLst/>
              <a:rect l="l" t="t" r="r" b="b"/>
              <a:pathLst>
                <a:path w="26415" h="27641" extrusionOk="0">
                  <a:moveTo>
                    <a:pt x="8317" y="0"/>
                  </a:moveTo>
                  <a:cubicBezTo>
                    <a:pt x="3824" y="0"/>
                    <a:pt x="0" y="2199"/>
                    <a:pt x="0" y="2199"/>
                  </a:cubicBezTo>
                  <a:lnTo>
                    <a:pt x="11855" y="27640"/>
                  </a:lnTo>
                  <a:cubicBezTo>
                    <a:pt x="11855" y="27640"/>
                    <a:pt x="16173" y="25966"/>
                    <a:pt x="20694" y="25966"/>
                  </a:cubicBezTo>
                  <a:cubicBezTo>
                    <a:pt x="22678" y="25966"/>
                    <a:pt x="24700" y="26288"/>
                    <a:pt x="26414" y="27215"/>
                  </a:cubicBezTo>
                  <a:lnTo>
                    <a:pt x="14560" y="1774"/>
                  </a:lnTo>
                  <a:cubicBezTo>
                    <a:pt x="12538" y="454"/>
                    <a:pt x="10358" y="0"/>
                    <a:pt x="83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7"/>
            <p:cNvSpPr/>
            <p:nvPr/>
          </p:nvSpPr>
          <p:spPr>
            <a:xfrm>
              <a:off x="1229000" y="6289125"/>
              <a:ext cx="398225" cy="168725"/>
            </a:xfrm>
            <a:custGeom>
              <a:avLst/>
              <a:gdLst/>
              <a:ahLst/>
              <a:cxnLst/>
              <a:rect l="l" t="t" r="r" b="b"/>
              <a:pathLst>
                <a:path w="15929" h="6749" fill="none" extrusionOk="0">
                  <a:moveTo>
                    <a:pt x="1" y="6749"/>
                  </a:moveTo>
                  <a:cubicBezTo>
                    <a:pt x="1" y="6749"/>
                    <a:pt x="3740" y="4165"/>
                    <a:pt x="6597" y="2889"/>
                  </a:cubicBezTo>
                  <a:cubicBezTo>
                    <a:pt x="9484" y="1581"/>
                    <a:pt x="15928" y="1"/>
                    <a:pt x="1592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7"/>
            <p:cNvSpPr/>
            <p:nvPr/>
          </p:nvSpPr>
          <p:spPr>
            <a:xfrm>
              <a:off x="1260925" y="6353725"/>
              <a:ext cx="398975" cy="168725"/>
            </a:xfrm>
            <a:custGeom>
              <a:avLst/>
              <a:gdLst/>
              <a:ahLst/>
              <a:cxnLst/>
              <a:rect l="l" t="t" r="r" b="b"/>
              <a:pathLst>
                <a:path w="15959" h="6749" fill="none" extrusionOk="0">
                  <a:moveTo>
                    <a:pt x="1" y="6748"/>
                  </a:moveTo>
                  <a:cubicBezTo>
                    <a:pt x="1" y="6748"/>
                    <a:pt x="3739" y="4165"/>
                    <a:pt x="6627" y="2888"/>
                  </a:cubicBezTo>
                  <a:cubicBezTo>
                    <a:pt x="9484" y="1581"/>
                    <a:pt x="15958" y="1"/>
                    <a:pt x="1595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7"/>
            <p:cNvSpPr/>
            <p:nvPr/>
          </p:nvSpPr>
          <p:spPr>
            <a:xfrm>
              <a:off x="1300450" y="6422125"/>
              <a:ext cx="398950" cy="168700"/>
            </a:xfrm>
            <a:custGeom>
              <a:avLst/>
              <a:gdLst/>
              <a:ahLst/>
              <a:cxnLst/>
              <a:rect l="l" t="t" r="r" b="b"/>
              <a:pathLst>
                <a:path w="15958" h="6748" fill="none" extrusionOk="0">
                  <a:moveTo>
                    <a:pt x="0" y="6748"/>
                  </a:moveTo>
                  <a:cubicBezTo>
                    <a:pt x="0" y="6748"/>
                    <a:pt x="3739" y="4164"/>
                    <a:pt x="6626" y="2888"/>
                  </a:cubicBezTo>
                  <a:cubicBezTo>
                    <a:pt x="9484" y="1581"/>
                    <a:pt x="15958" y="0"/>
                    <a:pt x="15958" y="0"/>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7"/>
            <p:cNvSpPr/>
            <p:nvPr/>
          </p:nvSpPr>
          <p:spPr>
            <a:xfrm>
              <a:off x="1325525" y="6486700"/>
              <a:ext cx="398950" cy="168725"/>
            </a:xfrm>
            <a:custGeom>
              <a:avLst/>
              <a:gdLst/>
              <a:ahLst/>
              <a:cxnLst/>
              <a:rect l="l" t="t" r="r" b="b"/>
              <a:pathLst>
                <a:path w="15958" h="6749" fill="none" extrusionOk="0">
                  <a:moveTo>
                    <a:pt x="0" y="6749"/>
                  </a:moveTo>
                  <a:cubicBezTo>
                    <a:pt x="0" y="6749"/>
                    <a:pt x="3739" y="4165"/>
                    <a:pt x="6627" y="2888"/>
                  </a:cubicBezTo>
                  <a:cubicBezTo>
                    <a:pt x="9484" y="1581"/>
                    <a:pt x="15958" y="1"/>
                    <a:pt x="1595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7"/>
            <p:cNvSpPr/>
            <p:nvPr/>
          </p:nvSpPr>
          <p:spPr>
            <a:xfrm>
              <a:off x="1362000" y="6573325"/>
              <a:ext cx="398200" cy="168725"/>
            </a:xfrm>
            <a:custGeom>
              <a:avLst/>
              <a:gdLst/>
              <a:ahLst/>
              <a:cxnLst/>
              <a:rect l="l" t="t" r="r" b="b"/>
              <a:pathLst>
                <a:path w="15928" h="6749" fill="none" extrusionOk="0">
                  <a:moveTo>
                    <a:pt x="0" y="6749"/>
                  </a:moveTo>
                  <a:cubicBezTo>
                    <a:pt x="0" y="6749"/>
                    <a:pt x="3709" y="4165"/>
                    <a:pt x="6596" y="2858"/>
                  </a:cubicBezTo>
                  <a:cubicBezTo>
                    <a:pt x="9453" y="1581"/>
                    <a:pt x="15928" y="1"/>
                    <a:pt x="1592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7"/>
            <p:cNvSpPr/>
            <p:nvPr/>
          </p:nvSpPr>
          <p:spPr>
            <a:xfrm>
              <a:off x="1393900" y="6637925"/>
              <a:ext cx="398225" cy="168725"/>
            </a:xfrm>
            <a:custGeom>
              <a:avLst/>
              <a:gdLst/>
              <a:ahLst/>
              <a:cxnLst/>
              <a:rect l="l" t="t" r="r" b="b"/>
              <a:pathLst>
                <a:path w="15929" h="6749" fill="none" extrusionOk="0">
                  <a:moveTo>
                    <a:pt x="1" y="6748"/>
                  </a:moveTo>
                  <a:cubicBezTo>
                    <a:pt x="1" y="6748"/>
                    <a:pt x="3740" y="4165"/>
                    <a:pt x="6597" y="2858"/>
                  </a:cubicBezTo>
                  <a:cubicBezTo>
                    <a:pt x="9484" y="1581"/>
                    <a:pt x="15928" y="0"/>
                    <a:pt x="15928" y="0"/>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7"/>
            <p:cNvSpPr/>
            <p:nvPr/>
          </p:nvSpPr>
          <p:spPr>
            <a:xfrm>
              <a:off x="1433425" y="6705550"/>
              <a:ext cx="398975" cy="169475"/>
            </a:xfrm>
            <a:custGeom>
              <a:avLst/>
              <a:gdLst/>
              <a:ahLst/>
              <a:cxnLst/>
              <a:rect l="l" t="t" r="r" b="b"/>
              <a:pathLst>
                <a:path w="15959" h="6779" fill="none" extrusionOk="0">
                  <a:moveTo>
                    <a:pt x="0" y="6779"/>
                  </a:moveTo>
                  <a:cubicBezTo>
                    <a:pt x="0" y="6779"/>
                    <a:pt x="3739" y="4195"/>
                    <a:pt x="6596" y="2888"/>
                  </a:cubicBezTo>
                  <a:cubicBezTo>
                    <a:pt x="9484" y="1581"/>
                    <a:pt x="15958" y="1"/>
                    <a:pt x="15958" y="1"/>
                  </a:cubicBezTo>
                </a:path>
              </a:pathLst>
            </a:custGeom>
            <a:noFill/>
            <a:ln w="1292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1" name="Google Shape;1271;p37"/>
          <p:cNvSpPr/>
          <p:nvPr/>
        </p:nvSpPr>
        <p:spPr>
          <a:xfrm>
            <a:off x="7870838" y="564663"/>
            <a:ext cx="423300" cy="421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2" name="Google Shape;1272;p37">
            <a:hlinkClick r:id="rId3" action="ppaction://hlinksldjump"/>
          </p:cNvPr>
          <p:cNvPicPr preferRelativeResize="0"/>
          <p:nvPr/>
        </p:nvPicPr>
        <p:blipFill>
          <a:blip r:embed="rId4">
            <a:alphaModFix/>
          </a:blip>
          <a:stretch>
            <a:fillRect/>
          </a:stretch>
        </p:blipFill>
        <p:spPr>
          <a:xfrm>
            <a:off x="7973652" y="666573"/>
            <a:ext cx="217700" cy="217700"/>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9F3741-5370-416C-ACCD-0E9DAB3190AF}"/>
              </a:ext>
            </a:extLst>
          </p:cNvPr>
          <p:cNvSpPr>
            <a:spLocks noGrp="1"/>
          </p:cNvSpPr>
          <p:nvPr>
            <p:ph type="title"/>
          </p:nvPr>
        </p:nvSpPr>
        <p:spPr/>
        <p:txBody>
          <a:bodyPr/>
          <a:lstStyle/>
          <a:p>
            <a:r>
              <a:rPr lang="en-US" sz="2800" b="1" dirty="0">
                <a:solidFill>
                  <a:schemeClr val="tx2">
                    <a:lumMod val="25000"/>
                  </a:schemeClr>
                </a:solidFill>
                <a:latin typeface="Cambria" panose="02040503050406030204" pitchFamily="18" charset="0"/>
                <a:ea typeface="Cambria" panose="02040503050406030204" pitchFamily="18" charset="0"/>
              </a:rPr>
              <a:t>1. </a:t>
            </a:r>
            <a:r>
              <a:rPr lang="vi-VN" sz="2800" b="1" dirty="0">
                <a:solidFill>
                  <a:schemeClr val="tx2">
                    <a:lumMod val="25000"/>
                  </a:schemeClr>
                </a:solidFill>
                <a:latin typeface="Cambria" panose="02040503050406030204" pitchFamily="18" charset="0"/>
                <a:ea typeface="Cambria" panose="02040503050406030204" pitchFamily="18" charset="0"/>
              </a:rPr>
              <a:t>Trướ</a:t>
            </a:r>
            <a:r>
              <a:rPr lang="en-US" sz="2800" b="1" dirty="0">
                <a:solidFill>
                  <a:schemeClr val="tx2">
                    <a:lumMod val="25000"/>
                  </a:schemeClr>
                </a:solidFill>
                <a:latin typeface="Cambria" panose="02040503050406030204" pitchFamily="18" charset="0"/>
                <a:ea typeface="Cambria" panose="02040503050406030204" pitchFamily="18" charset="0"/>
              </a:rPr>
              <a:t>c </a:t>
            </a:r>
            <a:r>
              <a:rPr lang="en-US" sz="2800" b="1" dirty="0" err="1">
                <a:solidFill>
                  <a:schemeClr val="tx2">
                    <a:lumMod val="25000"/>
                  </a:schemeClr>
                </a:solidFill>
                <a:latin typeface="Cambria" panose="02040503050406030204" pitchFamily="18" charset="0"/>
                <a:ea typeface="Cambria" panose="02040503050406030204" pitchFamily="18" charset="0"/>
              </a:rPr>
              <a:t>khi</a:t>
            </a:r>
            <a:r>
              <a:rPr lang="en-US" sz="2800" b="1" dirty="0">
                <a:solidFill>
                  <a:schemeClr val="tx2">
                    <a:lumMod val="25000"/>
                  </a:schemeClr>
                </a:solidFill>
                <a:latin typeface="Cambria" panose="02040503050406030204" pitchFamily="18" charset="0"/>
                <a:ea typeface="Cambria" panose="02040503050406030204" pitchFamily="18" charset="0"/>
              </a:rPr>
              <a:t> </a:t>
            </a:r>
            <a:r>
              <a:rPr lang="en-US" sz="2800" b="1" dirty="0" err="1">
                <a:solidFill>
                  <a:schemeClr val="tx2">
                    <a:lumMod val="25000"/>
                  </a:schemeClr>
                </a:solidFill>
                <a:latin typeface="Cambria" panose="02040503050406030204" pitchFamily="18" charset="0"/>
                <a:ea typeface="Cambria" panose="02040503050406030204" pitchFamily="18" charset="0"/>
              </a:rPr>
              <a:t>viết</a:t>
            </a:r>
            <a:endParaRPr lang="en-US" sz="2800" b="1" dirty="0">
              <a:solidFill>
                <a:schemeClr val="tx2">
                  <a:lumMod val="25000"/>
                </a:schemeClr>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E0D40A47-717F-4503-B4CC-68E0AECA25F6}"/>
              </a:ext>
            </a:extLst>
          </p:cNvPr>
          <p:cNvSpPr/>
          <p:nvPr/>
        </p:nvSpPr>
        <p:spPr>
          <a:xfrm>
            <a:off x="901391" y="1129991"/>
            <a:ext cx="4718824" cy="5727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2">
                    <a:lumMod val="25000"/>
                  </a:schemeClr>
                </a:solidFill>
                <a:latin typeface="Cambria" panose="02040503050406030204" pitchFamily="18" charset="0"/>
                <a:ea typeface="Cambria" panose="02040503050406030204" pitchFamily="18" charset="0"/>
              </a:rPr>
              <a:t>Hình</a:t>
            </a:r>
            <a:r>
              <a:rPr lang="en-US" sz="1800" b="1" dirty="0">
                <a:solidFill>
                  <a:schemeClr val="tx2">
                    <a:lumMod val="25000"/>
                  </a:schemeClr>
                </a:solidFill>
                <a:latin typeface="Cambria" panose="02040503050406030204" pitchFamily="18" charset="0"/>
                <a:ea typeface="Cambria" panose="02040503050406030204" pitchFamily="18" charset="0"/>
              </a:rPr>
              <a:t> dung</a:t>
            </a:r>
          </a:p>
        </p:txBody>
      </p:sp>
      <p:sp>
        <p:nvSpPr>
          <p:cNvPr id="9" name="Rectangle: Rounded Corners 8">
            <a:extLst>
              <a:ext uri="{FF2B5EF4-FFF2-40B4-BE49-F238E27FC236}">
                <a16:creationId xmlns:a16="http://schemas.microsoft.com/office/drawing/2014/main" id="{C46D7813-000E-4D94-ABA0-248584E5F436}"/>
              </a:ext>
            </a:extLst>
          </p:cNvPr>
          <p:cNvSpPr/>
          <p:nvPr/>
        </p:nvSpPr>
        <p:spPr>
          <a:xfrm>
            <a:off x="901391" y="1872940"/>
            <a:ext cx="4718824" cy="24834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err="1">
                <a:solidFill>
                  <a:schemeClr val="tx2">
                    <a:lumMod val="25000"/>
                  </a:schemeClr>
                </a:solidFill>
                <a:latin typeface="Cambria" panose="02040503050406030204" pitchFamily="18" charset="0"/>
                <a:ea typeface="Cambria" panose="02040503050406030204" pitchFamily="18" charset="0"/>
              </a:rPr>
              <a:t>Em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sẽ</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viết</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về</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sự</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việc</a:t>
            </a:r>
            <a:r>
              <a:rPr lang="en-US" sz="1800" dirty="0">
                <a:solidFill>
                  <a:schemeClr val="tx2">
                    <a:lumMod val="25000"/>
                  </a:schemeClr>
                </a:solidFill>
                <a:latin typeface="Cambria" panose="02040503050406030204" pitchFamily="18" charset="0"/>
                <a:ea typeface="Cambria" panose="02040503050406030204" pitchFamily="18" charset="0"/>
              </a:rPr>
              <a:t>/</a:t>
            </a:r>
            <a:r>
              <a:rPr lang="en-US" sz="1800" dirty="0" err="1">
                <a:solidFill>
                  <a:schemeClr val="tx2">
                    <a:lumMod val="25000"/>
                  </a:schemeClr>
                </a:solidFill>
                <a:latin typeface="Cambria" panose="02040503050406030204" pitchFamily="18" charset="0"/>
                <a:ea typeface="Cambria" panose="02040503050406030204" pitchFamily="18" charset="0"/>
              </a:rPr>
              <a:t>vụ</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việc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gì</a:t>
            </a:r>
            <a:r>
              <a:rPr lang="en-US" sz="1800" dirty="0">
                <a:solidFill>
                  <a:schemeClr val="tx2">
                    <a:lumMod val="25000"/>
                  </a:schemeClr>
                </a:solidFill>
                <a:latin typeface="Cambria" panose="02040503050406030204" pitchFamily="18" charset="0"/>
                <a:ea typeface="Cambria" panose="02040503050406030204" pitchFamily="18" charset="0"/>
              </a:rPr>
              <a:t>?</a:t>
            </a:r>
          </a:p>
          <a:p>
            <a:pPr>
              <a:lnSpc>
                <a:spcPct val="150000"/>
              </a:lnSpc>
            </a:pPr>
            <a:r>
              <a:rPr lang="en-US" sz="1800" dirty="0" err="1">
                <a:solidFill>
                  <a:schemeClr val="tx2">
                    <a:lumMod val="25000"/>
                  </a:schemeClr>
                </a:solidFill>
                <a:latin typeface="Cambria" panose="02040503050406030204" pitchFamily="18" charset="0"/>
                <a:ea typeface="Cambria" panose="02040503050406030204" pitchFamily="18" charset="0"/>
              </a:rPr>
              <a:t>Em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hãy</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hình</a:t>
            </a:r>
            <a:r>
              <a:rPr lang="en-US" sz="1800" dirty="0">
                <a:solidFill>
                  <a:schemeClr val="tx2">
                    <a:lumMod val="25000"/>
                  </a:schemeClr>
                </a:solidFill>
                <a:latin typeface="Cambria" panose="02040503050406030204" pitchFamily="18" charset="0"/>
                <a:ea typeface="Cambria" panose="02040503050406030204" pitchFamily="18" charset="0"/>
              </a:rPr>
              <a:t> dung </a:t>
            </a:r>
            <a:r>
              <a:rPr lang="en-US" sz="1800" dirty="0" err="1">
                <a:solidFill>
                  <a:schemeClr val="tx2">
                    <a:lumMod val="25000"/>
                  </a:schemeClr>
                </a:solidFill>
                <a:latin typeface="Cambria" panose="02040503050406030204" pitchFamily="18" charset="0"/>
                <a:ea typeface="Cambria" panose="02040503050406030204" pitchFamily="18" charset="0"/>
              </a:rPr>
              <a:t>lại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sự</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việc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ấy</a:t>
            </a:r>
            <a:endParaRPr lang="en-US" sz="1800" dirty="0">
              <a:solidFill>
                <a:schemeClr val="tx2">
                  <a:lumMod val="25000"/>
                </a:schemeClr>
              </a:solidFill>
              <a:latin typeface="Cambria" panose="02040503050406030204" pitchFamily="18" charset="0"/>
              <a:ea typeface="Cambria" panose="02040503050406030204" pitchFamily="18" charset="0"/>
            </a:endParaRPr>
          </a:p>
        </p:txBody>
      </p:sp>
      <p:pic>
        <p:nvPicPr>
          <p:cNvPr id="2050" name="Picture 2">
            <a:extLst>
              <a:ext uri="{FF2B5EF4-FFF2-40B4-BE49-F238E27FC236}">
                <a16:creationId xmlns:a16="http://schemas.microsoft.com/office/drawing/2014/main" id="{75664388-CD27-4AB6-8B82-B8FCA9542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007" y="1237417"/>
            <a:ext cx="3118993" cy="311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9880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9F3741-5370-416C-ACCD-0E9DAB3190AF}"/>
              </a:ext>
            </a:extLst>
          </p:cNvPr>
          <p:cNvSpPr>
            <a:spLocks noGrp="1"/>
          </p:cNvSpPr>
          <p:nvPr>
            <p:ph type="title"/>
          </p:nvPr>
        </p:nvSpPr>
        <p:spPr/>
        <p:txBody>
          <a:bodyPr/>
          <a:lstStyle/>
          <a:p>
            <a:r>
              <a:rPr lang="en-US" sz="2800" b="1" dirty="0">
                <a:solidFill>
                  <a:schemeClr val="tx2">
                    <a:lumMod val="25000"/>
                  </a:schemeClr>
                </a:solidFill>
                <a:latin typeface="Cambria" panose="02040503050406030204" pitchFamily="18" charset="0"/>
                <a:ea typeface="Cambria" panose="02040503050406030204" pitchFamily="18" charset="0"/>
              </a:rPr>
              <a:t>1. </a:t>
            </a:r>
            <a:r>
              <a:rPr lang="vi-VN" sz="2800" b="1" dirty="0">
                <a:solidFill>
                  <a:schemeClr val="tx2">
                    <a:lumMod val="25000"/>
                  </a:schemeClr>
                </a:solidFill>
                <a:latin typeface="Cambria" panose="02040503050406030204" pitchFamily="18" charset="0"/>
                <a:ea typeface="Cambria" panose="02040503050406030204" pitchFamily="18" charset="0"/>
              </a:rPr>
              <a:t>Trướ</a:t>
            </a:r>
            <a:r>
              <a:rPr lang="en-US" sz="2800" b="1" dirty="0">
                <a:solidFill>
                  <a:schemeClr val="tx2">
                    <a:lumMod val="25000"/>
                  </a:schemeClr>
                </a:solidFill>
                <a:latin typeface="Cambria" panose="02040503050406030204" pitchFamily="18" charset="0"/>
                <a:ea typeface="Cambria" panose="02040503050406030204" pitchFamily="18" charset="0"/>
              </a:rPr>
              <a:t>c </a:t>
            </a:r>
            <a:r>
              <a:rPr lang="en-US" sz="2800" b="1" dirty="0" err="1">
                <a:solidFill>
                  <a:schemeClr val="tx2">
                    <a:lumMod val="25000"/>
                  </a:schemeClr>
                </a:solidFill>
                <a:latin typeface="Cambria" panose="02040503050406030204" pitchFamily="18" charset="0"/>
                <a:ea typeface="Cambria" panose="02040503050406030204" pitchFamily="18" charset="0"/>
              </a:rPr>
              <a:t>khi</a:t>
            </a:r>
            <a:r>
              <a:rPr lang="en-US" sz="2800" b="1" dirty="0">
                <a:solidFill>
                  <a:schemeClr val="tx2">
                    <a:lumMod val="25000"/>
                  </a:schemeClr>
                </a:solidFill>
                <a:latin typeface="Cambria" panose="02040503050406030204" pitchFamily="18" charset="0"/>
                <a:ea typeface="Cambria" panose="02040503050406030204" pitchFamily="18" charset="0"/>
              </a:rPr>
              <a:t> </a:t>
            </a:r>
            <a:r>
              <a:rPr lang="en-US" sz="2800" b="1" dirty="0" err="1">
                <a:solidFill>
                  <a:schemeClr val="tx2">
                    <a:lumMod val="25000"/>
                  </a:schemeClr>
                </a:solidFill>
                <a:latin typeface="Cambria" panose="02040503050406030204" pitchFamily="18" charset="0"/>
                <a:ea typeface="Cambria" panose="02040503050406030204" pitchFamily="18" charset="0"/>
              </a:rPr>
              <a:t>viết</a:t>
            </a:r>
            <a:endParaRPr lang="en-US" sz="2800" b="1" dirty="0">
              <a:solidFill>
                <a:schemeClr val="tx2">
                  <a:lumMod val="25000"/>
                </a:schemeClr>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02005D9-64A0-4CC8-9C15-8A038A7DFA15}"/>
              </a:ext>
            </a:extLst>
          </p:cNvPr>
          <p:cNvSpPr/>
          <p:nvPr/>
        </p:nvSpPr>
        <p:spPr>
          <a:xfrm>
            <a:off x="2880731" y="1139332"/>
            <a:ext cx="5200185" cy="6542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2">
                    <a:lumMod val="25000"/>
                  </a:schemeClr>
                </a:solidFill>
                <a:latin typeface="Cambria" panose="02040503050406030204" pitchFamily="18" charset="0"/>
                <a:ea typeface="Cambria" panose="02040503050406030204" pitchFamily="18" charset="0"/>
              </a:rPr>
              <a:t>Mối</a:t>
            </a:r>
            <a:r>
              <a:rPr lang="en-US" sz="1800" b="1" dirty="0">
                <a:solidFill>
                  <a:schemeClr val="tx2">
                    <a:lumMod val="25000"/>
                  </a:schemeClr>
                </a:solidFill>
                <a:latin typeface="Cambria" panose="02040503050406030204" pitchFamily="18" charset="0"/>
                <a:ea typeface="Cambria" panose="02040503050406030204" pitchFamily="18" charset="0"/>
              </a:rPr>
              <a:t> </a:t>
            </a:r>
            <a:r>
              <a:rPr lang="en-US" sz="1800" b="1" dirty="0" err="1">
                <a:solidFill>
                  <a:schemeClr val="tx2">
                    <a:lumMod val="25000"/>
                  </a:schemeClr>
                </a:solidFill>
                <a:latin typeface="Cambria" panose="02040503050406030204" pitchFamily="18" charset="0"/>
                <a:ea typeface="Cambria" panose="02040503050406030204" pitchFamily="18" charset="0"/>
              </a:rPr>
              <a:t>liên</a:t>
            </a:r>
            <a:r>
              <a:rPr lang="en-US" sz="1800" b="1" dirty="0">
                <a:solidFill>
                  <a:schemeClr val="tx2">
                    <a:lumMod val="25000"/>
                  </a:schemeClr>
                </a:solidFill>
                <a:latin typeface="Cambria" panose="02040503050406030204" pitchFamily="18" charset="0"/>
                <a:ea typeface="Cambria" panose="02040503050406030204" pitchFamily="18" charset="0"/>
              </a:rPr>
              <a:t> </a:t>
            </a:r>
            <a:r>
              <a:rPr lang="en-US" sz="1800" b="1" dirty="0" err="1">
                <a:solidFill>
                  <a:schemeClr val="tx2">
                    <a:lumMod val="25000"/>
                  </a:schemeClr>
                </a:solidFill>
                <a:latin typeface="Cambria" panose="02040503050406030204" pitchFamily="18" charset="0"/>
                <a:ea typeface="Cambria" panose="02040503050406030204" pitchFamily="18" charset="0"/>
              </a:rPr>
              <a:t>quan</a:t>
            </a:r>
            <a:endParaRPr lang="en-US" sz="1800" b="1" dirty="0">
              <a:solidFill>
                <a:schemeClr val="tx2">
                  <a:lumMod val="25000"/>
                </a:schemeClr>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13D24EC-E66C-4357-AA53-F907B5055F56}"/>
              </a:ext>
            </a:extLst>
          </p:cNvPr>
          <p:cNvSpPr/>
          <p:nvPr/>
        </p:nvSpPr>
        <p:spPr>
          <a:xfrm>
            <a:off x="2765502" y="1917544"/>
            <a:ext cx="5560742" cy="26544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err="1">
                <a:solidFill>
                  <a:schemeClr val="tx2">
                    <a:lumMod val="25000"/>
                  </a:schemeClr>
                </a:solidFill>
                <a:latin typeface="Cambria" panose="02040503050406030204" pitchFamily="18" charset="0"/>
                <a:ea typeface="Cambria" panose="02040503050406030204" pitchFamily="18" charset="0"/>
              </a:rPr>
              <a:t>Em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có</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tư</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cách</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gì</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trong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sự</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việc</a:t>
            </a:r>
            <a:r>
              <a:rPr lang="en-US" sz="1800" dirty="0">
                <a:solidFill>
                  <a:schemeClr val="tx2">
                    <a:lumMod val="25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25000"/>
                  </a:schemeClr>
                </a:solidFill>
                <a:latin typeface="Cambria" panose="02040503050406030204" pitchFamily="18" charset="0"/>
                <a:ea typeface="Cambria" panose="02040503050406030204" pitchFamily="18" charset="0"/>
              </a:rPr>
              <a:t>Người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đại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diện</a:t>
            </a:r>
            <a:r>
              <a:rPr lang="en-US" sz="1800" dirty="0">
                <a:solidFill>
                  <a:schemeClr val="tx2">
                    <a:lumMod val="25000"/>
                  </a:schemeClr>
                </a:solidFill>
                <a:latin typeface="Cambria" panose="02040503050406030204" pitchFamily="18" charset="0"/>
                <a:ea typeface="Cambria" panose="02040503050406030204" pitchFamily="18" charset="0"/>
              </a:rPr>
              <a:t>/</a:t>
            </a:r>
            <a:r>
              <a:rPr lang="en-US" sz="1800" dirty="0" err="1">
                <a:solidFill>
                  <a:schemeClr val="tx2">
                    <a:lumMod val="25000"/>
                  </a:schemeClr>
                </a:solidFill>
                <a:latin typeface="Cambria" panose="02040503050406030204" pitchFamily="18" charset="0"/>
                <a:ea typeface="Cambria" panose="02040503050406030204" pitchFamily="18" charset="0"/>
              </a:rPr>
              <a:t>cá</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nhân</a:t>
            </a:r>
            <a:r>
              <a:rPr lang="en-US" sz="1800" dirty="0">
                <a:solidFill>
                  <a:schemeClr val="tx2">
                    <a:lumMod val="25000"/>
                  </a:schemeClr>
                </a:solidFill>
                <a:latin typeface="Cambria" panose="02040503050406030204" pitchFamily="18" charset="0"/>
                <a:ea typeface="Cambria" panose="02040503050406030204" pitchFamily="18" charset="0"/>
              </a:rPr>
              <a:t>?</a:t>
            </a:r>
          </a:p>
          <a:p>
            <a:pPr marL="285750" indent="-285750">
              <a:lnSpc>
                <a:spcPct val="150000"/>
              </a:lnSpc>
              <a:buFontTx/>
              <a:buChar char="-"/>
            </a:pPr>
            <a:r>
              <a:rPr lang="en-US" sz="1800" dirty="0" err="1">
                <a:solidFill>
                  <a:schemeClr val="tx2">
                    <a:lumMod val="25000"/>
                  </a:schemeClr>
                </a:solidFill>
                <a:latin typeface="Cambria" panose="02040503050406030204" pitchFamily="18" charset="0"/>
                <a:ea typeface="Cambria" panose="02040503050406030204" pitchFamily="18" charset="0"/>
              </a:rPr>
              <a:t>Người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khởi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xướng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sự</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việc</a:t>
            </a:r>
            <a:r>
              <a:rPr lang="en-US" sz="1800" dirty="0">
                <a:solidFill>
                  <a:schemeClr val="tx2">
                    <a:lumMod val="25000"/>
                  </a:schemeClr>
                </a:solidFill>
                <a:latin typeface="Cambria" panose="02040503050406030204" pitchFamily="18" charset="0"/>
                <a:ea typeface="Cambria" panose="02040503050406030204" pitchFamily="18" charset="0"/>
              </a:rPr>
              <a:t>/</a:t>
            </a:r>
            <a:r>
              <a:rPr lang="en-US" sz="1800" dirty="0" err="1">
                <a:solidFill>
                  <a:schemeClr val="tx2">
                    <a:lumMod val="25000"/>
                  </a:schemeClr>
                </a:solidFill>
                <a:latin typeface="Cambria" panose="02040503050406030204" pitchFamily="18" charset="0"/>
                <a:ea typeface="Cambria" panose="02040503050406030204" pitchFamily="18" charset="0"/>
              </a:rPr>
              <a:t>Người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tham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gia</a:t>
            </a:r>
            <a:r>
              <a:rPr lang="en-US" sz="1800" dirty="0">
                <a:solidFill>
                  <a:schemeClr val="tx2">
                    <a:lumMod val="25000"/>
                  </a:schemeClr>
                </a:solidFill>
                <a:latin typeface="Cambria" panose="02040503050406030204" pitchFamily="18" charset="0"/>
                <a:ea typeface="Cambria" panose="02040503050406030204" pitchFamily="18" charset="0"/>
              </a:rPr>
              <a:t>/</a:t>
            </a:r>
            <a:r>
              <a:rPr lang="en-US" sz="1800" dirty="0" err="1">
                <a:solidFill>
                  <a:schemeClr val="tx2">
                    <a:lumMod val="25000"/>
                  </a:schemeClr>
                </a:solidFill>
                <a:latin typeface="Cambria" panose="02040503050406030204" pitchFamily="18" charset="0"/>
                <a:ea typeface="Cambria" panose="02040503050406030204" pitchFamily="18" charset="0"/>
              </a:rPr>
              <a:t>Người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làm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chứng</a:t>
            </a:r>
            <a:r>
              <a:rPr lang="en-US" sz="1800" dirty="0">
                <a:solidFill>
                  <a:schemeClr val="tx2">
                    <a:lumMod val="25000"/>
                  </a:schemeClr>
                </a:solidFill>
                <a:latin typeface="Cambria" panose="02040503050406030204" pitchFamily="18" charset="0"/>
                <a:ea typeface="Cambria" panose="02040503050406030204" pitchFamily="18" charset="0"/>
              </a:rPr>
              <a:t>?</a:t>
            </a:r>
          </a:p>
          <a:p>
            <a:pPr>
              <a:lnSpc>
                <a:spcPct val="150000"/>
              </a:lnSpc>
            </a:pPr>
            <a:r>
              <a:rPr lang="en-US" sz="1800" dirty="0">
                <a:solidFill>
                  <a:schemeClr val="tx2">
                    <a:lumMod val="25000"/>
                  </a:schemeClr>
                </a:solidFill>
                <a:latin typeface="Cambria" panose="02040503050406030204" pitchFamily="18" charset="0"/>
                <a:ea typeface="Cambria" panose="02040503050406030204" pitchFamily="18" charset="0"/>
              </a:rPr>
              <a:t>(</a:t>
            </a:r>
            <a:r>
              <a:rPr lang="en-US" sz="1800" dirty="0" err="1">
                <a:solidFill>
                  <a:schemeClr val="tx2">
                    <a:lumMod val="25000"/>
                  </a:schemeClr>
                </a:solidFill>
                <a:latin typeface="Cambria" panose="02040503050406030204" pitchFamily="18" charset="0"/>
                <a:ea typeface="Cambria" panose="02040503050406030204" pitchFamily="18" charset="0"/>
              </a:rPr>
              <a:t>Em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liên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quan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trực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tiếp</a:t>
            </a:r>
            <a:r>
              <a:rPr lang="en-US" sz="1800" dirty="0">
                <a:solidFill>
                  <a:schemeClr val="tx2">
                    <a:lumMod val="25000"/>
                  </a:schemeClr>
                </a:solidFill>
                <a:latin typeface="Cambria" panose="02040503050406030204" pitchFamily="18" charset="0"/>
                <a:ea typeface="Cambria" panose="02040503050406030204" pitchFamily="18" charset="0"/>
              </a:rPr>
              <a:t> hay </a:t>
            </a:r>
            <a:r>
              <a:rPr lang="en-US" sz="1800" dirty="0" err="1">
                <a:solidFill>
                  <a:schemeClr val="tx2">
                    <a:lumMod val="25000"/>
                  </a:schemeClr>
                </a:solidFill>
                <a:latin typeface="Cambria" panose="02040503050406030204" pitchFamily="18" charset="0"/>
                <a:ea typeface="Cambria" panose="02040503050406030204" pitchFamily="18" charset="0"/>
              </a:rPr>
              <a:t>gián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tiếp</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tới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sự</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việc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tường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trình</a:t>
            </a:r>
            <a:r>
              <a:rPr lang="en-US" sz="1800" dirty="0">
                <a:solidFill>
                  <a:schemeClr val="tx2">
                    <a:lumMod val="25000"/>
                  </a:schemeClr>
                </a:solidFill>
                <a:latin typeface="Cambria" panose="02040503050406030204" pitchFamily="18" charset="0"/>
                <a:ea typeface="Cambria" panose="02040503050406030204" pitchFamily="18" charset="0"/>
              </a:rPr>
              <a:t>?)</a:t>
            </a:r>
          </a:p>
        </p:txBody>
      </p:sp>
      <p:pic>
        <p:nvPicPr>
          <p:cNvPr id="3074" name="Picture 2">
            <a:extLst>
              <a:ext uri="{FF2B5EF4-FFF2-40B4-BE49-F238E27FC236}">
                <a16:creationId xmlns:a16="http://schemas.microsoft.com/office/drawing/2014/main" id="{91E3CAA2-8ED9-4DCC-BA78-43CFD0F16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21622"/>
            <a:ext cx="2654455" cy="26544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5613E8D-D080-432D-B698-01187E8BA1B4}"/>
              </a:ext>
            </a:extLst>
          </p:cNvPr>
          <p:cNvSpPr/>
          <p:nvPr/>
        </p:nvSpPr>
        <p:spPr>
          <a:xfrm>
            <a:off x="2880731" y="1154201"/>
            <a:ext cx="5200185" cy="6542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2">
                    <a:lumMod val="25000"/>
                  </a:schemeClr>
                </a:solidFill>
                <a:latin typeface="Cambria" panose="02040503050406030204" pitchFamily="18" charset="0"/>
                <a:ea typeface="Cambria" panose="02040503050406030204" pitchFamily="18" charset="0"/>
              </a:rPr>
              <a:t>Mối</a:t>
            </a:r>
            <a:r>
              <a:rPr lang="en-US" sz="1800" b="1" dirty="0">
                <a:solidFill>
                  <a:schemeClr val="tx2">
                    <a:lumMod val="25000"/>
                  </a:schemeClr>
                </a:solidFill>
                <a:latin typeface="Cambria" panose="02040503050406030204" pitchFamily="18" charset="0"/>
                <a:ea typeface="Cambria" panose="02040503050406030204" pitchFamily="18" charset="0"/>
              </a:rPr>
              <a:t> </a:t>
            </a:r>
            <a:r>
              <a:rPr lang="en-US" sz="1800" b="1" dirty="0" err="1">
                <a:solidFill>
                  <a:schemeClr val="tx2">
                    <a:lumMod val="25000"/>
                  </a:schemeClr>
                </a:solidFill>
                <a:latin typeface="Cambria" panose="02040503050406030204" pitchFamily="18" charset="0"/>
                <a:ea typeface="Cambria" panose="02040503050406030204" pitchFamily="18" charset="0"/>
              </a:rPr>
              <a:t>liên</a:t>
            </a:r>
            <a:r>
              <a:rPr lang="en-US" sz="1800" b="1" dirty="0">
                <a:solidFill>
                  <a:schemeClr val="tx2">
                    <a:lumMod val="25000"/>
                  </a:schemeClr>
                </a:solidFill>
                <a:latin typeface="Cambria" panose="02040503050406030204" pitchFamily="18" charset="0"/>
                <a:ea typeface="Cambria" panose="02040503050406030204" pitchFamily="18" charset="0"/>
              </a:rPr>
              <a:t> </a:t>
            </a:r>
            <a:r>
              <a:rPr lang="en-US" sz="1800" b="1" dirty="0" err="1">
                <a:solidFill>
                  <a:schemeClr val="tx2">
                    <a:lumMod val="25000"/>
                  </a:schemeClr>
                </a:solidFill>
                <a:latin typeface="Cambria" panose="02040503050406030204" pitchFamily="18" charset="0"/>
                <a:ea typeface="Cambria" panose="02040503050406030204" pitchFamily="18" charset="0"/>
              </a:rPr>
              <a:t>quan</a:t>
            </a:r>
            <a:endParaRPr lang="en-US" sz="1800" b="1" dirty="0">
              <a:solidFill>
                <a:schemeClr val="tx2">
                  <a:lumMod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31690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9F3741-5370-416C-ACCD-0E9DAB3190AF}"/>
              </a:ext>
            </a:extLst>
          </p:cNvPr>
          <p:cNvSpPr>
            <a:spLocks noGrp="1"/>
          </p:cNvSpPr>
          <p:nvPr>
            <p:ph type="title"/>
          </p:nvPr>
        </p:nvSpPr>
        <p:spPr/>
        <p:txBody>
          <a:bodyPr/>
          <a:lstStyle/>
          <a:p>
            <a:r>
              <a:rPr lang="en-US" sz="2800" b="1" dirty="0">
                <a:solidFill>
                  <a:schemeClr val="tx2">
                    <a:lumMod val="25000"/>
                  </a:schemeClr>
                </a:solidFill>
                <a:latin typeface="Cambria" panose="02040503050406030204" pitchFamily="18" charset="0"/>
                <a:ea typeface="Cambria" panose="02040503050406030204" pitchFamily="18" charset="0"/>
              </a:rPr>
              <a:t>1. </a:t>
            </a:r>
            <a:r>
              <a:rPr lang="vi-VN" sz="2800" b="1" dirty="0">
                <a:solidFill>
                  <a:schemeClr val="tx2">
                    <a:lumMod val="25000"/>
                  </a:schemeClr>
                </a:solidFill>
                <a:latin typeface="Cambria" panose="02040503050406030204" pitchFamily="18" charset="0"/>
                <a:ea typeface="Cambria" panose="02040503050406030204" pitchFamily="18" charset="0"/>
              </a:rPr>
              <a:t>Trướ</a:t>
            </a:r>
            <a:r>
              <a:rPr lang="en-US" sz="2800" b="1" dirty="0">
                <a:solidFill>
                  <a:schemeClr val="tx2">
                    <a:lumMod val="25000"/>
                  </a:schemeClr>
                </a:solidFill>
                <a:latin typeface="Cambria" panose="02040503050406030204" pitchFamily="18" charset="0"/>
                <a:ea typeface="Cambria" panose="02040503050406030204" pitchFamily="18" charset="0"/>
              </a:rPr>
              <a:t>c </a:t>
            </a:r>
            <a:r>
              <a:rPr lang="en-US" sz="2800" b="1" dirty="0" err="1">
                <a:solidFill>
                  <a:schemeClr val="tx2">
                    <a:lumMod val="25000"/>
                  </a:schemeClr>
                </a:solidFill>
                <a:latin typeface="Cambria" panose="02040503050406030204" pitchFamily="18" charset="0"/>
                <a:ea typeface="Cambria" panose="02040503050406030204" pitchFamily="18" charset="0"/>
              </a:rPr>
              <a:t>khi</a:t>
            </a:r>
            <a:r>
              <a:rPr lang="en-US" sz="2800" b="1" dirty="0">
                <a:solidFill>
                  <a:schemeClr val="tx2">
                    <a:lumMod val="25000"/>
                  </a:schemeClr>
                </a:solidFill>
                <a:latin typeface="Cambria" panose="02040503050406030204" pitchFamily="18" charset="0"/>
                <a:ea typeface="Cambria" panose="02040503050406030204" pitchFamily="18" charset="0"/>
              </a:rPr>
              <a:t> </a:t>
            </a:r>
            <a:r>
              <a:rPr lang="en-US" sz="2800" b="1" dirty="0" err="1">
                <a:solidFill>
                  <a:schemeClr val="tx2">
                    <a:lumMod val="25000"/>
                  </a:schemeClr>
                </a:solidFill>
                <a:latin typeface="Cambria" panose="02040503050406030204" pitchFamily="18" charset="0"/>
                <a:ea typeface="Cambria" panose="02040503050406030204" pitchFamily="18" charset="0"/>
              </a:rPr>
              <a:t>viết</a:t>
            </a:r>
            <a:endParaRPr lang="en-US" sz="2800" b="1" dirty="0">
              <a:solidFill>
                <a:schemeClr val="tx2">
                  <a:lumMod val="25000"/>
                </a:schemeClr>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02005D9-64A0-4CC8-9C15-8A038A7DFA15}"/>
              </a:ext>
            </a:extLst>
          </p:cNvPr>
          <p:cNvSpPr/>
          <p:nvPr/>
        </p:nvSpPr>
        <p:spPr>
          <a:xfrm>
            <a:off x="2880731" y="1139332"/>
            <a:ext cx="5200185" cy="6542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2">
                    <a:lumMod val="25000"/>
                  </a:schemeClr>
                </a:solidFill>
                <a:latin typeface="Cambria" panose="02040503050406030204" pitchFamily="18" charset="0"/>
                <a:ea typeface="Cambria" panose="02040503050406030204" pitchFamily="18" charset="0"/>
              </a:rPr>
              <a:t>Lựa</a:t>
            </a:r>
            <a:r>
              <a:rPr lang="en-US" sz="1800" b="1" dirty="0">
                <a:solidFill>
                  <a:schemeClr val="tx2">
                    <a:lumMod val="25000"/>
                  </a:schemeClr>
                </a:solidFill>
                <a:latin typeface="Cambria" panose="02040503050406030204" pitchFamily="18" charset="0"/>
                <a:ea typeface="Cambria" panose="02040503050406030204" pitchFamily="18" charset="0"/>
              </a:rPr>
              <a:t> </a:t>
            </a:r>
            <a:r>
              <a:rPr lang="en-US" sz="1800" b="1" dirty="0" err="1">
                <a:solidFill>
                  <a:schemeClr val="tx2">
                    <a:lumMod val="25000"/>
                  </a:schemeClr>
                </a:solidFill>
                <a:latin typeface="Cambria" panose="02040503050406030204" pitchFamily="18" charset="0"/>
                <a:ea typeface="Cambria" panose="02040503050406030204" pitchFamily="18" charset="0"/>
              </a:rPr>
              <a:t>chọn</a:t>
            </a:r>
            <a:endParaRPr lang="en-US" sz="1800" b="1" dirty="0">
              <a:solidFill>
                <a:schemeClr val="tx2">
                  <a:lumMod val="25000"/>
                </a:schemeClr>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13D24EC-E66C-4357-AA53-F907B5055F56}"/>
              </a:ext>
            </a:extLst>
          </p:cNvPr>
          <p:cNvSpPr/>
          <p:nvPr/>
        </p:nvSpPr>
        <p:spPr>
          <a:xfrm>
            <a:off x="2765502" y="1917545"/>
            <a:ext cx="5315415" cy="24834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err="1">
                <a:solidFill>
                  <a:schemeClr val="tx2">
                    <a:lumMod val="25000"/>
                  </a:schemeClr>
                </a:solidFill>
                <a:latin typeface="Cambria" panose="02040503050406030204" pitchFamily="18" charset="0"/>
                <a:ea typeface="Cambria" panose="02040503050406030204" pitchFamily="18" charset="0"/>
              </a:rPr>
              <a:t>Chuẩn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bị</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những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thông</a:t>
            </a:r>
            <a:r>
              <a:rPr lang="en-US" sz="1800" dirty="0">
                <a:solidFill>
                  <a:schemeClr val="tx2">
                    <a:lumMod val="25000"/>
                  </a:schemeClr>
                </a:solidFill>
                <a:latin typeface="Cambria" panose="02040503050406030204" pitchFamily="18" charset="0"/>
                <a:ea typeface="Cambria" panose="02040503050406030204" pitchFamily="18" charset="0"/>
              </a:rPr>
              <a:t> tin </a:t>
            </a:r>
            <a:r>
              <a:rPr lang="en-US" sz="1800" dirty="0" err="1">
                <a:solidFill>
                  <a:schemeClr val="tx2">
                    <a:lumMod val="25000"/>
                  </a:schemeClr>
                </a:solidFill>
                <a:latin typeface="Cambria" panose="02040503050406030204" pitchFamily="18" charset="0"/>
                <a:ea typeface="Cambria" panose="02040503050406030204" pitchFamily="18" charset="0"/>
              </a:rPr>
              <a:t>cần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thiết</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quanh</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sự</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việc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mà</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em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sẽ</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tường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trình</a:t>
            </a:r>
            <a:r>
              <a:rPr lang="en-US" sz="1800" dirty="0">
                <a:solidFill>
                  <a:schemeClr val="tx2">
                    <a:lumMod val="25000"/>
                  </a:schemeClr>
                </a:solidFill>
                <a:latin typeface="Cambria" panose="02040503050406030204" pitchFamily="18" charset="0"/>
                <a:ea typeface="Cambria" panose="02040503050406030204" pitchFamily="18" charset="0"/>
              </a:rPr>
              <a:t>.</a:t>
            </a:r>
          </a:p>
        </p:txBody>
      </p:sp>
      <p:pic>
        <p:nvPicPr>
          <p:cNvPr id="4098" name="Picture 2">
            <a:extLst>
              <a:ext uri="{FF2B5EF4-FFF2-40B4-BE49-F238E27FC236}">
                <a16:creationId xmlns:a16="http://schemas.microsoft.com/office/drawing/2014/main" id="{1BF76032-0798-4417-BAB2-55861826E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8733"/>
            <a:ext cx="2981093" cy="298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64665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9F3741-5370-416C-ACCD-0E9DAB3190AF}"/>
              </a:ext>
            </a:extLst>
          </p:cNvPr>
          <p:cNvSpPr>
            <a:spLocks noGrp="1"/>
          </p:cNvSpPr>
          <p:nvPr>
            <p:ph type="title"/>
          </p:nvPr>
        </p:nvSpPr>
        <p:spPr/>
        <p:txBody>
          <a:bodyPr/>
          <a:lstStyle/>
          <a:p>
            <a:r>
              <a:rPr lang="en-US" sz="2800" b="1" dirty="0">
                <a:solidFill>
                  <a:schemeClr val="tx2">
                    <a:lumMod val="25000"/>
                  </a:schemeClr>
                </a:solidFill>
                <a:latin typeface="Cambria" panose="02040503050406030204" pitchFamily="18" charset="0"/>
                <a:ea typeface="Cambria" panose="02040503050406030204" pitchFamily="18" charset="0"/>
              </a:rPr>
              <a:t>2. </a:t>
            </a:r>
            <a:r>
              <a:rPr lang="en-US" sz="2800" b="1" dirty="0" err="1">
                <a:solidFill>
                  <a:schemeClr val="tx2">
                    <a:lumMod val="25000"/>
                  </a:schemeClr>
                </a:solidFill>
                <a:latin typeface="Cambria" panose="02040503050406030204" pitchFamily="18" charset="0"/>
                <a:ea typeface="Cambria" panose="02040503050406030204" pitchFamily="18" charset="0"/>
              </a:rPr>
              <a:t>Viết</a:t>
            </a:r>
            <a:r>
              <a:rPr lang="en-US" sz="2800" b="1" dirty="0">
                <a:solidFill>
                  <a:schemeClr val="tx2">
                    <a:lumMod val="25000"/>
                  </a:schemeClr>
                </a:solidFill>
                <a:latin typeface="Cambria" panose="02040503050406030204" pitchFamily="18" charset="0"/>
                <a:ea typeface="Cambria" panose="02040503050406030204" pitchFamily="18" charset="0"/>
              </a:rPr>
              <a:t> </a:t>
            </a:r>
            <a:r>
              <a:rPr lang="en-US" sz="2800" b="1" dirty="0" err="1">
                <a:solidFill>
                  <a:schemeClr val="tx2">
                    <a:lumMod val="25000"/>
                  </a:schemeClr>
                </a:solidFill>
                <a:latin typeface="Cambria" panose="02040503050406030204" pitchFamily="18" charset="0"/>
                <a:ea typeface="Cambria" panose="02040503050406030204" pitchFamily="18" charset="0"/>
              </a:rPr>
              <a:t>bản</a:t>
            </a:r>
            <a:r>
              <a:rPr lang="en-US" sz="2800" b="1" dirty="0">
                <a:solidFill>
                  <a:schemeClr val="tx2">
                    <a:lumMod val="25000"/>
                  </a:schemeClr>
                </a:solidFill>
                <a:latin typeface="Cambria" panose="02040503050406030204" pitchFamily="18" charset="0"/>
                <a:ea typeface="Cambria" panose="02040503050406030204" pitchFamily="18" charset="0"/>
              </a:rPr>
              <a:t> </a:t>
            </a:r>
            <a:r>
              <a:rPr lang="en-US" sz="2800" b="1" dirty="0" err="1">
                <a:solidFill>
                  <a:schemeClr val="tx2">
                    <a:lumMod val="25000"/>
                  </a:schemeClr>
                </a:solidFill>
                <a:latin typeface="Cambria" panose="02040503050406030204" pitchFamily="18" charset="0"/>
                <a:ea typeface="Cambria" panose="02040503050406030204" pitchFamily="18" charset="0"/>
              </a:rPr>
              <a:t>tường</a:t>
            </a:r>
            <a:r>
              <a:rPr lang="en-US" sz="2800" b="1" dirty="0">
                <a:solidFill>
                  <a:schemeClr val="tx2">
                    <a:lumMod val="25000"/>
                  </a:schemeClr>
                </a:solidFill>
                <a:latin typeface="Cambria" panose="02040503050406030204" pitchFamily="18" charset="0"/>
                <a:ea typeface="Cambria" panose="02040503050406030204" pitchFamily="18" charset="0"/>
              </a:rPr>
              <a:t> </a:t>
            </a:r>
            <a:r>
              <a:rPr lang="en-US" sz="2800" b="1" dirty="0" err="1">
                <a:solidFill>
                  <a:schemeClr val="tx2">
                    <a:lumMod val="25000"/>
                  </a:schemeClr>
                </a:solidFill>
                <a:latin typeface="Cambria" panose="02040503050406030204" pitchFamily="18" charset="0"/>
                <a:ea typeface="Cambria" panose="02040503050406030204" pitchFamily="18" charset="0"/>
              </a:rPr>
              <a:t>trình</a:t>
            </a:r>
            <a:endParaRPr lang="en-US" sz="2800" b="1" dirty="0">
              <a:solidFill>
                <a:schemeClr val="tx2">
                  <a:lumMod val="25000"/>
                </a:schemeClr>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02005D9-64A0-4CC8-9C15-8A038A7DFA15}"/>
              </a:ext>
            </a:extLst>
          </p:cNvPr>
          <p:cNvSpPr/>
          <p:nvPr/>
        </p:nvSpPr>
        <p:spPr>
          <a:xfrm>
            <a:off x="2880732" y="1139332"/>
            <a:ext cx="1851102" cy="6542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2">
                    <a:lumMod val="25000"/>
                  </a:schemeClr>
                </a:solidFill>
                <a:latin typeface="Cambria" panose="02040503050406030204" pitchFamily="18" charset="0"/>
                <a:ea typeface="Cambria" panose="02040503050406030204" pitchFamily="18" charset="0"/>
              </a:rPr>
              <a:t>Nhiệm</a:t>
            </a:r>
            <a:r>
              <a:rPr lang="en-US" sz="1800" b="1" dirty="0">
                <a:solidFill>
                  <a:schemeClr val="tx2">
                    <a:lumMod val="25000"/>
                  </a:schemeClr>
                </a:solidFill>
                <a:latin typeface="Cambria" panose="02040503050406030204" pitchFamily="18" charset="0"/>
                <a:ea typeface="Cambria" panose="02040503050406030204" pitchFamily="18" charset="0"/>
              </a:rPr>
              <a:t> </a:t>
            </a:r>
            <a:r>
              <a:rPr lang="en-US" sz="1800" b="1" dirty="0" err="1">
                <a:solidFill>
                  <a:schemeClr val="tx2">
                    <a:lumMod val="25000"/>
                  </a:schemeClr>
                </a:solidFill>
                <a:latin typeface="Cambria" panose="02040503050406030204" pitchFamily="18" charset="0"/>
                <a:ea typeface="Cambria" panose="02040503050406030204" pitchFamily="18" charset="0"/>
              </a:rPr>
              <a:t>vụ</a:t>
            </a:r>
            <a:endParaRPr lang="en-US" sz="1800" b="1" dirty="0">
              <a:solidFill>
                <a:schemeClr val="tx2">
                  <a:lumMod val="25000"/>
                </a:schemeClr>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713D24EC-E66C-4357-AA53-F907B5055F56}"/>
              </a:ext>
            </a:extLst>
          </p:cNvPr>
          <p:cNvSpPr/>
          <p:nvPr/>
        </p:nvSpPr>
        <p:spPr>
          <a:xfrm>
            <a:off x="3123127" y="1917545"/>
            <a:ext cx="4957790" cy="14872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err="1">
                <a:solidFill>
                  <a:schemeClr val="tx2">
                    <a:lumMod val="25000"/>
                  </a:schemeClr>
                </a:solidFill>
                <a:latin typeface="Cambria" panose="02040503050406030204" pitchFamily="18" charset="0"/>
                <a:ea typeface="Cambria" panose="02040503050406030204" pitchFamily="18" charset="0"/>
              </a:rPr>
              <a:t>Em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hãy</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viết</a:t>
            </a:r>
            <a:r>
              <a:rPr lang="en-US" sz="1800" dirty="0">
                <a:solidFill>
                  <a:schemeClr val="tx2">
                    <a:lumMod val="25000"/>
                  </a:schemeClr>
                </a:solidFill>
                <a:latin typeface="Cambria" panose="02040503050406030204" pitchFamily="18" charset="0"/>
                <a:ea typeface="Cambria" panose="02040503050406030204" pitchFamily="18" charset="0"/>
              </a:rPr>
              <a:t> 1 </a:t>
            </a:r>
            <a:r>
              <a:rPr lang="en-US" sz="1800" dirty="0" err="1">
                <a:solidFill>
                  <a:schemeClr val="tx2">
                    <a:lumMod val="25000"/>
                  </a:schemeClr>
                </a:solidFill>
                <a:latin typeface="Cambria" panose="02040503050406030204" pitchFamily="18" charset="0"/>
                <a:ea typeface="Cambria" panose="02040503050406030204" pitchFamily="18" charset="0"/>
              </a:rPr>
              <a:t>bản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tường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trình</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theo</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đúng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yêu</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cầu</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thể</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thức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tường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trình</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lại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một</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sự</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việc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mà</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em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có</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liên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quan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hoặc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trực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tiếp</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tham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gia</a:t>
            </a:r>
            <a:r>
              <a:rPr lang="en-US" sz="1800" dirty="0">
                <a:solidFill>
                  <a:schemeClr val="tx2">
                    <a:lumMod val="25000"/>
                  </a:schemeClr>
                </a:solidFill>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84A74122-3E2B-4CF3-BE33-86124BE82E62}"/>
              </a:ext>
            </a:extLst>
          </p:cNvPr>
          <p:cNvSpPr/>
          <p:nvPr/>
        </p:nvSpPr>
        <p:spPr>
          <a:xfrm>
            <a:off x="3123127" y="3575207"/>
            <a:ext cx="2267414" cy="6542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2">
                    <a:lumMod val="25000"/>
                  </a:schemeClr>
                </a:solidFill>
                <a:latin typeface="Cambria" panose="02040503050406030204" pitchFamily="18" charset="0"/>
                <a:ea typeface="Cambria" panose="02040503050406030204" pitchFamily="18" charset="0"/>
              </a:rPr>
              <a:t>Thời</a:t>
            </a:r>
            <a:r>
              <a:rPr lang="en-US" sz="1800" b="1" dirty="0">
                <a:solidFill>
                  <a:schemeClr val="tx2">
                    <a:lumMod val="25000"/>
                  </a:schemeClr>
                </a:solidFill>
                <a:latin typeface="Cambria" panose="02040503050406030204" pitchFamily="18" charset="0"/>
                <a:ea typeface="Cambria" panose="02040503050406030204" pitchFamily="18" charset="0"/>
              </a:rPr>
              <a:t> </a:t>
            </a:r>
            <a:r>
              <a:rPr lang="en-US" sz="1800" b="1" dirty="0" err="1">
                <a:solidFill>
                  <a:schemeClr val="tx2">
                    <a:lumMod val="25000"/>
                  </a:schemeClr>
                </a:solidFill>
                <a:latin typeface="Cambria" panose="02040503050406030204" pitchFamily="18" charset="0"/>
                <a:ea typeface="Cambria" panose="02040503050406030204" pitchFamily="18" charset="0"/>
              </a:rPr>
              <a:t>gian</a:t>
            </a:r>
            <a:r>
              <a:rPr lang="en-US" sz="1800" b="1" dirty="0">
                <a:solidFill>
                  <a:schemeClr val="tx2">
                    <a:lumMod val="25000"/>
                  </a:schemeClr>
                </a:solidFill>
                <a:latin typeface="Cambria" panose="02040503050406030204" pitchFamily="18" charset="0"/>
                <a:ea typeface="Cambria" panose="02040503050406030204" pitchFamily="18" charset="0"/>
              </a:rPr>
              <a:t>: 10 </a:t>
            </a:r>
            <a:r>
              <a:rPr lang="en-US" sz="1800" b="1" dirty="0" err="1">
                <a:solidFill>
                  <a:schemeClr val="tx2">
                    <a:lumMod val="25000"/>
                  </a:schemeClr>
                </a:solidFill>
                <a:latin typeface="Cambria" panose="02040503050406030204" pitchFamily="18" charset="0"/>
                <a:ea typeface="Cambria" panose="02040503050406030204" pitchFamily="18" charset="0"/>
              </a:rPr>
              <a:t>phút</a:t>
            </a:r>
            <a:endParaRPr lang="en-US" sz="1800" b="1" dirty="0">
              <a:solidFill>
                <a:schemeClr val="tx2">
                  <a:lumMod val="25000"/>
                </a:schemeClr>
              </a:solidFill>
              <a:latin typeface="Cambria" panose="02040503050406030204" pitchFamily="18" charset="0"/>
              <a:ea typeface="Cambria" panose="02040503050406030204" pitchFamily="18" charset="0"/>
            </a:endParaRPr>
          </a:p>
        </p:txBody>
      </p:sp>
      <p:pic>
        <p:nvPicPr>
          <p:cNvPr id="7170" name="Picture 2" descr="Contract illustration Vectors &amp; Illustrations for Free Download | Freepik">
            <a:extLst>
              <a:ext uri="{FF2B5EF4-FFF2-40B4-BE49-F238E27FC236}">
                <a16:creationId xmlns:a16="http://schemas.microsoft.com/office/drawing/2014/main" id="{21E472A9-81CF-48A0-8CF8-7374F6BA3D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6700" l="2450" r="94650">
                        <a14:foregroundMark x1="19350" y1="36850" x2="50000" y2="51750"/>
                        <a14:foregroundMark x1="50000" y1="51750" x2="50450" y2="51750"/>
                        <a14:foregroundMark x1="84700" y1="13600" x2="58250" y2="61300"/>
                        <a14:foregroundMark x1="65450" y1="58550" x2="61000" y2="66500"/>
                        <a14:foregroundMark x1="63000" y1="67650" x2="49300" y2="68100"/>
                        <a14:foregroundMark x1="62550" y1="13600" x2="48000" y2="45550"/>
                        <a14:foregroundMark x1="45950" y1="17350" x2="32500" y2="33700"/>
                        <a14:foregroundMark x1="33800" y1="13900" x2="25150" y2="48700"/>
                        <a14:foregroundMark x1="15300" y1="56500" x2="8100" y2="73400"/>
                        <a14:foregroundMark x1="13850" y1="76600" x2="23100" y2="86000"/>
                        <a14:foregroundMark x1="83550" y1="59100" x2="52750" y2="92200"/>
                        <a14:foregroundMark x1="91500" y1="70550" x2="89600" y2="73700"/>
                        <a14:foregroundMark x1="67350" y1="11400" x2="46250" y2="15750"/>
                        <a14:foregroundMark x1="37300" y1="13300" x2="21650" y2="26450"/>
                        <a14:foregroundMark x1="27750" y1="19200" x2="27450" y2="23400"/>
                        <a14:foregroundMark x1="26300" y1="31050" x2="26300" y2="39300"/>
                        <a14:foregroundMark x1="36850" y1="34850" x2="38600" y2="45100"/>
                        <a14:foregroundMark x1="22850" y1="42650" x2="21400" y2="44100"/>
                        <a14:foregroundMark x1="51000" y1="59100" x2="48250" y2="63150"/>
                        <a14:foregroundMark x1="48100" y1="63150" x2="40050" y2="67500"/>
                        <a14:foregroundMark x1="40750" y1="58400" x2="40750" y2="58400"/>
                        <a14:foregroundMark x1="24150" y1="57800" x2="21650" y2="66650"/>
                        <a14:foregroundMark x1="7650" y1="67350" x2="21650" y2="79800"/>
                        <a14:foregroundMark x1="9550" y1="76450" x2="20500" y2="88750"/>
                        <a14:foregroundMark x1="93500" y1="67650" x2="69200" y2="88300"/>
                        <a14:foregroundMark x1="87150" y1="86300" x2="67900" y2="94100"/>
                        <a14:foregroundMark x1="44800" y1="95850" x2="71800" y2="96700"/>
                        <a14:foregroundMark x1="19500" y1="94100" x2="19500" y2="95100"/>
                        <a14:foregroundMark x1="58800" y1="13300" x2="72550" y2="45550"/>
                        <a14:foregroundMark x1="75600" y1="10100" x2="85550" y2="40600"/>
                        <a14:foregroundMark x1="86850" y1="35250" x2="94650" y2="53500"/>
                        <a14:foregroundMark x1="81800" y1="47400" x2="75000" y2="52900"/>
                        <a14:foregroundMark x1="48100" y1="53750" x2="46250" y2="58700"/>
                        <a14:foregroundMark x1="3450" y1="65900" x2="2450" y2="70400"/>
                        <a14:foregroundMark x1="51600" y1="18950" x2="47250" y2="43800"/>
                        <a14:foregroundMark x1="68500" y1="13300" x2="68650" y2="17500"/>
                        <a14:foregroundMark x1="61850" y1="45800" x2="60550" y2="51000"/>
                        <a14:foregroundMark x1="54750" y1="58700" x2="53050" y2="64900"/>
                        <a14:foregroundMark x1="54200" y1="57650" x2="52150" y2="63600"/>
                        <a14:foregroundMark x1="62000" y1="32100" x2="61250" y2="36550"/>
                        <a14:backgroundMark x1="450" y1="69200" x2="950" y2="75250"/>
                        <a14:backgroundMark x1="1150" y1="59400" x2="450" y2="64500"/>
                      </a14:backgroundRemoval>
                    </a14:imgEffect>
                  </a14:imgLayer>
                </a14:imgProps>
              </a:ext>
              <a:ext uri="{28A0092B-C50C-407E-A947-70E740481C1C}">
                <a14:useLocalDpi xmlns:a14="http://schemas.microsoft.com/office/drawing/2010/main" val="0"/>
              </a:ext>
            </a:extLst>
          </a:blip>
          <a:srcRect/>
          <a:stretch>
            <a:fillRect/>
          </a:stretch>
        </p:blipFill>
        <p:spPr bwMode="auto">
          <a:xfrm>
            <a:off x="-66906" y="655175"/>
            <a:ext cx="3190034" cy="319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2100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0"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9" name="Google Shape;1279;p38"/>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Cambria" panose="02040503050406030204" pitchFamily="18" charset="0"/>
                <a:ea typeface="Cambria" panose="02040503050406030204" pitchFamily="18" charset="0"/>
              </a:rPr>
              <a:t>Những điểm lưu ý</a:t>
            </a:r>
            <a:endParaRPr sz="2400" b="1" dirty="0">
              <a:latin typeface="Cambria" panose="02040503050406030204" pitchFamily="18" charset="0"/>
              <a:ea typeface="Cambria" panose="02040503050406030204" pitchFamily="18" charset="0"/>
            </a:endParaRPr>
          </a:p>
        </p:txBody>
      </p:sp>
      <p:grpSp>
        <p:nvGrpSpPr>
          <p:cNvPr id="1311" name="Google Shape;1311;p38"/>
          <p:cNvGrpSpPr/>
          <p:nvPr/>
        </p:nvGrpSpPr>
        <p:grpSpPr>
          <a:xfrm rot="1187756" flipH="1">
            <a:off x="351116" y="351844"/>
            <a:ext cx="904834" cy="606651"/>
            <a:chOff x="5994300" y="879475"/>
            <a:chExt cx="617825" cy="446100"/>
          </a:xfrm>
        </p:grpSpPr>
        <p:sp>
          <p:nvSpPr>
            <p:cNvPr id="1312" name="Google Shape;1312;p38"/>
            <p:cNvSpPr/>
            <p:nvPr/>
          </p:nvSpPr>
          <p:spPr>
            <a:xfrm>
              <a:off x="5994300" y="879475"/>
              <a:ext cx="455950" cy="446100"/>
            </a:xfrm>
            <a:custGeom>
              <a:avLst/>
              <a:gdLst/>
              <a:ahLst/>
              <a:cxnLst/>
              <a:rect l="l" t="t" r="r" b="b"/>
              <a:pathLst>
                <a:path w="18238" h="17844" extrusionOk="0">
                  <a:moveTo>
                    <a:pt x="0" y="1"/>
                  </a:moveTo>
                  <a:lnTo>
                    <a:pt x="18238" y="17843"/>
                  </a:lnTo>
                  <a:lnTo>
                    <a:pt x="18238" y="9484"/>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3" name="Google Shape;1313;p38"/>
            <p:cNvSpPr/>
            <p:nvPr/>
          </p:nvSpPr>
          <p:spPr>
            <a:xfrm>
              <a:off x="5994300" y="879475"/>
              <a:ext cx="617825" cy="266000"/>
            </a:xfrm>
            <a:custGeom>
              <a:avLst/>
              <a:gdLst/>
              <a:ahLst/>
              <a:cxnLst/>
              <a:rect l="l" t="t" r="r" b="b"/>
              <a:pathLst>
                <a:path w="24713" h="10640" extrusionOk="0">
                  <a:moveTo>
                    <a:pt x="0" y="1"/>
                  </a:moveTo>
                  <a:lnTo>
                    <a:pt x="17873" y="10639"/>
                  </a:lnTo>
                  <a:lnTo>
                    <a:pt x="24712" y="7600"/>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4" name="Google Shape;1314;p38"/>
            <p:cNvSpPr/>
            <p:nvPr/>
          </p:nvSpPr>
          <p:spPr>
            <a:xfrm>
              <a:off x="5994300" y="879475"/>
              <a:ext cx="389850" cy="427100"/>
            </a:xfrm>
            <a:custGeom>
              <a:avLst/>
              <a:gdLst/>
              <a:ahLst/>
              <a:cxnLst/>
              <a:rect l="l" t="t" r="r" b="b"/>
              <a:pathLst>
                <a:path w="15594" h="17084" extrusionOk="0">
                  <a:moveTo>
                    <a:pt x="0" y="1"/>
                  </a:moveTo>
                  <a:lnTo>
                    <a:pt x="7995" y="17083"/>
                  </a:lnTo>
                  <a:lnTo>
                    <a:pt x="15593" y="12524"/>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2" name="Rectangle: Rounded Corners 1">
            <a:extLst>
              <a:ext uri="{FF2B5EF4-FFF2-40B4-BE49-F238E27FC236}">
                <a16:creationId xmlns:a16="http://schemas.microsoft.com/office/drawing/2014/main" id="{657D41BA-D518-4C0F-8D12-001FCB724D49}"/>
              </a:ext>
            </a:extLst>
          </p:cNvPr>
          <p:cNvSpPr/>
          <p:nvPr/>
        </p:nvSpPr>
        <p:spPr>
          <a:xfrm>
            <a:off x="720000" y="941525"/>
            <a:ext cx="2870693" cy="4754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2">
                    <a:lumMod val="25000"/>
                  </a:schemeClr>
                </a:solidFill>
                <a:latin typeface="Cambria" panose="02040503050406030204" pitchFamily="18" charset="0"/>
                <a:ea typeface="Cambria" panose="02040503050406030204" pitchFamily="18" charset="0"/>
              </a:rPr>
              <a:t>Trình</a:t>
            </a:r>
            <a:r>
              <a:rPr lang="en-US" sz="1800" b="1" dirty="0">
                <a:solidFill>
                  <a:schemeClr val="tx2">
                    <a:lumMod val="25000"/>
                  </a:schemeClr>
                </a:solidFill>
                <a:latin typeface="Cambria" panose="02040503050406030204" pitchFamily="18" charset="0"/>
                <a:ea typeface="Cambria" panose="02040503050406030204" pitchFamily="18" charset="0"/>
              </a:rPr>
              <a:t> </a:t>
            </a:r>
            <a:r>
              <a:rPr lang="en-US" sz="1800" b="1" dirty="0" err="1">
                <a:solidFill>
                  <a:schemeClr val="tx2">
                    <a:lumMod val="25000"/>
                  </a:schemeClr>
                </a:solidFill>
                <a:latin typeface="Cambria" panose="02040503050406030204" pitchFamily="18" charset="0"/>
                <a:ea typeface="Cambria" panose="02040503050406030204" pitchFamily="18" charset="0"/>
              </a:rPr>
              <a:t>bày</a:t>
            </a:r>
            <a:endParaRPr lang="en-US" sz="1800" b="1" dirty="0">
              <a:solidFill>
                <a:schemeClr val="tx2">
                  <a:lumMod val="25000"/>
                </a:schemeClr>
              </a:solidFill>
              <a:latin typeface="Cambria" panose="02040503050406030204" pitchFamily="18" charset="0"/>
              <a:ea typeface="Cambria" panose="02040503050406030204" pitchFamily="18" charset="0"/>
            </a:endParaRPr>
          </a:p>
        </p:txBody>
      </p:sp>
      <p:sp>
        <p:nvSpPr>
          <p:cNvPr id="48" name="Rectangle: Rounded Corners 47">
            <a:extLst>
              <a:ext uri="{FF2B5EF4-FFF2-40B4-BE49-F238E27FC236}">
                <a16:creationId xmlns:a16="http://schemas.microsoft.com/office/drawing/2014/main" id="{56E35AA6-900A-4FCC-9F26-6572B2529F03}"/>
              </a:ext>
            </a:extLst>
          </p:cNvPr>
          <p:cNvSpPr/>
          <p:nvPr/>
        </p:nvSpPr>
        <p:spPr>
          <a:xfrm>
            <a:off x="4117962" y="941526"/>
            <a:ext cx="4193414" cy="5155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2">
                    <a:lumMod val="25000"/>
                  </a:schemeClr>
                </a:solidFill>
                <a:latin typeface="Cambria" panose="02040503050406030204" pitchFamily="18" charset="0"/>
                <a:ea typeface="Cambria" panose="02040503050406030204" pitchFamily="18" charset="0"/>
              </a:rPr>
              <a:t>Nội</a:t>
            </a:r>
            <a:r>
              <a:rPr lang="en-US" sz="1800" b="1" dirty="0">
                <a:solidFill>
                  <a:schemeClr val="tx2">
                    <a:lumMod val="25000"/>
                  </a:schemeClr>
                </a:solidFill>
                <a:latin typeface="Cambria" panose="02040503050406030204" pitchFamily="18" charset="0"/>
                <a:ea typeface="Cambria" panose="02040503050406030204" pitchFamily="18" charset="0"/>
              </a:rPr>
              <a:t> dung</a:t>
            </a:r>
          </a:p>
        </p:txBody>
      </p:sp>
      <p:sp>
        <p:nvSpPr>
          <p:cNvPr id="49" name="Rectangle: Rounded Corners 48">
            <a:extLst>
              <a:ext uri="{FF2B5EF4-FFF2-40B4-BE49-F238E27FC236}">
                <a16:creationId xmlns:a16="http://schemas.microsoft.com/office/drawing/2014/main" id="{BBDE427A-A602-4B5A-A9A3-C8E48AD453ED}"/>
              </a:ext>
            </a:extLst>
          </p:cNvPr>
          <p:cNvSpPr/>
          <p:nvPr/>
        </p:nvSpPr>
        <p:spPr>
          <a:xfrm>
            <a:off x="719999" y="1583473"/>
            <a:ext cx="2870693" cy="2943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sz="1800" dirty="0" err="1">
                <a:solidFill>
                  <a:schemeClr val="tx2">
                    <a:lumMod val="25000"/>
                  </a:schemeClr>
                </a:solidFill>
                <a:latin typeface="Cambria" panose="02040503050406030204" pitchFamily="18" charset="0"/>
                <a:ea typeface="Cambria" panose="02040503050406030204" pitchFamily="18" charset="0"/>
              </a:rPr>
              <a:t>Đúng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thể</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thức</a:t>
            </a:r>
            <a:r>
              <a:rPr lang="en-US" sz="1800" dirty="0">
                <a:solidFill>
                  <a:schemeClr val="tx2">
                    <a:lumMod val="25000"/>
                  </a:schemeClr>
                </a:solidFill>
                <a:latin typeface="Cambria" panose="02040503050406030204" pitchFamily="18" charset="0"/>
                <a:ea typeface="Cambria" panose="02040503050406030204" pitchFamily="18" charset="0"/>
              </a:rPr>
              <a:t>.</a:t>
            </a:r>
          </a:p>
          <a:p>
            <a:pPr marL="285750" indent="-285750">
              <a:lnSpc>
                <a:spcPct val="150000"/>
              </a:lnSpc>
              <a:buFont typeface="Arial" panose="020B0604020202020204" pitchFamily="34" charset="0"/>
              <a:buChar char="•"/>
            </a:pPr>
            <a:r>
              <a:rPr lang="en-US" sz="1800" dirty="0" err="1">
                <a:solidFill>
                  <a:schemeClr val="tx2">
                    <a:lumMod val="25000"/>
                  </a:schemeClr>
                </a:solidFill>
                <a:latin typeface="Cambria" panose="02040503050406030204" pitchFamily="18" charset="0"/>
                <a:ea typeface="Cambria" panose="02040503050406030204" pitchFamily="18" charset="0"/>
              </a:rPr>
              <a:t>Giãn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cách</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hợp</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lí</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giữa</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các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phần</a:t>
            </a:r>
            <a:r>
              <a:rPr lang="en-US" sz="1800" dirty="0">
                <a:solidFill>
                  <a:schemeClr val="tx2">
                    <a:lumMod val="25000"/>
                  </a:schemeClr>
                </a:solidFill>
                <a:latin typeface="Cambria" panose="02040503050406030204" pitchFamily="18" charset="0"/>
                <a:ea typeface="Cambria" panose="02040503050406030204" pitchFamily="18" charset="0"/>
              </a:rPr>
              <a:t>.</a:t>
            </a:r>
          </a:p>
          <a:p>
            <a:pPr marL="285750" indent="-285750">
              <a:lnSpc>
                <a:spcPct val="150000"/>
              </a:lnSpc>
              <a:buFont typeface="Arial" panose="020B0604020202020204" pitchFamily="34" charset="0"/>
              <a:buChar char="•"/>
            </a:pPr>
            <a:r>
              <a:rPr lang="en-US" sz="1800" dirty="0" err="1">
                <a:solidFill>
                  <a:schemeClr val="tx2">
                    <a:lumMod val="25000"/>
                  </a:schemeClr>
                </a:solidFill>
                <a:latin typeface="Cambria" panose="02040503050406030204" pitchFamily="18" charset="0"/>
                <a:ea typeface="Cambria" panose="02040503050406030204" pitchFamily="18" charset="0"/>
              </a:rPr>
              <a:t>Ngắn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gọn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rõ</a:t>
            </a:r>
            <a:r>
              <a:rPr lang="en-US" sz="1800" dirty="0">
                <a:solidFill>
                  <a:schemeClr val="tx2">
                    <a:lumMod val="25000"/>
                  </a:schemeClr>
                </a:solidFill>
                <a:latin typeface="Cambria" panose="02040503050406030204" pitchFamily="18" charset="0"/>
                <a:ea typeface="Cambria" panose="02040503050406030204" pitchFamily="18" charset="0"/>
              </a:rPr>
              <a:t> rang, </a:t>
            </a:r>
            <a:r>
              <a:rPr lang="en-US" sz="1800" dirty="0" err="1">
                <a:solidFill>
                  <a:schemeClr val="tx2">
                    <a:lumMod val="25000"/>
                  </a:schemeClr>
                </a:solidFill>
                <a:latin typeface="Cambria" panose="02040503050406030204" pitchFamily="18" charset="0"/>
                <a:ea typeface="Cambria" panose="02040503050406030204" pitchFamily="18" charset="0"/>
              </a:rPr>
              <a:t>đầy</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đủ</a:t>
            </a:r>
            <a:r>
              <a:rPr lang="en-US" sz="1800" dirty="0">
                <a:solidFill>
                  <a:schemeClr val="tx2">
                    <a:lumMod val="25000"/>
                  </a:schemeClr>
                </a:solidFill>
                <a:latin typeface="Cambria" panose="02040503050406030204" pitchFamily="18" charset="0"/>
                <a:ea typeface="Cambria" panose="02040503050406030204" pitchFamily="18" charset="0"/>
              </a:rPr>
              <a:t>.</a:t>
            </a:r>
          </a:p>
        </p:txBody>
      </p:sp>
      <p:sp>
        <p:nvSpPr>
          <p:cNvPr id="50" name="Rectangle: Rounded Corners 49">
            <a:extLst>
              <a:ext uri="{FF2B5EF4-FFF2-40B4-BE49-F238E27FC236}">
                <a16:creationId xmlns:a16="http://schemas.microsoft.com/office/drawing/2014/main" id="{C0F81E63-35E8-4F52-BCA7-262C71C48AFB}"/>
              </a:ext>
            </a:extLst>
          </p:cNvPr>
          <p:cNvSpPr/>
          <p:nvPr/>
        </p:nvSpPr>
        <p:spPr>
          <a:xfrm>
            <a:off x="4117962" y="1583473"/>
            <a:ext cx="4306038" cy="2943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800" dirty="0" err="1">
                <a:solidFill>
                  <a:schemeClr val="tx2">
                    <a:lumMod val="25000"/>
                  </a:schemeClr>
                </a:solidFill>
                <a:latin typeface="Cambria" panose="02040503050406030204" pitchFamily="18" charset="0"/>
                <a:ea typeface="Cambria" panose="02040503050406030204" pitchFamily="18" charset="0"/>
              </a:rPr>
              <a:t>Tên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văn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bản</a:t>
            </a:r>
            <a:r>
              <a:rPr lang="en-US" sz="1800" dirty="0">
                <a:solidFill>
                  <a:schemeClr val="tx2">
                    <a:lumMod val="25000"/>
                  </a:schemeClr>
                </a:solidFill>
                <a:latin typeface="Cambria" panose="02040503050406030204" pitchFamily="18" charset="0"/>
                <a:ea typeface="Cambria" panose="02040503050406030204" pitchFamily="18" charset="0"/>
              </a:rPr>
              <a:t> – </a:t>
            </a:r>
            <a:r>
              <a:rPr lang="en-US" sz="1800" dirty="0" err="1">
                <a:solidFill>
                  <a:schemeClr val="tx2">
                    <a:lumMod val="25000"/>
                  </a:schemeClr>
                </a:solidFill>
                <a:latin typeface="Cambria" panose="02040503050406030204" pitchFamily="18" charset="0"/>
                <a:ea typeface="Cambria" panose="02040503050406030204" pitchFamily="18" charset="0"/>
              </a:rPr>
              <a:t>nội</a:t>
            </a:r>
            <a:r>
              <a:rPr lang="en-US" sz="1800" dirty="0">
                <a:solidFill>
                  <a:schemeClr val="tx2">
                    <a:lumMod val="25000"/>
                  </a:schemeClr>
                </a:solidFill>
                <a:latin typeface="Cambria" panose="02040503050406030204" pitchFamily="18" charset="0"/>
                <a:ea typeface="Cambria" panose="02040503050406030204" pitchFamily="18" charset="0"/>
              </a:rPr>
              <a:t> dung </a:t>
            </a:r>
            <a:r>
              <a:rPr lang="en-US" sz="1800" dirty="0" err="1">
                <a:solidFill>
                  <a:schemeClr val="tx2">
                    <a:lumMod val="25000"/>
                  </a:schemeClr>
                </a:solidFill>
                <a:latin typeface="Cambria" panose="02040503050406030204" pitchFamily="18" charset="0"/>
                <a:ea typeface="Cambria" panose="02040503050406030204" pitchFamily="18" charset="0"/>
              </a:rPr>
              <a:t>khái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quát</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của</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vụ</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việc</a:t>
            </a:r>
            <a:r>
              <a:rPr lang="en-US" sz="1800" dirty="0">
                <a:solidFill>
                  <a:schemeClr val="tx2">
                    <a:lumMod val="25000"/>
                  </a:schemeClr>
                </a:solidFill>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en-US" sz="1800" dirty="0" err="1">
                <a:solidFill>
                  <a:schemeClr val="tx2">
                    <a:lumMod val="25000"/>
                  </a:schemeClr>
                </a:solidFill>
                <a:latin typeface="Cambria" panose="02040503050406030204" pitchFamily="18" charset="0"/>
                <a:ea typeface="Cambria" panose="02040503050406030204" pitchFamily="18" charset="0"/>
              </a:rPr>
              <a:t>Tên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người</a:t>
            </a:r>
            <a:r>
              <a:rPr lang="en-US" sz="1800" dirty="0">
                <a:solidFill>
                  <a:schemeClr val="tx2">
                    <a:lumMod val="25000"/>
                  </a:schemeClr>
                </a:solidFill>
                <a:latin typeface="Cambria" panose="02040503050406030204" pitchFamily="18" charset="0"/>
                <a:ea typeface="Cambria" panose="02040503050406030204" pitchFamily="18" charset="0"/>
              </a:rPr>
              <a:t> – </a:t>
            </a:r>
            <a:r>
              <a:rPr lang="en-US" sz="1800" dirty="0" err="1">
                <a:solidFill>
                  <a:schemeClr val="tx2">
                    <a:lumMod val="25000"/>
                  </a:schemeClr>
                </a:solidFill>
                <a:latin typeface="Cambria" panose="02040503050406030204" pitchFamily="18" charset="0"/>
                <a:ea typeface="Cambria" panose="02040503050406030204" pitchFamily="18" charset="0"/>
              </a:rPr>
              <a:t>cơ</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quan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tiếp</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nhận</a:t>
            </a:r>
            <a:r>
              <a:rPr lang="en-US" sz="1800" dirty="0">
                <a:solidFill>
                  <a:schemeClr val="tx2">
                    <a:lumMod val="25000"/>
                  </a:schemeClr>
                </a:solidFill>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en-US" sz="1800" dirty="0" err="1">
                <a:solidFill>
                  <a:schemeClr val="tx2">
                    <a:lumMod val="25000"/>
                  </a:schemeClr>
                </a:solidFill>
                <a:latin typeface="Cambria" panose="02040503050406030204" pitchFamily="18" charset="0"/>
                <a:ea typeface="Cambria" panose="02040503050406030204" pitchFamily="18" charset="0"/>
              </a:rPr>
              <a:t>Xưng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danh</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đầy</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đủ</a:t>
            </a:r>
            <a:r>
              <a:rPr lang="en-US" sz="1800" dirty="0">
                <a:solidFill>
                  <a:schemeClr val="tx2">
                    <a:lumMod val="25000"/>
                  </a:schemeClr>
                </a:solidFill>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en-US" sz="1800" dirty="0" err="1">
                <a:solidFill>
                  <a:schemeClr val="tx2">
                    <a:lumMod val="25000"/>
                  </a:schemeClr>
                </a:solidFill>
                <a:latin typeface="Cambria" panose="02040503050406030204" pitchFamily="18" charset="0"/>
                <a:ea typeface="Cambria" panose="02040503050406030204" pitchFamily="18" charset="0"/>
              </a:rPr>
              <a:t>Trình</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bày</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nội</a:t>
            </a:r>
            <a:r>
              <a:rPr lang="en-US" sz="1800" dirty="0">
                <a:solidFill>
                  <a:schemeClr val="tx2">
                    <a:lumMod val="25000"/>
                  </a:schemeClr>
                </a:solidFill>
                <a:latin typeface="Cambria" panose="02040503050406030204" pitchFamily="18" charset="0"/>
                <a:ea typeface="Cambria" panose="02040503050406030204" pitchFamily="18" charset="0"/>
              </a:rPr>
              <a:t> dung </a:t>
            </a:r>
            <a:r>
              <a:rPr lang="en-US" sz="1800" dirty="0" err="1">
                <a:solidFill>
                  <a:schemeClr val="tx2">
                    <a:lumMod val="25000"/>
                  </a:schemeClr>
                </a:solidFill>
                <a:latin typeface="Cambria" panose="02040503050406030204" pitchFamily="18" charset="0"/>
                <a:ea typeface="Cambria" panose="02040503050406030204" pitchFamily="18" charset="0"/>
              </a:rPr>
              <a:t>chính</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xác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trung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thực</a:t>
            </a:r>
            <a:r>
              <a:rPr lang="en-US" sz="1800" dirty="0">
                <a:solidFill>
                  <a:schemeClr val="tx2">
                    <a:lumMod val="25000"/>
                  </a:schemeClr>
                </a:solidFill>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en-US" sz="1800" dirty="0">
                <a:solidFill>
                  <a:schemeClr val="tx2">
                    <a:lumMod val="25000"/>
                  </a:schemeClr>
                </a:solidFill>
                <a:latin typeface="Cambria" panose="02040503050406030204" pitchFamily="18" charset="0"/>
                <a:ea typeface="Cambria" panose="02040503050406030204" pitchFamily="18" charset="0"/>
              </a:rPr>
              <a:t>Cam </a:t>
            </a:r>
            <a:r>
              <a:rPr lang="en-US" sz="1800" dirty="0" err="1">
                <a:solidFill>
                  <a:schemeClr val="tx2">
                    <a:lumMod val="25000"/>
                  </a:schemeClr>
                </a:solidFill>
                <a:latin typeface="Cambria" panose="02040503050406030204" pitchFamily="18" charset="0"/>
                <a:ea typeface="Cambria" panose="02040503050406030204" pitchFamily="18" charset="0"/>
              </a:rPr>
              <a:t>kết</a:t>
            </a:r>
            <a:r>
              <a:rPr lang="en-US" sz="1800" dirty="0">
                <a:solidFill>
                  <a:schemeClr val="tx2">
                    <a:lumMod val="25000"/>
                  </a:schemeClr>
                </a:solidFill>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en-US" sz="1800" dirty="0" err="1">
                <a:solidFill>
                  <a:schemeClr val="tx2">
                    <a:lumMod val="25000"/>
                  </a:schemeClr>
                </a:solidFill>
                <a:latin typeface="Cambria" panose="02040503050406030204" pitchFamily="18" charset="0"/>
                <a:ea typeface="Cambria" panose="02040503050406030204" pitchFamily="18" charset="0"/>
              </a:rPr>
              <a:t>Lời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hứa</a:t>
            </a:r>
            <a:endParaRPr lang="en-US" sz="1800" dirty="0">
              <a:solidFill>
                <a:schemeClr val="tx2">
                  <a:lumMod val="25000"/>
                </a:schemeClr>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800" dirty="0" err="1">
                <a:solidFill>
                  <a:schemeClr val="tx2">
                    <a:lumMod val="25000"/>
                  </a:schemeClr>
                </a:solidFill>
                <a:latin typeface="Cambria" panose="02040503050406030204" pitchFamily="18" charset="0"/>
                <a:ea typeface="Cambria" panose="02040503050406030204" pitchFamily="18" charset="0"/>
              </a:rPr>
              <a:t>Kí</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tên</a:t>
            </a:r>
            <a:endParaRPr lang="en-US" sz="1800" dirty="0">
              <a:solidFill>
                <a:schemeClr val="tx2">
                  <a:lumMod val="25000"/>
                </a:schemeClr>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79"/>
                                        </p:tgtEl>
                                        <p:attrNameLst>
                                          <p:attrName>style.visibility</p:attrName>
                                        </p:attrNameLst>
                                      </p:cBhvr>
                                      <p:to>
                                        <p:strVal val="visible"/>
                                      </p:to>
                                    </p:set>
                                    <p:animEffect transition="in" filter="barn(inVertical)">
                                      <p:cBhvr>
                                        <p:cTn id="7" dur="500"/>
                                        <p:tgtEl>
                                          <p:spTgt spid="127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000"/>
                                        <p:tgtEl>
                                          <p:spTgt spid="50"/>
                                        </p:tgtEl>
                                      </p:cBhvr>
                                    </p:animEffect>
                                    <p:anim calcmode="lin" valueType="num">
                                      <p:cBhvr>
                                        <p:cTn id="30" dur="1000" fill="hold"/>
                                        <p:tgtEl>
                                          <p:spTgt spid="50"/>
                                        </p:tgtEl>
                                        <p:attrNameLst>
                                          <p:attrName>ppt_x</p:attrName>
                                        </p:attrNameLst>
                                      </p:cBhvr>
                                      <p:tavLst>
                                        <p:tav tm="0">
                                          <p:val>
                                            <p:strVal val="#ppt_x"/>
                                          </p:val>
                                        </p:tav>
                                        <p:tav tm="100000">
                                          <p:val>
                                            <p:strVal val="#ppt_x"/>
                                          </p:val>
                                        </p:tav>
                                      </p:tavLst>
                                    </p:anim>
                                    <p:anim calcmode="lin" valueType="num">
                                      <p:cBhvr>
                                        <p:cTn id="3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9" grpId="0"/>
      <p:bldP spid="2" grpId="0" animBg="1"/>
      <p:bldP spid="48" grpId="0" animBg="1"/>
      <p:bldP spid="49" grpId="0" animBg="1"/>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9" name="Google Shape;1449;p41"/>
          <p:cNvSpPr/>
          <p:nvPr/>
        </p:nvSpPr>
        <p:spPr>
          <a:xfrm>
            <a:off x="7870838" y="564663"/>
            <a:ext cx="423300" cy="421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pic>
        <p:nvPicPr>
          <p:cNvPr id="1450" name="Google Shape;1450;p41">
            <a:hlinkClick r:id="rId3" action="ppaction://hlinksldjump"/>
          </p:cNvPr>
          <p:cNvPicPr preferRelativeResize="0"/>
          <p:nvPr/>
        </p:nvPicPr>
        <p:blipFill>
          <a:blip r:embed="rId4">
            <a:alphaModFix/>
          </a:blip>
          <a:stretch>
            <a:fillRect/>
          </a:stretch>
        </p:blipFill>
        <p:spPr>
          <a:xfrm>
            <a:off x="7973652" y="666573"/>
            <a:ext cx="217700" cy="217700"/>
          </a:xfrm>
          <a:prstGeom prst="rect">
            <a:avLst/>
          </a:prstGeom>
          <a:noFill/>
          <a:ln>
            <a:noFill/>
          </a:ln>
        </p:spPr>
      </p:pic>
      <p:grpSp>
        <p:nvGrpSpPr>
          <p:cNvPr id="1451" name="Google Shape;1451;p41"/>
          <p:cNvGrpSpPr/>
          <p:nvPr/>
        </p:nvGrpSpPr>
        <p:grpSpPr>
          <a:xfrm rot="-1721101">
            <a:off x="985432" y="3763547"/>
            <a:ext cx="967196" cy="1047428"/>
            <a:chOff x="6028025" y="9746400"/>
            <a:chExt cx="527375" cy="571150"/>
          </a:xfrm>
        </p:grpSpPr>
        <p:sp>
          <p:nvSpPr>
            <p:cNvPr id="1452" name="Google Shape;1452;p41"/>
            <p:cNvSpPr/>
            <p:nvPr/>
          </p:nvSpPr>
          <p:spPr>
            <a:xfrm>
              <a:off x="6233200" y="9746400"/>
              <a:ext cx="135275" cy="114750"/>
            </a:xfrm>
            <a:custGeom>
              <a:avLst/>
              <a:gdLst/>
              <a:ahLst/>
              <a:cxnLst/>
              <a:rect l="l" t="t" r="r" b="b"/>
              <a:pathLst>
                <a:path w="5411" h="4590" extrusionOk="0">
                  <a:moveTo>
                    <a:pt x="1398" y="0"/>
                  </a:moveTo>
                  <a:cubicBezTo>
                    <a:pt x="1398" y="0"/>
                    <a:pt x="0" y="3526"/>
                    <a:pt x="4286" y="4590"/>
                  </a:cubicBezTo>
                  <a:cubicBezTo>
                    <a:pt x="4286" y="4590"/>
                    <a:pt x="5411" y="1945"/>
                    <a:pt x="13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53" name="Google Shape;1453;p41"/>
            <p:cNvSpPr/>
            <p:nvPr/>
          </p:nvSpPr>
          <p:spPr>
            <a:xfrm>
              <a:off x="6310975" y="9783600"/>
              <a:ext cx="103100" cy="152650"/>
            </a:xfrm>
            <a:custGeom>
              <a:avLst/>
              <a:gdLst/>
              <a:ahLst/>
              <a:cxnLst/>
              <a:rect l="l" t="t" r="r" b="b"/>
              <a:pathLst>
                <a:path w="4124" h="6106" extrusionOk="0">
                  <a:moveTo>
                    <a:pt x="2894" y="1"/>
                  </a:moveTo>
                  <a:cubicBezTo>
                    <a:pt x="2094" y="1"/>
                    <a:pt x="20" y="5473"/>
                    <a:pt x="20" y="5473"/>
                  </a:cubicBezTo>
                  <a:cubicBezTo>
                    <a:pt x="1" y="5820"/>
                    <a:pt x="189" y="6105"/>
                    <a:pt x="361" y="6105"/>
                  </a:cubicBezTo>
                  <a:cubicBezTo>
                    <a:pt x="460" y="6105"/>
                    <a:pt x="553" y="6010"/>
                    <a:pt x="597" y="5777"/>
                  </a:cubicBezTo>
                  <a:cubicBezTo>
                    <a:pt x="719" y="5169"/>
                    <a:pt x="4123" y="731"/>
                    <a:pt x="4123" y="731"/>
                  </a:cubicBezTo>
                  <a:cubicBezTo>
                    <a:pt x="4123" y="731"/>
                    <a:pt x="3728" y="62"/>
                    <a:pt x="2908" y="1"/>
                  </a:cubicBezTo>
                  <a:cubicBezTo>
                    <a:pt x="2903" y="1"/>
                    <a:pt x="2899" y="1"/>
                    <a:pt x="28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54" name="Google Shape;1454;p41"/>
            <p:cNvSpPr/>
            <p:nvPr/>
          </p:nvSpPr>
          <p:spPr>
            <a:xfrm>
              <a:off x="6028025" y="9868550"/>
              <a:ext cx="527375" cy="449000"/>
            </a:xfrm>
            <a:custGeom>
              <a:avLst/>
              <a:gdLst/>
              <a:ahLst/>
              <a:cxnLst/>
              <a:rect l="l" t="t" r="r" b="b"/>
              <a:pathLst>
                <a:path w="21095" h="17960" extrusionOk="0">
                  <a:moveTo>
                    <a:pt x="6155" y="0"/>
                  </a:moveTo>
                  <a:cubicBezTo>
                    <a:pt x="4292" y="0"/>
                    <a:pt x="2051" y="1047"/>
                    <a:pt x="1277" y="4050"/>
                  </a:cubicBezTo>
                  <a:cubicBezTo>
                    <a:pt x="0" y="8944"/>
                    <a:pt x="1702" y="14628"/>
                    <a:pt x="4985" y="16482"/>
                  </a:cubicBezTo>
                  <a:cubicBezTo>
                    <a:pt x="5686" y="16879"/>
                    <a:pt x="6411" y="16982"/>
                    <a:pt x="7055" y="16982"/>
                  </a:cubicBezTo>
                  <a:cubicBezTo>
                    <a:pt x="7753" y="16982"/>
                    <a:pt x="8358" y="16861"/>
                    <a:pt x="8738" y="16861"/>
                  </a:cubicBezTo>
                  <a:cubicBezTo>
                    <a:pt x="8814" y="16861"/>
                    <a:pt x="8880" y="16866"/>
                    <a:pt x="8937" y="16877"/>
                  </a:cubicBezTo>
                  <a:cubicBezTo>
                    <a:pt x="9477" y="16985"/>
                    <a:pt x="10643" y="17959"/>
                    <a:pt x="12178" y="17959"/>
                  </a:cubicBezTo>
                  <a:cubicBezTo>
                    <a:pt x="12369" y="17959"/>
                    <a:pt x="12565" y="17944"/>
                    <a:pt x="12767" y="17911"/>
                  </a:cubicBezTo>
                  <a:cubicBezTo>
                    <a:pt x="16505" y="17364"/>
                    <a:pt x="20122" y="12652"/>
                    <a:pt x="20669" y="7607"/>
                  </a:cubicBezTo>
                  <a:cubicBezTo>
                    <a:pt x="21095" y="3594"/>
                    <a:pt x="18086" y="1832"/>
                    <a:pt x="16049" y="1801"/>
                  </a:cubicBezTo>
                  <a:cubicBezTo>
                    <a:pt x="15957" y="1799"/>
                    <a:pt x="15869" y="1797"/>
                    <a:pt x="15785" y="1797"/>
                  </a:cubicBezTo>
                  <a:cubicBezTo>
                    <a:pt x="14314" y="1797"/>
                    <a:pt x="13999" y="2166"/>
                    <a:pt x="12918" y="2166"/>
                  </a:cubicBezTo>
                  <a:cubicBezTo>
                    <a:pt x="12590" y="2166"/>
                    <a:pt x="12193" y="2132"/>
                    <a:pt x="11672" y="2044"/>
                  </a:cubicBezTo>
                  <a:cubicBezTo>
                    <a:pt x="9332" y="1558"/>
                    <a:pt x="9697" y="980"/>
                    <a:pt x="7660" y="251"/>
                  </a:cubicBezTo>
                  <a:cubicBezTo>
                    <a:pt x="7223" y="91"/>
                    <a:pt x="6706" y="0"/>
                    <a:pt x="6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grpSp>
      <p:grpSp>
        <p:nvGrpSpPr>
          <p:cNvPr id="1455" name="Google Shape;1455;p41"/>
          <p:cNvGrpSpPr/>
          <p:nvPr/>
        </p:nvGrpSpPr>
        <p:grpSpPr>
          <a:xfrm>
            <a:off x="7676740" y="3952975"/>
            <a:ext cx="989410" cy="1599977"/>
            <a:chOff x="7596552" y="3737901"/>
            <a:chExt cx="826782" cy="1336991"/>
          </a:xfrm>
        </p:grpSpPr>
        <p:sp>
          <p:nvSpPr>
            <p:cNvPr id="1456" name="Google Shape;1456;p41"/>
            <p:cNvSpPr/>
            <p:nvPr/>
          </p:nvSpPr>
          <p:spPr>
            <a:xfrm flipH="1">
              <a:off x="7596552" y="3737901"/>
              <a:ext cx="826782" cy="1336991"/>
            </a:xfrm>
            <a:custGeom>
              <a:avLst/>
              <a:gdLst/>
              <a:ahLst/>
              <a:cxnLst/>
              <a:rect l="l" t="t" r="r" b="b"/>
              <a:pathLst>
                <a:path w="15320" h="24774" extrusionOk="0">
                  <a:moveTo>
                    <a:pt x="9575" y="1"/>
                  </a:moveTo>
                  <a:lnTo>
                    <a:pt x="0" y="22281"/>
                  </a:lnTo>
                  <a:lnTo>
                    <a:pt x="5745" y="24773"/>
                  </a:lnTo>
                  <a:lnTo>
                    <a:pt x="15320" y="2463"/>
                  </a:lnTo>
                  <a:lnTo>
                    <a:pt x="95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57" name="Google Shape;1457;p41"/>
            <p:cNvSpPr/>
            <p:nvPr/>
          </p:nvSpPr>
          <p:spPr>
            <a:xfrm flipH="1">
              <a:off x="7870491" y="3811729"/>
              <a:ext cx="60713" cy="24663"/>
            </a:xfrm>
            <a:custGeom>
              <a:avLst/>
              <a:gdLst/>
              <a:ahLst/>
              <a:cxnLst/>
              <a:rect l="l" t="t" r="r" b="b"/>
              <a:pathLst>
                <a:path w="1125" h="457" fill="none" extrusionOk="0">
                  <a:moveTo>
                    <a:pt x="1125" y="457"/>
                  </a:moveTo>
                  <a:lnTo>
                    <a:pt x="0"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58" name="Google Shape;1458;p41"/>
            <p:cNvSpPr/>
            <p:nvPr/>
          </p:nvSpPr>
          <p:spPr>
            <a:xfrm flipH="1">
              <a:off x="7908215" y="3870769"/>
              <a:ext cx="49272" cy="21371"/>
            </a:xfrm>
            <a:custGeom>
              <a:avLst/>
              <a:gdLst/>
              <a:ahLst/>
              <a:cxnLst/>
              <a:rect l="l" t="t" r="r" b="b"/>
              <a:pathLst>
                <a:path w="913" h="396" fill="none" extrusionOk="0">
                  <a:moveTo>
                    <a:pt x="913" y="396"/>
                  </a:moveTo>
                  <a:lnTo>
                    <a:pt x="1"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59" name="Google Shape;1459;p41"/>
            <p:cNvSpPr/>
            <p:nvPr/>
          </p:nvSpPr>
          <p:spPr>
            <a:xfrm flipH="1">
              <a:off x="7960671" y="3993815"/>
              <a:ext cx="47653" cy="19752"/>
            </a:xfrm>
            <a:custGeom>
              <a:avLst/>
              <a:gdLst/>
              <a:ahLst/>
              <a:cxnLst/>
              <a:rect l="l" t="t" r="r" b="b"/>
              <a:pathLst>
                <a:path w="883" h="366" fill="none" extrusionOk="0">
                  <a:moveTo>
                    <a:pt x="882" y="365"/>
                  </a:moveTo>
                  <a:lnTo>
                    <a:pt x="1"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0" name="Google Shape;1460;p41"/>
            <p:cNvSpPr/>
            <p:nvPr/>
          </p:nvSpPr>
          <p:spPr>
            <a:xfrm flipH="1">
              <a:off x="7934443" y="3931483"/>
              <a:ext cx="47653" cy="21371"/>
            </a:xfrm>
            <a:custGeom>
              <a:avLst/>
              <a:gdLst/>
              <a:ahLst/>
              <a:cxnLst/>
              <a:rect l="l" t="t" r="r" b="b"/>
              <a:pathLst>
                <a:path w="883" h="396" fill="none" extrusionOk="0">
                  <a:moveTo>
                    <a:pt x="882" y="396"/>
                  </a:moveTo>
                  <a:lnTo>
                    <a:pt x="1" y="0"/>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1" name="Google Shape;1461;p41"/>
            <p:cNvSpPr/>
            <p:nvPr/>
          </p:nvSpPr>
          <p:spPr>
            <a:xfrm flipH="1">
              <a:off x="7972166" y="4046326"/>
              <a:ext cx="59094" cy="26282"/>
            </a:xfrm>
            <a:custGeom>
              <a:avLst/>
              <a:gdLst/>
              <a:ahLst/>
              <a:cxnLst/>
              <a:rect l="l" t="t" r="r" b="b"/>
              <a:pathLst>
                <a:path w="1095" h="487" fill="none" extrusionOk="0">
                  <a:moveTo>
                    <a:pt x="1094" y="487"/>
                  </a:moveTo>
                  <a:lnTo>
                    <a:pt x="0" y="0"/>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2" name="Google Shape;1462;p41"/>
            <p:cNvSpPr/>
            <p:nvPr/>
          </p:nvSpPr>
          <p:spPr>
            <a:xfrm flipH="1">
              <a:off x="8008270" y="4106985"/>
              <a:ext cx="49272" cy="19752"/>
            </a:xfrm>
            <a:custGeom>
              <a:avLst/>
              <a:gdLst/>
              <a:ahLst/>
              <a:cxnLst/>
              <a:rect l="l" t="t" r="r" b="b"/>
              <a:pathLst>
                <a:path w="913" h="366" fill="none" extrusionOk="0">
                  <a:moveTo>
                    <a:pt x="913" y="366"/>
                  </a:moveTo>
                  <a:lnTo>
                    <a:pt x="1"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3" name="Google Shape;1463;p41"/>
            <p:cNvSpPr/>
            <p:nvPr/>
          </p:nvSpPr>
          <p:spPr>
            <a:xfrm flipH="1">
              <a:off x="8060781" y="4228412"/>
              <a:ext cx="47599" cy="19698"/>
            </a:xfrm>
            <a:custGeom>
              <a:avLst/>
              <a:gdLst/>
              <a:ahLst/>
              <a:cxnLst/>
              <a:rect l="l" t="t" r="r" b="b"/>
              <a:pathLst>
                <a:path w="882" h="365" fill="none" extrusionOk="0">
                  <a:moveTo>
                    <a:pt x="882" y="365"/>
                  </a:moveTo>
                  <a:lnTo>
                    <a:pt x="0" y="0"/>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4" name="Google Shape;1464;p41"/>
            <p:cNvSpPr/>
            <p:nvPr/>
          </p:nvSpPr>
          <p:spPr>
            <a:xfrm flipH="1">
              <a:off x="8034499" y="4166080"/>
              <a:ext cx="47653" cy="21371"/>
            </a:xfrm>
            <a:custGeom>
              <a:avLst/>
              <a:gdLst/>
              <a:ahLst/>
              <a:cxnLst/>
              <a:rect l="l" t="t" r="r" b="b"/>
              <a:pathLst>
                <a:path w="883" h="396" fill="none" extrusionOk="0">
                  <a:moveTo>
                    <a:pt x="882" y="395"/>
                  </a:moveTo>
                  <a:lnTo>
                    <a:pt x="1" y="0"/>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5" name="Google Shape;1465;p41"/>
            <p:cNvSpPr/>
            <p:nvPr/>
          </p:nvSpPr>
          <p:spPr>
            <a:xfrm flipH="1">
              <a:off x="8073895" y="4285780"/>
              <a:ext cx="59094" cy="26336"/>
            </a:xfrm>
            <a:custGeom>
              <a:avLst/>
              <a:gdLst/>
              <a:ahLst/>
              <a:cxnLst/>
              <a:rect l="l" t="t" r="r" b="b"/>
              <a:pathLst>
                <a:path w="1095" h="488" fill="none" extrusionOk="0">
                  <a:moveTo>
                    <a:pt x="1095" y="487"/>
                  </a:moveTo>
                  <a:lnTo>
                    <a:pt x="1"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6" name="Google Shape;1466;p41"/>
            <p:cNvSpPr/>
            <p:nvPr/>
          </p:nvSpPr>
          <p:spPr>
            <a:xfrm flipH="1">
              <a:off x="8109945" y="4346493"/>
              <a:ext cx="49272" cy="19752"/>
            </a:xfrm>
            <a:custGeom>
              <a:avLst/>
              <a:gdLst/>
              <a:ahLst/>
              <a:cxnLst/>
              <a:rect l="l" t="t" r="r" b="b"/>
              <a:pathLst>
                <a:path w="913" h="366" fill="none" extrusionOk="0">
                  <a:moveTo>
                    <a:pt x="912" y="365"/>
                  </a:moveTo>
                  <a:lnTo>
                    <a:pt x="0"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7" name="Google Shape;1467;p41"/>
            <p:cNvSpPr/>
            <p:nvPr/>
          </p:nvSpPr>
          <p:spPr>
            <a:xfrm flipH="1">
              <a:off x="8162455" y="4467866"/>
              <a:ext cx="49272" cy="19752"/>
            </a:xfrm>
            <a:custGeom>
              <a:avLst/>
              <a:gdLst/>
              <a:ahLst/>
              <a:cxnLst/>
              <a:rect l="l" t="t" r="r" b="b"/>
              <a:pathLst>
                <a:path w="913" h="366" fill="none" extrusionOk="0">
                  <a:moveTo>
                    <a:pt x="912" y="366"/>
                  </a:moveTo>
                  <a:lnTo>
                    <a:pt x="1"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8" name="Google Shape;1468;p41"/>
            <p:cNvSpPr/>
            <p:nvPr/>
          </p:nvSpPr>
          <p:spPr>
            <a:xfrm flipH="1">
              <a:off x="8136227" y="4405533"/>
              <a:ext cx="49272" cy="21371"/>
            </a:xfrm>
            <a:custGeom>
              <a:avLst/>
              <a:gdLst/>
              <a:ahLst/>
              <a:cxnLst/>
              <a:rect l="l" t="t" r="r" b="b"/>
              <a:pathLst>
                <a:path w="913" h="396" fill="none" extrusionOk="0">
                  <a:moveTo>
                    <a:pt x="913" y="396"/>
                  </a:moveTo>
                  <a:lnTo>
                    <a:pt x="1"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69" name="Google Shape;1469;p41"/>
            <p:cNvSpPr/>
            <p:nvPr/>
          </p:nvSpPr>
          <p:spPr>
            <a:xfrm flipH="1">
              <a:off x="8173951" y="4520376"/>
              <a:ext cx="59094" cy="26282"/>
            </a:xfrm>
            <a:custGeom>
              <a:avLst/>
              <a:gdLst/>
              <a:ahLst/>
              <a:cxnLst/>
              <a:rect l="l" t="t" r="r" b="b"/>
              <a:pathLst>
                <a:path w="1095" h="487" fill="none" extrusionOk="0">
                  <a:moveTo>
                    <a:pt x="1095" y="487"/>
                  </a:moveTo>
                  <a:lnTo>
                    <a:pt x="0"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70" name="Google Shape;1470;p41"/>
            <p:cNvSpPr/>
            <p:nvPr/>
          </p:nvSpPr>
          <p:spPr>
            <a:xfrm flipH="1">
              <a:off x="8211674" y="4581090"/>
              <a:ext cx="47599" cy="21371"/>
            </a:xfrm>
            <a:custGeom>
              <a:avLst/>
              <a:gdLst/>
              <a:ahLst/>
              <a:cxnLst/>
              <a:rect l="l" t="t" r="r" b="b"/>
              <a:pathLst>
                <a:path w="882" h="396" fill="none" extrusionOk="0">
                  <a:moveTo>
                    <a:pt x="882" y="395"/>
                  </a:moveTo>
                  <a:lnTo>
                    <a:pt x="0" y="0"/>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71" name="Google Shape;1471;p41"/>
            <p:cNvSpPr/>
            <p:nvPr/>
          </p:nvSpPr>
          <p:spPr>
            <a:xfrm flipH="1">
              <a:off x="8262511" y="4702463"/>
              <a:ext cx="49272" cy="21371"/>
            </a:xfrm>
            <a:custGeom>
              <a:avLst/>
              <a:gdLst/>
              <a:ahLst/>
              <a:cxnLst/>
              <a:rect l="l" t="t" r="r" b="b"/>
              <a:pathLst>
                <a:path w="913" h="396" fill="none" extrusionOk="0">
                  <a:moveTo>
                    <a:pt x="912" y="396"/>
                  </a:moveTo>
                  <a:lnTo>
                    <a:pt x="0" y="0"/>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72" name="Google Shape;1472;p41"/>
            <p:cNvSpPr/>
            <p:nvPr/>
          </p:nvSpPr>
          <p:spPr>
            <a:xfrm flipH="1">
              <a:off x="8236283" y="4641749"/>
              <a:ext cx="49272" cy="19752"/>
            </a:xfrm>
            <a:custGeom>
              <a:avLst/>
              <a:gdLst/>
              <a:ahLst/>
              <a:cxnLst/>
              <a:rect l="l" t="t" r="r" b="b"/>
              <a:pathLst>
                <a:path w="913" h="366" fill="none" extrusionOk="0">
                  <a:moveTo>
                    <a:pt x="913" y="366"/>
                  </a:moveTo>
                  <a:lnTo>
                    <a:pt x="1"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73" name="Google Shape;1473;p41"/>
            <p:cNvSpPr/>
            <p:nvPr/>
          </p:nvSpPr>
          <p:spPr>
            <a:xfrm flipH="1">
              <a:off x="8277298" y="4763176"/>
              <a:ext cx="59094" cy="24609"/>
            </a:xfrm>
            <a:custGeom>
              <a:avLst/>
              <a:gdLst/>
              <a:ahLst/>
              <a:cxnLst/>
              <a:rect l="l" t="t" r="r" b="b"/>
              <a:pathLst>
                <a:path w="1095" h="456" fill="none" extrusionOk="0">
                  <a:moveTo>
                    <a:pt x="1095" y="456"/>
                  </a:moveTo>
                  <a:lnTo>
                    <a:pt x="0" y="0"/>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74" name="Google Shape;1474;p41"/>
            <p:cNvSpPr/>
            <p:nvPr/>
          </p:nvSpPr>
          <p:spPr>
            <a:xfrm flipH="1">
              <a:off x="8313403" y="4822217"/>
              <a:ext cx="49218" cy="21371"/>
            </a:xfrm>
            <a:custGeom>
              <a:avLst/>
              <a:gdLst/>
              <a:ahLst/>
              <a:cxnLst/>
              <a:rect l="l" t="t" r="r" b="b"/>
              <a:pathLst>
                <a:path w="912" h="396" fill="none" extrusionOk="0">
                  <a:moveTo>
                    <a:pt x="912" y="395"/>
                  </a:moveTo>
                  <a:lnTo>
                    <a:pt x="0" y="0"/>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75" name="Google Shape;1475;p41"/>
            <p:cNvSpPr/>
            <p:nvPr/>
          </p:nvSpPr>
          <p:spPr>
            <a:xfrm flipH="1">
              <a:off x="8339631" y="4882876"/>
              <a:ext cx="47599" cy="19752"/>
            </a:xfrm>
            <a:custGeom>
              <a:avLst/>
              <a:gdLst/>
              <a:ahLst/>
              <a:cxnLst/>
              <a:rect l="l" t="t" r="r" b="b"/>
              <a:pathLst>
                <a:path w="882" h="366" fill="none" extrusionOk="0">
                  <a:moveTo>
                    <a:pt x="882" y="366"/>
                  </a:moveTo>
                  <a:lnTo>
                    <a:pt x="0" y="1"/>
                  </a:lnTo>
                </a:path>
              </a:pathLst>
            </a:custGeom>
            <a:solidFill>
              <a:schemeClr val="accent4"/>
            </a:solidFill>
            <a:ln w="685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grpSp>
      <p:grpSp>
        <p:nvGrpSpPr>
          <p:cNvPr id="1476" name="Google Shape;1476;p41"/>
          <p:cNvGrpSpPr/>
          <p:nvPr/>
        </p:nvGrpSpPr>
        <p:grpSpPr>
          <a:xfrm rot="-5815946">
            <a:off x="1382251" y="162079"/>
            <a:ext cx="873233" cy="1598061"/>
            <a:chOff x="2758661" y="6846474"/>
            <a:chExt cx="873223" cy="1598044"/>
          </a:xfrm>
        </p:grpSpPr>
        <p:sp>
          <p:nvSpPr>
            <p:cNvPr id="1477" name="Google Shape;1477;p41"/>
            <p:cNvSpPr/>
            <p:nvPr/>
          </p:nvSpPr>
          <p:spPr>
            <a:xfrm rot="10476725">
              <a:off x="2847005" y="8199055"/>
              <a:ext cx="152003" cy="238854"/>
            </a:xfrm>
            <a:custGeom>
              <a:avLst/>
              <a:gdLst/>
              <a:ahLst/>
              <a:cxnLst/>
              <a:rect l="l" t="t" r="r" b="b"/>
              <a:pathLst>
                <a:path w="6080" h="9554" extrusionOk="0">
                  <a:moveTo>
                    <a:pt x="5137" y="1"/>
                  </a:moveTo>
                  <a:cubicBezTo>
                    <a:pt x="5137" y="1"/>
                    <a:pt x="1642" y="3071"/>
                    <a:pt x="821" y="5563"/>
                  </a:cubicBezTo>
                  <a:cubicBezTo>
                    <a:pt x="1" y="8025"/>
                    <a:pt x="760" y="8998"/>
                    <a:pt x="1976" y="9393"/>
                  </a:cubicBezTo>
                  <a:cubicBezTo>
                    <a:pt x="2264" y="9494"/>
                    <a:pt x="2552" y="9554"/>
                    <a:pt x="2835" y="9554"/>
                  </a:cubicBezTo>
                  <a:cubicBezTo>
                    <a:pt x="3746" y="9554"/>
                    <a:pt x="4602" y="8932"/>
                    <a:pt x="5229" y="7053"/>
                  </a:cubicBezTo>
                  <a:cubicBezTo>
                    <a:pt x="6080" y="4560"/>
                    <a:pt x="5137" y="1"/>
                    <a:pt x="51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78" name="Google Shape;1478;p41"/>
            <p:cNvSpPr/>
            <p:nvPr/>
          </p:nvSpPr>
          <p:spPr>
            <a:xfrm rot="10476725">
              <a:off x="2817708" y="6954301"/>
              <a:ext cx="502309" cy="1281298"/>
            </a:xfrm>
            <a:custGeom>
              <a:avLst/>
              <a:gdLst/>
              <a:ahLst/>
              <a:cxnLst/>
              <a:rect l="l" t="t" r="r" b="b"/>
              <a:pathLst>
                <a:path w="20092" h="51251" extrusionOk="0">
                  <a:moveTo>
                    <a:pt x="15806" y="0"/>
                  </a:moveTo>
                  <a:lnTo>
                    <a:pt x="183" y="49667"/>
                  </a:lnTo>
                  <a:cubicBezTo>
                    <a:pt x="0" y="50305"/>
                    <a:pt x="335" y="50974"/>
                    <a:pt x="973" y="51187"/>
                  </a:cubicBezTo>
                  <a:cubicBezTo>
                    <a:pt x="1098" y="51230"/>
                    <a:pt x="1226" y="51251"/>
                    <a:pt x="1353" y="51251"/>
                  </a:cubicBezTo>
                  <a:cubicBezTo>
                    <a:pt x="1847" y="51251"/>
                    <a:pt x="2324" y="50940"/>
                    <a:pt x="2493" y="50457"/>
                  </a:cubicBezTo>
                  <a:lnTo>
                    <a:pt x="20092" y="1429"/>
                  </a:lnTo>
                  <a:lnTo>
                    <a:pt x="15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79" name="Google Shape;1479;p41"/>
            <p:cNvSpPr/>
            <p:nvPr/>
          </p:nvSpPr>
          <p:spPr>
            <a:xfrm rot="10476725">
              <a:off x="2868880" y="8041724"/>
              <a:ext cx="161878" cy="207479"/>
            </a:xfrm>
            <a:custGeom>
              <a:avLst/>
              <a:gdLst/>
              <a:ahLst/>
              <a:cxnLst/>
              <a:rect l="l" t="t" r="r" b="b"/>
              <a:pathLst>
                <a:path w="6475" h="8299" extrusionOk="0">
                  <a:moveTo>
                    <a:pt x="2189" y="0"/>
                  </a:moveTo>
                  <a:lnTo>
                    <a:pt x="1" y="6961"/>
                  </a:lnTo>
                  <a:lnTo>
                    <a:pt x="3982" y="8298"/>
                  </a:lnTo>
                  <a:lnTo>
                    <a:pt x="6475" y="1429"/>
                  </a:lnTo>
                  <a:lnTo>
                    <a:pt x="21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80" name="Google Shape;1480;p41"/>
            <p:cNvSpPr/>
            <p:nvPr/>
          </p:nvSpPr>
          <p:spPr>
            <a:xfrm rot="6026346">
              <a:off x="2974243" y="6900560"/>
              <a:ext cx="611757" cy="602657"/>
            </a:xfrm>
            <a:custGeom>
              <a:avLst/>
              <a:gdLst/>
              <a:ahLst/>
              <a:cxnLst/>
              <a:rect l="l" t="t" r="r" b="b"/>
              <a:pathLst>
                <a:path w="24469" h="24105" extrusionOk="0">
                  <a:moveTo>
                    <a:pt x="22463" y="0"/>
                  </a:moveTo>
                  <a:lnTo>
                    <a:pt x="0" y="22068"/>
                  </a:lnTo>
                  <a:lnTo>
                    <a:pt x="2007" y="24104"/>
                  </a:lnTo>
                  <a:lnTo>
                    <a:pt x="24469" y="2006"/>
                  </a:lnTo>
                  <a:lnTo>
                    <a:pt x="224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481" name="Google Shape;1481;p41"/>
            <p:cNvSpPr/>
            <p:nvPr/>
          </p:nvSpPr>
          <p:spPr>
            <a:xfrm rot="6026346">
              <a:off x="3469991" y="7507839"/>
              <a:ext cx="105656" cy="104906"/>
            </a:xfrm>
            <a:custGeom>
              <a:avLst/>
              <a:gdLst/>
              <a:ahLst/>
              <a:cxnLst/>
              <a:rect l="l" t="t" r="r" b="b"/>
              <a:pathLst>
                <a:path w="4226" h="4196" extrusionOk="0">
                  <a:moveTo>
                    <a:pt x="4226" y="1"/>
                  </a:moveTo>
                  <a:lnTo>
                    <a:pt x="1" y="2159"/>
                  </a:lnTo>
                  <a:lnTo>
                    <a:pt x="1004" y="3192"/>
                  </a:lnTo>
                  <a:lnTo>
                    <a:pt x="2007" y="4195"/>
                  </a:lnTo>
                  <a:lnTo>
                    <a:pt x="42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grpSp>
      <p:pic>
        <p:nvPicPr>
          <p:cNvPr id="6" name="Picture 5">
            <a:extLst>
              <a:ext uri="{FF2B5EF4-FFF2-40B4-BE49-F238E27FC236}">
                <a16:creationId xmlns:a16="http://schemas.microsoft.com/office/drawing/2014/main" id="{3BFC3C95-07D0-406D-AA70-799F8F141AAA}"/>
              </a:ext>
            </a:extLst>
          </p:cNvPr>
          <p:cNvPicPr>
            <a:picLocks noChangeAspect="1"/>
          </p:cNvPicPr>
          <p:nvPr/>
        </p:nvPicPr>
        <p:blipFill>
          <a:blip r:embed="rId5"/>
          <a:stretch>
            <a:fillRect/>
          </a:stretch>
        </p:blipFill>
        <p:spPr>
          <a:xfrm>
            <a:off x="270957" y="1520647"/>
            <a:ext cx="8230313" cy="3206774"/>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D73BFC1-C5CB-4109-9225-2A08A13F1A15}"/>
              </a:ext>
            </a:extLst>
          </p:cNvPr>
          <p:cNvGraphicFramePr>
            <a:graphicFrameLocks noGrp="1"/>
          </p:cNvGraphicFramePr>
          <p:nvPr>
            <p:extLst>
              <p:ext uri="{D42A27DB-BD31-4B8C-83A1-F6EECF244321}">
                <p14:modId xmlns:p14="http://schemas.microsoft.com/office/powerpoint/2010/main" val="76250135"/>
              </p:ext>
            </p:extLst>
          </p:nvPr>
        </p:nvGraphicFramePr>
        <p:xfrm>
          <a:off x="193286" y="260194"/>
          <a:ext cx="8660782" cy="4735550"/>
        </p:xfrm>
        <a:graphic>
          <a:graphicData uri="http://schemas.openxmlformats.org/drawingml/2006/table">
            <a:tbl>
              <a:tblPr firstRow="1" bandRow="1">
                <a:tableStyleId>{C6E4F878-60FF-4619-9FE3-911E6FB8F8C7}</a:tableStyleId>
              </a:tblPr>
              <a:tblGrid>
                <a:gridCol w="4330391">
                  <a:extLst>
                    <a:ext uri="{9D8B030D-6E8A-4147-A177-3AD203B41FA5}">
                      <a16:colId xmlns:a16="http://schemas.microsoft.com/office/drawing/2014/main" val="2026590179"/>
                    </a:ext>
                  </a:extLst>
                </a:gridCol>
                <a:gridCol w="4330391">
                  <a:extLst>
                    <a:ext uri="{9D8B030D-6E8A-4147-A177-3AD203B41FA5}">
                      <a16:colId xmlns:a16="http://schemas.microsoft.com/office/drawing/2014/main" val="2043147854"/>
                    </a:ext>
                  </a:extLst>
                </a:gridCol>
              </a:tblGrid>
              <a:tr h="605739">
                <a:tc>
                  <a:txBody>
                    <a:bodyPr/>
                    <a:lstStyle/>
                    <a:p>
                      <a:pPr algn="ctr"/>
                      <a:r>
                        <a:rPr lang="en-US" sz="1800" b="1" dirty="0" err="1">
                          <a:latin typeface="Cambria" panose="02040503050406030204" pitchFamily="18" charset="0"/>
                          <a:ea typeface="Cambria" panose="02040503050406030204" pitchFamily="18" charset="0"/>
                        </a:rPr>
                        <a:t>Nội</a:t>
                      </a:r>
                      <a:r>
                        <a:rPr lang="en-US" sz="1800" b="1" dirty="0">
                          <a:latin typeface="Cambria" panose="02040503050406030204" pitchFamily="18" charset="0"/>
                          <a:ea typeface="Cambria" panose="02040503050406030204" pitchFamily="18" charset="0"/>
                        </a:rPr>
                        <a:t> dung </a:t>
                      </a:r>
                      <a:r>
                        <a:rPr lang="en-US" sz="1800" b="1" dirty="0" err="1">
                          <a:latin typeface="Cambria" panose="02040503050406030204" pitchFamily="18" charset="0"/>
                          <a:ea typeface="Cambria" panose="02040503050406030204" pitchFamily="18" charset="0"/>
                        </a:rPr>
                        <a:t>rà</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soát</a:t>
                      </a:r>
                      <a:endParaRPr lang="en-US" sz="18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800" b="1" dirty="0" err="1">
                          <a:latin typeface="Cambria" panose="02040503050406030204" pitchFamily="18" charset="0"/>
                          <a:ea typeface="Cambria" panose="02040503050406030204" pitchFamily="18" charset="0"/>
                        </a:rPr>
                        <a:t>Hướng</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chỉnh</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sửa</a:t>
                      </a:r>
                      <a:endParaRPr lang="en-US" sz="18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2027957"/>
                  </a:ext>
                </a:extLst>
              </a:tr>
              <a:tr h="647227">
                <a:tc>
                  <a:txBody>
                    <a:bodyPr/>
                    <a:lstStyle/>
                    <a:p>
                      <a:pPr algn="l"/>
                      <a:r>
                        <a:rPr lang="en-US" sz="1600" dirty="0" err="1">
                          <a:latin typeface="Cambria" panose="02040503050406030204" pitchFamily="18" charset="0"/>
                          <a:ea typeface="Cambria" panose="02040503050406030204" pitchFamily="18" charset="0"/>
                        </a:rPr>
                        <a:t>Tên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văn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bản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đã</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phản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ánh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đúng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nội</a:t>
                      </a:r>
                      <a:r>
                        <a:rPr lang="en-US" sz="1600" dirty="0">
                          <a:latin typeface="Cambria" panose="02040503050406030204" pitchFamily="18" charset="0"/>
                          <a:ea typeface="Cambria" panose="02040503050406030204" pitchFamily="18" charset="0"/>
                        </a:rPr>
                        <a:t> dung </a:t>
                      </a:r>
                      <a:r>
                        <a:rPr lang="en-US" sz="1600" dirty="0" err="1">
                          <a:latin typeface="Cambria" panose="02040503050406030204" pitchFamily="18" charset="0"/>
                          <a:ea typeface="Cambria" panose="02040503050406030204" pitchFamily="18" charset="0"/>
                        </a:rPr>
                        <a:t>chính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được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tường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trình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chưa</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dirty="0" err="1">
                          <a:latin typeface="Cambria" panose="02040503050406030204" pitchFamily="18" charset="0"/>
                          <a:ea typeface="Cambria" panose="02040503050406030204" pitchFamily="18" charset="0"/>
                        </a:rPr>
                        <a:t>Sửa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phù</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hợp</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13761297"/>
                  </a:ext>
                </a:extLst>
              </a:tr>
              <a:tr h="854673">
                <a:tc>
                  <a:txBody>
                    <a:bodyPr/>
                    <a:lstStyle/>
                    <a:p>
                      <a:pPr algn="l"/>
                      <a:r>
                        <a:rPr lang="en-US" sz="1600" dirty="0" err="1">
                          <a:latin typeface="Cambria" panose="02040503050406030204" pitchFamily="18" charset="0"/>
                          <a:ea typeface="Cambria" panose="02040503050406030204" pitchFamily="18" charset="0"/>
                        </a:rPr>
                        <a:t>Sự</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việc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tường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trình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đã</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đẩy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đủ</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cụ</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thể</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chưa</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dirty="0">
                          <a:latin typeface="Cambria" panose="02040503050406030204" pitchFamily="18" charset="0"/>
                          <a:ea typeface="Cambria" panose="02040503050406030204" pitchFamily="18" charset="0"/>
                        </a:rPr>
                        <a:t>Chi </a:t>
                      </a:r>
                      <a:r>
                        <a:rPr lang="en-US" sz="1600" dirty="0" err="1">
                          <a:latin typeface="Cambria" panose="02040503050406030204" pitchFamily="18" charset="0"/>
                          <a:ea typeface="Cambria" panose="02040503050406030204" pitchFamily="18" charset="0"/>
                        </a:rPr>
                        <a:t>tiết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thừa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thì</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lược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bỏ</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thiếu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thì</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bổ</a:t>
                      </a:r>
                      <a:r>
                        <a:rPr lang="en-US" sz="1600" dirty="0">
                          <a:latin typeface="Cambria" panose="02040503050406030204" pitchFamily="18" charset="0"/>
                          <a:ea typeface="Cambria" panose="02040503050406030204" pitchFamily="18" charset="0"/>
                        </a:rPr>
                        <a:t> sung.</a:t>
                      </a:r>
                    </a:p>
                    <a:p>
                      <a:pPr algn="ctr"/>
                      <a:r>
                        <a:rPr lang="en-US" sz="1600" dirty="0" err="1">
                          <a:latin typeface="Cambria" panose="02040503050406030204" pitchFamily="18" charset="0"/>
                          <a:ea typeface="Cambria" panose="02040503050406030204" pitchFamily="18" charset="0"/>
                        </a:rPr>
                        <a:t>Cấn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sắp</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xếp</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các</a:t>
                      </a:r>
                      <a:r>
                        <a:rPr lang="en-US" sz="1600" dirty="0">
                          <a:latin typeface="Cambria" panose="02040503050406030204" pitchFamily="18" charset="0"/>
                          <a:ea typeface="Cambria" panose="02040503050406030204" pitchFamily="18" charset="0"/>
                        </a:rPr>
                        <a:t> chi </a:t>
                      </a:r>
                      <a:r>
                        <a:rPr lang="en-US" sz="1600" dirty="0" err="1">
                          <a:latin typeface="Cambria" panose="02040503050406030204" pitchFamily="18" charset="0"/>
                          <a:ea typeface="Cambria" panose="02040503050406030204" pitchFamily="18" charset="0"/>
                        </a:rPr>
                        <a:t>tiết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theo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trình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tự</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hợp</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lí</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93750354"/>
                  </a:ext>
                </a:extLst>
              </a:tr>
              <a:tr h="918565">
                <a:tc>
                  <a:txBody>
                    <a:bodyPr/>
                    <a:lstStyle/>
                    <a:p>
                      <a:pPr algn="l"/>
                      <a:r>
                        <a:rPr lang="en-US" sz="1600" dirty="0" err="1">
                          <a:latin typeface="Cambria" panose="02040503050406030204" pitchFamily="18" charset="0"/>
                          <a:ea typeface="Cambria" panose="02040503050406030204" pitchFamily="18" charset="0"/>
                        </a:rPr>
                        <a:t>Tư</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cạc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vai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trò</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của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người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viết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trong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vụ</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việc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đã</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được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xác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định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rõ</a:t>
                      </a:r>
                      <a:r>
                        <a:rPr lang="en-US" sz="1600" dirty="0">
                          <a:latin typeface="Cambria" panose="02040503050406030204" pitchFamily="18" charset="0"/>
                          <a:ea typeface="Cambria" panose="02040503050406030204" pitchFamily="18" charset="0"/>
                        </a:rPr>
                        <a:t> rang </a:t>
                      </a:r>
                      <a:r>
                        <a:rPr lang="en-US" sz="1600" dirty="0" err="1">
                          <a:latin typeface="Cambria" panose="02040503050406030204" pitchFamily="18" charset="0"/>
                          <a:ea typeface="Cambria" panose="02040503050406030204" pitchFamily="18" charset="0"/>
                        </a:rPr>
                        <a:t>chưa</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dirty="0" err="1">
                          <a:latin typeface="Cambria" panose="02040503050406030204" pitchFamily="18" charset="0"/>
                          <a:ea typeface="Cambria" panose="02040503050406030204" pitchFamily="18" charset="0"/>
                        </a:rPr>
                        <a:t>Bản</a:t>
                      </a:r>
                      <a:r>
                        <a:rPr lang="en-US" sz="1600" dirty="0">
                          <a:latin typeface="Cambria" panose="02040503050406030204" pitchFamily="18" charset="0"/>
                          <a:ea typeface="Cambria" panose="02040503050406030204" pitchFamily="18" charset="0"/>
                        </a:rPr>
                        <a:t> than </a:t>
                      </a:r>
                      <a:r>
                        <a:rPr lang="en-US" sz="1600" dirty="0" err="1">
                          <a:latin typeface="Cambria" panose="02040503050406030204" pitchFamily="18" charset="0"/>
                          <a:ea typeface="Cambria" panose="02040503050406030204" pitchFamily="18" charset="0"/>
                        </a:rPr>
                        <a:t>người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viết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là</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người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gây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hậu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quả</a:t>
                      </a:r>
                      <a:r>
                        <a:rPr lang="en-US" sz="1600" dirty="0">
                          <a:latin typeface="Cambria" panose="02040503050406030204" pitchFamily="18" charset="0"/>
                          <a:ea typeface="Cambria" panose="02040503050406030204" pitchFamily="18" charset="0"/>
                        </a:rPr>
                        <a:t> hay </a:t>
                      </a:r>
                      <a:r>
                        <a:rPr lang="en-US" sz="1600" dirty="0" err="1">
                          <a:latin typeface="Cambria" panose="02040503050406030204" pitchFamily="18" charset="0"/>
                          <a:ea typeface="Cambria" panose="02040503050406030204" pitchFamily="18" charset="0"/>
                        </a:rPr>
                        <a:t>chịu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hậu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quả</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Là</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người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phải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chịu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trách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nhiệm</a:t>
                      </a:r>
                      <a:r>
                        <a:rPr lang="en-US" sz="1600" dirty="0">
                          <a:latin typeface="Cambria" panose="02040503050406030204" pitchFamily="18" charset="0"/>
                          <a:ea typeface="Cambria" panose="02040503050406030204" pitchFamily="18" charset="0"/>
                        </a:rPr>
                        <a:t> hay </a:t>
                      </a:r>
                      <a:r>
                        <a:rPr lang="en-US" sz="1600" dirty="0" err="1">
                          <a:latin typeface="Cambria" panose="02040503050406030204" pitchFamily="18" charset="0"/>
                          <a:ea typeface="Cambria" panose="02040503050406030204" pitchFamily="18" charset="0"/>
                        </a:rPr>
                        <a:t>là</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người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làm</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chứng</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48096733"/>
                  </a:ext>
                </a:extLst>
              </a:tr>
              <a:tr h="854673">
                <a:tc>
                  <a:txBody>
                    <a:bodyPr/>
                    <a:lstStyle/>
                    <a:p>
                      <a:pPr algn="l"/>
                      <a:r>
                        <a:rPr lang="en-US" sz="1600" dirty="0" err="1">
                          <a:latin typeface="Cambria" panose="02040503050406030204" pitchFamily="18" charset="0"/>
                          <a:ea typeface="Cambria" panose="02040503050406030204" pitchFamily="18" charset="0"/>
                        </a:rPr>
                        <a:t>Diễn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đạt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đã</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phù</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hợp</a:t>
                      </a:r>
                      <a:r>
                        <a:rPr lang="en-US" sz="1600" dirty="0">
                          <a:latin typeface="Cambria" panose="02040503050406030204" pitchFamily="18" charset="0"/>
                          <a:ea typeface="Cambria" panose="02040503050406030204" pitchFamily="18" charset="0"/>
                        </a:rPr>
                        <a:t> hay </a:t>
                      </a:r>
                      <a:r>
                        <a:rPr lang="en-US" sz="1600" dirty="0" err="1">
                          <a:latin typeface="Cambria" panose="02040503050406030204" pitchFamily="18" charset="0"/>
                          <a:ea typeface="Cambria" panose="02040503050406030204" pitchFamily="18" charset="0"/>
                        </a:rPr>
                        <a:t>chưa</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dirty="0" err="1">
                          <a:latin typeface="Cambria" panose="02040503050406030204" pitchFamily="18" charset="0"/>
                          <a:ea typeface="Cambria" panose="02040503050406030204" pitchFamily="18" charset="0"/>
                        </a:rPr>
                        <a:t>Loại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bỏ</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các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từ</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địa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phương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khẩu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ngữ</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hoặc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tiếng</a:t>
                      </a:r>
                      <a:r>
                        <a:rPr lang="en-US" sz="1600" dirty="0">
                          <a:latin typeface="Cambria" panose="02040503050406030204" pitchFamily="18" charset="0"/>
                          <a:ea typeface="Cambria" panose="02040503050406030204" pitchFamily="18" charset="0"/>
                        </a:rPr>
                        <a:t> long </a:t>
                      </a:r>
                      <a:r>
                        <a:rPr lang="en-US" sz="1600" dirty="0" err="1">
                          <a:latin typeface="Cambria" panose="02040503050406030204" pitchFamily="18" charset="0"/>
                          <a:ea typeface="Cambria" panose="02040503050406030204" pitchFamily="18" charset="0"/>
                        </a:rPr>
                        <a:t>nếu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có</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25058230"/>
                  </a:ext>
                </a:extLst>
              </a:tr>
              <a:tr h="854673">
                <a:tc>
                  <a:txBody>
                    <a:bodyPr/>
                    <a:lstStyle/>
                    <a:p>
                      <a:pPr algn="l"/>
                      <a:r>
                        <a:rPr lang="en-US" sz="1600" dirty="0" err="1">
                          <a:latin typeface="Cambria" panose="02040503050406030204" pitchFamily="18" charset="0"/>
                          <a:ea typeface="Cambria" panose="02040503050406030204" pitchFamily="18" charset="0"/>
                        </a:rPr>
                        <a:t>Hình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thức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trình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bày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đã</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đúng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quy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cách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chưa</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dirty="0" err="1">
                          <a:latin typeface="Cambria" panose="02040503050406030204" pitchFamily="18" charset="0"/>
                          <a:ea typeface="Cambria" panose="02040503050406030204" pitchFamily="18" charset="0"/>
                        </a:rPr>
                        <a:t>Chỉnh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sửa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theo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đúng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thể</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thức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đã</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được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học</a:t>
                      </a:r>
                      <a:r>
                        <a:rPr lang="en-US" sz="1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877808107"/>
                  </a:ext>
                </a:extLst>
              </a:tr>
            </a:tbl>
          </a:graphicData>
        </a:graphic>
      </p:graphicFrame>
    </p:spTree>
    <p:extLst>
      <p:ext uri="{BB962C8B-B14F-4D97-AF65-F5344CB8AC3E}">
        <p14:creationId xmlns:p14="http://schemas.microsoft.com/office/powerpoint/2010/main" val="30930131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grpSp>
        <p:nvGrpSpPr>
          <p:cNvPr id="1087" name="Google Shape;1087;p33"/>
          <p:cNvGrpSpPr/>
          <p:nvPr/>
        </p:nvGrpSpPr>
        <p:grpSpPr>
          <a:xfrm>
            <a:off x="352750" y="3308989"/>
            <a:ext cx="814774" cy="1494661"/>
            <a:chOff x="6879850" y="8750975"/>
            <a:chExt cx="620875" cy="1139050"/>
          </a:xfrm>
        </p:grpSpPr>
        <p:sp>
          <p:nvSpPr>
            <p:cNvPr id="1088" name="Google Shape;1088;p33"/>
            <p:cNvSpPr/>
            <p:nvPr/>
          </p:nvSpPr>
          <p:spPr>
            <a:xfrm>
              <a:off x="6915575" y="8946225"/>
              <a:ext cx="424800" cy="709000"/>
            </a:xfrm>
            <a:custGeom>
              <a:avLst/>
              <a:gdLst/>
              <a:ahLst/>
              <a:cxnLst/>
              <a:rect l="l" t="t" r="r" b="b"/>
              <a:pathLst>
                <a:path w="16992" h="28360" extrusionOk="0">
                  <a:moveTo>
                    <a:pt x="15381" y="1"/>
                  </a:moveTo>
                  <a:lnTo>
                    <a:pt x="0" y="27478"/>
                  </a:lnTo>
                  <a:lnTo>
                    <a:pt x="1611" y="28360"/>
                  </a:lnTo>
                  <a:lnTo>
                    <a:pt x="16992" y="882"/>
                  </a:lnTo>
                  <a:lnTo>
                    <a:pt x="153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89" name="Google Shape;1089;p33"/>
            <p:cNvSpPr/>
            <p:nvPr/>
          </p:nvSpPr>
          <p:spPr>
            <a:xfrm>
              <a:off x="6879850" y="9633175"/>
              <a:ext cx="76025" cy="110200"/>
            </a:xfrm>
            <a:custGeom>
              <a:avLst/>
              <a:gdLst/>
              <a:ahLst/>
              <a:cxnLst/>
              <a:rect l="l" t="t" r="r" b="b"/>
              <a:pathLst>
                <a:path w="3041" h="4408" extrusionOk="0">
                  <a:moveTo>
                    <a:pt x="1429" y="0"/>
                  </a:moveTo>
                  <a:lnTo>
                    <a:pt x="1" y="4408"/>
                  </a:lnTo>
                  <a:lnTo>
                    <a:pt x="3040" y="882"/>
                  </a:lnTo>
                  <a:lnTo>
                    <a:pt x="2220" y="456"/>
                  </a:lnTo>
                  <a:lnTo>
                    <a:pt x="1429" y="0"/>
                  </a:lnTo>
                  <a:close/>
                </a:path>
              </a:pathLst>
            </a:custGeom>
            <a:solidFill>
              <a:srgbClr val="FF6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90" name="Google Shape;1090;p33"/>
            <p:cNvSpPr/>
            <p:nvPr/>
          </p:nvSpPr>
          <p:spPr>
            <a:xfrm>
              <a:off x="7422425" y="8988025"/>
              <a:ext cx="59300" cy="788025"/>
            </a:xfrm>
            <a:custGeom>
              <a:avLst/>
              <a:gdLst/>
              <a:ahLst/>
              <a:cxnLst/>
              <a:rect l="l" t="t" r="r" b="b"/>
              <a:pathLst>
                <a:path w="2372" h="31521" extrusionOk="0">
                  <a:moveTo>
                    <a:pt x="1824" y="0"/>
                  </a:moveTo>
                  <a:lnTo>
                    <a:pt x="0" y="31"/>
                  </a:lnTo>
                  <a:lnTo>
                    <a:pt x="548" y="31521"/>
                  </a:lnTo>
                  <a:lnTo>
                    <a:pt x="2371" y="31490"/>
                  </a:lnTo>
                  <a:lnTo>
                    <a:pt x="18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91" name="Google Shape;1091;p33"/>
            <p:cNvSpPr/>
            <p:nvPr/>
          </p:nvSpPr>
          <p:spPr>
            <a:xfrm>
              <a:off x="7436850" y="9776025"/>
              <a:ext cx="45625" cy="114000"/>
            </a:xfrm>
            <a:custGeom>
              <a:avLst/>
              <a:gdLst/>
              <a:ahLst/>
              <a:cxnLst/>
              <a:rect l="l" t="t" r="r" b="b"/>
              <a:pathLst>
                <a:path w="1825" h="4560" extrusionOk="0">
                  <a:moveTo>
                    <a:pt x="913" y="1"/>
                  </a:moveTo>
                  <a:lnTo>
                    <a:pt x="1" y="31"/>
                  </a:lnTo>
                  <a:lnTo>
                    <a:pt x="1004" y="4560"/>
                  </a:lnTo>
                  <a:lnTo>
                    <a:pt x="1825" y="1"/>
                  </a:lnTo>
                  <a:close/>
                </a:path>
              </a:pathLst>
            </a:custGeom>
            <a:solidFill>
              <a:srgbClr val="FF6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92" name="Google Shape;1092;p33"/>
            <p:cNvSpPr/>
            <p:nvPr/>
          </p:nvSpPr>
          <p:spPr>
            <a:xfrm>
              <a:off x="7321350" y="8805032"/>
              <a:ext cx="179375" cy="119325"/>
            </a:xfrm>
            <a:custGeom>
              <a:avLst/>
              <a:gdLst/>
              <a:ahLst/>
              <a:cxnLst/>
              <a:rect l="l" t="t" r="r" b="b"/>
              <a:pathLst>
                <a:path w="7175" h="4773" extrusionOk="0">
                  <a:moveTo>
                    <a:pt x="821" y="1"/>
                  </a:moveTo>
                  <a:lnTo>
                    <a:pt x="1" y="3162"/>
                  </a:lnTo>
                  <a:lnTo>
                    <a:pt x="6354" y="4773"/>
                  </a:lnTo>
                  <a:lnTo>
                    <a:pt x="7174" y="1612"/>
                  </a:lnTo>
                  <a:lnTo>
                    <a:pt x="8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93" name="Google Shape;1093;p33"/>
            <p:cNvSpPr/>
            <p:nvPr/>
          </p:nvSpPr>
          <p:spPr>
            <a:xfrm>
              <a:off x="7291725" y="8883150"/>
              <a:ext cx="188475" cy="122375"/>
            </a:xfrm>
            <a:custGeom>
              <a:avLst/>
              <a:gdLst/>
              <a:ahLst/>
              <a:cxnLst/>
              <a:rect l="l" t="t" r="r" b="b"/>
              <a:pathLst>
                <a:path w="7539" h="4895" extrusionOk="0">
                  <a:moveTo>
                    <a:pt x="1186" y="1"/>
                  </a:moveTo>
                  <a:lnTo>
                    <a:pt x="0" y="3101"/>
                  </a:lnTo>
                  <a:lnTo>
                    <a:pt x="7113" y="4894"/>
                  </a:lnTo>
                  <a:lnTo>
                    <a:pt x="7539" y="1612"/>
                  </a:lnTo>
                  <a:lnTo>
                    <a:pt x="1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94" name="Google Shape;1094;p33"/>
            <p:cNvSpPr/>
            <p:nvPr/>
          </p:nvSpPr>
          <p:spPr>
            <a:xfrm>
              <a:off x="7193700" y="9127425"/>
              <a:ext cx="245475" cy="222750"/>
            </a:xfrm>
            <a:custGeom>
              <a:avLst/>
              <a:gdLst/>
              <a:ahLst/>
              <a:cxnLst/>
              <a:rect l="l" t="t" r="r" b="b"/>
              <a:pathLst>
                <a:path w="9819" h="8910" extrusionOk="0">
                  <a:moveTo>
                    <a:pt x="4898" y="1"/>
                  </a:moveTo>
                  <a:cubicBezTo>
                    <a:pt x="2913" y="1"/>
                    <a:pt x="1092" y="1354"/>
                    <a:pt x="578" y="3361"/>
                  </a:cubicBezTo>
                  <a:cubicBezTo>
                    <a:pt x="0" y="5762"/>
                    <a:pt x="1429" y="8163"/>
                    <a:pt x="3830" y="8771"/>
                  </a:cubicBezTo>
                  <a:cubicBezTo>
                    <a:pt x="4194" y="8864"/>
                    <a:pt x="4559" y="8909"/>
                    <a:pt x="4919" y="8909"/>
                  </a:cubicBezTo>
                  <a:cubicBezTo>
                    <a:pt x="6897" y="8909"/>
                    <a:pt x="8696" y="7556"/>
                    <a:pt x="9210" y="5549"/>
                  </a:cubicBezTo>
                  <a:cubicBezTo>
                    <a:pt x="9818" y="3148"/>
                    <a:pt x="8359" y="747"/>
                    <a:pt x="5988" y="139"/>
                  </a:cubicBezTo>
                  <a:cubicBezTo>
                    <a:pt x="5624" y="45"/>
                    <a:pt x="5258" y="1"/>
                    <a:pt x="48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95" name="Google Shape;1095;p33"/>
            <p:cNvSpPr/>
            <p:nvPr/>
          </p:nvSpPr>
          <p:spPr>
            <a:xfrm>
              <a:off x="7224100" y="9155125"/>
              <a:ext cx="184675" cy="167325"/>
            </a:xfrm>
            <a:custGeom>
              <a:avLst/>
              <a:gdLst/>
              <a:ahLst/>
              <a:cxnLst/>
              <a:rect l="l" t="t" r="r" b="b"/>
              <a:pathLst>
                <a:path w="7387" h="6693" extrusionOk="0">
                  <a:moveTo>
                    <a:pt x="3703" y="1"/>
                  </a:moveTo>
                  <a:cubicBezTo>
                    <a:pt x="2195" y="1"/>
                    <a:pt x="818" y="999"/>
                    <a:pt x="456" y="2526"/>
                  </a:cubicBezTo>
                  <a:cubicBezTo>
                    <a:pt x="0" y="4320"/>
                    <a:pt x="1094" y="6143"/>
                    <a:pt x="2857" y="6599"/>
                  </a:cubicBezTo>
                  <a:cubicBezTo>
                    <a:pt x="3124" y="6662"/>
                    <a:pt x="3391" y="6693"/>
                    <a:pt x="3654" y="6693"/>
                  </a:cubicBezTo>
                  <a:cubicBezTo>
                    <a:pt x="5162" y="6693"/>
                    <a:pt x="6542" y="5695"/>
                    <a:pt x="6930" y="4168"/>
                  </a:cubicBezTo>
                  <a:cubicBezTo>
                    <a:pt x="7386" y="2374"/>
                    <a:pt x="6292" y="550"/>
                    <a:pt x="4499" y="95"/>
                  </a:cubicBezTo>
                  <a:cubicBezTo>
                    <a:pt x="4232" y="31"/>
                    <a:pt x="3965" y="1"/>
                    <a:pt x="3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96" name="Google Shape;1096;p33"/>
            <p:cNvSpPr/>
            <p:nvPr/>
          </p:nvSpPr>
          <p:spPr>
            <a:xfrm>
              <a:off x="7287150" y="9212325"/>
              <a:ext cx="58550" cy="53175"/>
            </a:xfrm>
            <a:custGeom>
              <a:avLst/>
              <a:gdLst/>
              <a:ahLst/>
              <a:cxnLst/>
              <a:rect l="l" t="t" r="r" b="b"/>
              <a:pathLst>
                <a:path w="2342" h="2127" extrusionOk="0">
                  <a:moveTo>
                    <a:pt x="1192" y="1"/>
                  </a:moveTo>
                  <a:cubicBezTo>
                    <a:pt x="701" y="1"/>
                    <a:pt x="254" y="318"/>
                    <a:pt x="123" y="816"/>
                  </a:cubicBezTo>
                  <a:cubicBezTo>
                    <a:pt x="1" y="1363"/>
                    <a:pt x="335" y="1940"/>
                    <a:pt x="913" y="2092"/>
                  </a:cubicBezTo>
                  <a:cubicBezTo>
                    <a:pt x="998" y="2116"/>
                    <a:pt x="1083" y="2127"/>
                    <a:pt x="1167" y="2127"/>
                  </a:cubicBezTo>
                  <a:cubicBezTo>
                    <a:pt x="1629" y="2127"/>
                    <a:pt x="2061" y="1795"/>
                    <a:pt x="2189" y="1332"/>
                  </a:cubicBezTo>
                  <a:cubicBezTo>
                    <a:pt x="2341" y="755"/>
                    <a:pt x="1977" y="177"/>
                    <a:pt x="1430" y="25"/>
                  </a:cubicBezTo>
                  <a:cubicBezTo>
                    <a:pt x="1350" y="9"/>
                    <a:pt x="1270" y="1"/>
                    <a:pt x="1192" y="1"/>
                  </a:cubicBezTo>
                  <a:close/>
                </a:path>
              </a:pathLst>
            </a:custGeom>
            <a:solidFill>
              <a:srgbClr val="FFF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sp>
          <p:nvSpPr>
            <p:cNvPr id="1097" name="Google Shape;1097;p33"/>
            <p:cNvSpPr/>
            <p:nvPr/>
          </p:nvSpPr>
          <p:spPr>
            <a:xfrm>
              <a:off x="7392025" y="8750975"/>
              <a:ext cx="63100" cy="117000"/>
            </a:xfrm>
            <a:custGeom>
              <a:avLst/>
              <a:gdLst/>
              <a:ahLst/>
              <a:cxnLst/>
              <a:rect l="l" t="t" r="r" b="b"/>
              <a:pathLst>
                <a:path w="2524" h="4680" extrusionOk="0">
                  <a:moveTo>
                    <a:pt x="1678" y="0"/>
                  </a:moveTo>
                  <a:cubicBezTo>
                    <a:pt x="1330" y="0"/>
                    <a:pt x="1019" y="246"/>
                    <a:pt x="943" y="576"/>
                  </a:cubicBezTo>
                  <a:lnTo>
                    <a:pt x="1" y="4315"/>
                  </a:lnTo>
                  <a:lnTo>
                    <a:pt x="1490" y="4680"/>
                  </a:lnTo>
                  <a:lnTo>
                    <a:pt x="2432" y="941"/>
                  </a:lnTo>
                  <a:cubicBezTo>
                    <a:pt x="2523" y="546"/>
                    <a:pt x="2280" y="120"/>
                    <a:pt x="1885" y="29"/>
                  </a:cubicBezTo>
                  <a:cubicBezTo>
                    <a:pt x="1816" y="9"/>
                    <a:pt x="1746" y="0"/>
                    <a:pt x="16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grpSp>
      <p:sp>
        <p:nvSpPr>
          <p:cNvPr id="1098" name="Google Shape;1098;p33"/>
          <p:cNvSpPr/>
          <p:nvPr/>
        </p:nvSpPr>
        <p:spPr>
          <a:xfrm>
            <a:off x="7870838" y="564663"/>
            <a:ext cx="423300" cy="421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7 SVNBango" panose="02000000000000000000" pitchFamily="2" charset="0"/>
            </a:endParaRPr>
          </a:p>
        </p:txBody>
      </p:sp>
      <p:pic>
        <p:nvPicPr>
          <p:cNvPr id="1099" name="Google Shape;1099;p33">
            <a:hlinkClick r:id="rId3" action="ppaction://hlinksldjump"/>
          </p:cNvPr>
          <p:cNvPicPr preferRelativeResize="0"/>
          <p:nvPr/>
        </p:nvPicPr>
        <p:blipFill>
          <a:blip r:embed="rId4">
            <a:alphaModFix/>
          </a:blip>
          <a:stretch>
            <a:fillRect/>
          </a:stretch>
        </p:blipFill>
        <p:spPr>
          <a:xfrm>
            <a:off x="7973652" y="666573"/>
            <a:ext cx="217700" cy="217700"/>
          </a:xfrm>
          <a:prstGeom prst="rect">
            <a:avLst/>
          </a:prstGeom>
          <a:noFill/>
          <a:ln>
            <a:noFill/>
          </a:ln>
        </p:spPr>
      </p:pic>
      <p:pic>
        <p:nvPicPr>
          <p:cNvPr id="6" name="Picture 5">
            <a:extLst>
              <a:ext uri="{FF2B5EF4-FFF2-40B4-BE49-F238E27FC236}">
                <a16:creationId xmlns:a16="http://schemas.microsoft.com/office/drawing/2014/main" id="{0D51BB8B-413E-4FA5-9C98-52B0E2E38D0B}"/>
              </a:ext>
            </a:extLst>
          </p:cNvPr>
          <p:cNvPicPr>
            <a:picLocks noChangeAspect="1"/>
          </p:cNvPicPr>
          <p:nvPr/>
        </p:nvPicPr>
        <p:blipFill>
          <a:blip r:embed="rId5"/>
          <a:stretch>
            <a:fillRect/>
          </a:stretch>
        </p:blipFill>
        <p:spPr>
          <a:xfrm>
            <a:off x="1457706" y="500481"/>
            <a:ext cx="6242845" cy="352989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67E9AD-6544-4AD9-B77C-2AA7BFAE3366}"/>
              </a:ext>
            </a:extLst>
          </p:cNvPr>
          <p:cNvSpPr>
            <a:spLocks noGrp="1"/>
          </p:cNvSpPr>
          <p:nvPr>
            <p:ph type="title"/>
          </p:nvPr>
        </p:nvSpPr>
        <p:spPr>
          <a:xfrm>
            <a:off x="705131" y="809857"/>
            <a:ext cx="5353698" cy="1761893"/>
          </a:xfrm>
        </p:spPr>
        <p:txBody>
          <a:bodyPr/>
          <a:lstStyle/>
          <a:p>
            <a:pPr algn="l">
              <a:lnSpc>
                <a:spcPct val="150000"/>
              </a:lnSpc>
            </a:pP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hiểu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a:t>
            </a:r>
            <a:br>
              <a:rPr lang="en-US" sz="2000" dirty="0">
                <a:latin typeface="Cambria" panose="02040503050406030204" pitchFamily="18" charset="0"/>
                <a:ea typeface="Cambria" panose="02040503050406030204" pitchFamily="18" charset="0"/>
              </a:rPr>
            </a:b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giờ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văn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trình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chưa</a:t>
            </a:r>
            <a:r>
              <a:rPr lang="en-US" sz="2000" dirty="0">
                <a:latin typeface="Cambria" panose="02040503050406030204" pitchFamily="18" charset="0"/>
                <a:ea typeface="Cambria" panose="02040503050406030204" pitchFamily="18" charset="0"/>
              </a:rPr>
              <a:t>?</a:t>
            </a:r>
            <a:br>
              <a:rPr lang="en-US" sz="2000" dirty="0">
                <a:latin typeface="Cambria" panose="02040503050406030204" pitchFamily="18" charset="0"/>
                <a:ea typeface="Cambria" panose="02040503050406030204" pitchFamily="18" charset="0"/>
              </a:rPr>
            </a:b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nào</a:t>
            </a:r>
            <a:r>
              <a:rPr lang="en-US" sz="2000" dirty="0">
                <a:latin typeface="Cambria" panose="02040503050406030204" pitchFamily="18" charset="0"/>
                <a:ea typeface="Cambria" panose="02040503050406030204" pitchFamily="18" charset="0"/>
              </a:rPr>
              <a:t>?</a:t>
            </a:r>
          </a:p>
        </p:txBody>
      </p:sp>
      <p:pic>
        <p:nvPicPr>
          <p:cNvPr id="1026" name="Picture 2" descr="Writing Illustrations Images &amp; Vectors - Royalty Free">
            <a:extLst>
              <a:ext uri="{FF2B5EF4-FFF2-40B4-BE49-F238E27FC236}">
                <a16:creationId xmlns:a16="http://schemas.microsoft.com/office/drawing/2014/main" id="{52FD78EF-6DC5-4FF5-8583-9E8BA6FFA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617" y="1155757"/>
            <a:ext cx="5524383" cy="361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734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F4D2-E34D-4CEE-BFA9-AF81A2697EE3}"/>
              </a:ext>
            </a:extLst>
          </p:cNvPr>
          <p:cNvSpPr>
            <a:spLocks noGrp="1"/>
          </p:cNvSpPr>
          <p:nvPr>
            <p:ph type="title"/>
          </p:nvPr>
        </p:nvSpPr>
        <p:spPr/>
        <p:txBody>
          <a:bodyPr/>
          <a:lstStyle/>
          <a:p>
            <a:r>
              <a:rPr lang="en-US" b="1" dirty="0" err="1">
                <a:latin typeface="Cambria" panose="02040503050406030204" pitchFamily="18" charset="0"/>
                <a:ea typeface="Cambria" panose="02040503050406030204" pitchFamily="18" charset="0"/>
              </a:rPr>
              <a:t>Đọc</a:t>
            </a:r>
            <a:r>
              <a:rPr lang="en-US" b="1" dirty="0">
                <a:latin typeface="Cambria" panose="02040503050406030204" pitchFamily="18" charset="0"/>
                <a:ea typeface="Cambria" panose="02040503050406030204" pitchFamily="18" charset="0"/>
              </a:rPr>
              <a:t> – </a:t>
            </a:r>
            <a:r>
              <a:rPr lang="en-US" b="1" dirty="0" err="1">
                <a:latin typeface="Cambria" panose="02040503050406030204" pitchFamily="18" charset="0"/>
                <a:ea typeface="Cambria" panose="02040503050406030204" pitchFamily="18" charset="0"/>
              </a:rPr>
              <a:t>hiểu</a:t>
            </a:r>
            <a:endParaRPr lang="en-US" b="1"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894196E2-20FF-49D1-9AE5-BA2AE9CBDA8C}"/>
              </a:ext>
            </a:extLst>
          </p:cNvPr>
          <p:cNvSpPr/>
          <p:nvPr/>
        </p:nvSpPr>
        <p:spPr>
          <a:xfrm>
            <a:off x="966439" y="1531435"/>
            <a:ext cx="4282068" cy="22599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dirty="0" err="1">
                <a:solidFill>
                  <a:schemeClr val="tx2">
                    <a:lumMod val="25000"/>
                  </a:schemeClr>
                </a:solidFill>
                <a:latin typeface="Cambria" panose="02040503050406030204" pitchFamily="18" charset="0"/>
                <a:ea typeface="Cambria" panose="02040503050406030204" pitchFamily="18" charset="0"/>
              </a:rPr>
              <a:t>Em</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hãy</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đọc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nội</a:t>
            </a:r>
            <a:r>
              <a:rPr lang="en-US" sz="1800" dirty="0">
                <a:solidFill>
                  <a:schemeClr val="tx2">
                    <a:lumMod val="25000"/>
                  </a:schemeClr>
                </a:solidFill>
                <a:latin typeface="Cambria" panose="02040503050406030204" pitchFamily="18" charset="0"/>
                <a:ea typeface="Cambria" panose="02040503050406030204" pitchFamily="18" charset="0"/>
              </a:rPr>
              <a:t> dung </a:t>
            </a:r>
            <a:r>
              <a:rPr lang="en-US" sz="1800" dirty="0" err="1">
                <a:solidFill>
                  <a:schemeClr val="tx2">
                    <a:lumMod val="25000"/>
                  </a:schemeClr>
                </a:solidFill>
                <a:latin typeface="Cambria" panose="02040503050406030204" pitchFamily="18" charset="0"/>
                <a:ea typeface="Cambria" panose="02040503050406030204" pitchFamily="18" charset="0"/>
              </a:rPr>
              <a:t>phần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Thể</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thức</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của</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văn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bản</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tường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trình</a:t>
            </a:r>
            <a:r>
              <a:rPr lang="en-US" sz="1800" dirty="0">
                <a:solidFill>
                  <a:schemeClr val="tx2">
                    <a:lumMod val="25000"/>
                  </a:schemeClr>
                </a:solidFill>
                <a:latin typeface="Cambria" panose="02040503050406030204" pitchFamily="18" charset="0"/>
                <a:ea typeface="Cambria" panose="02040503050406030204" pitchFamily="18" charset="0"/>
              </a:rPr>
              <a:t> (SGK – 120) </a:t>
            </a:r>
            <a:r>
              <a:rPr lang="en-US" sz="1800" dirty="0" err="1">
                <a:solidFill>
                  <a:schemeClr val="tx2">
                    <a:lumMod val="25000"/>
                  </a:schemeClr>
                </a:solidFill>
                <a:latin typeface="Cambria" panose="02040503050406030204" pitchFamily="18" charset="0"/>
                <a:ea typeface="Cambria" panose="02040503050406030204" pitchFamily="18" charset="0"/>
              </a:rPr>
              <a:t>và</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trả</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lời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những</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câu</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hỏi</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sau</a:t>
            </a:r>
            <a:r>
              <a:rPr lang="en-US" sz="1800" dirty="0">
                <a:solidFill>
                  <a:schemeClr val="tx2">
                    <a:lumMod val="25000"/>
                  </a:schemeClr>
                </a:solidFill>
                <a:latin typeface="Cambria" panose="02040503050406030204" pitchFamily="18" charset="0"/>
                <a:ea typeface="Cambria" panose="02040503050406030204" pitchFamily="18" charset="0"/>
              </a:rPr>
              <a:t> </a:t>
            </a:r>
            <a:r>
              <a:rPr lang="en-US" sz="1800" dirty="0" err="1">
                <a:solidFill>
                  <a:schemeClr val="tx2">
                    <a:lumMod val="25000"/>
                  </a:schemeClr>
                </a:solidFill>
                <a:latin typeface="Cambria" panose="02040503050406030204" pitchFamily="18" charset="0"/>
                <a:ea typeface="Cambria" panose="02040503050406030204" pitchFamily="18" charset="0"/>
              </a:rPr>
              <a:t>đây</a:t>
            </a:r>
            <a:endParaRPr lang="en-US" sz="1800" dirty="0">
              <a:solidFill>
                <a:schemeClr val="tx2">
                  <a:lumMod val="25000"/>
                </a:schemeClr>
              </a:solidFill>
              <a:latin typeface="Cambria" panose="02040503050406030204" pitchFamily="18" charset="0"/>
              <a:ea typeface="Cambria" panose="02040503050406030204" pitchFamily="18" charset="0"/>
            </a:endParaRPr>
          </a:p>
        </p:txBody>
      </p:sp>
      <p:pic>
        <p:nvPicPr>
          <p:cNvPr id="2050" name="Picture 2" descr="Premium Vector | Student hold right sign illustration">
            <a:extLst>
              <a:ext uri="{FF2B5EF4-FFF2-40B4-BE49-F238E27FC236}">
                <a16:creationId xmlns:a16="http://schemas.microsoft.com/office/drawing/2014/main" id="{CEE331DA-6906-4A8F-96C0-AF7F31E9F65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036742" y="758376"/>
            <a:ext cx="5371170" cy="393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0924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F4D2-E34D-4CEE-BFA9-AF81A2697EE3}"/>
              </a:ext>
            </a:extLst>
          </p:cNvPr>
          <p:cNvSpPr>
            <a:spLocks noGrp="1"/>
          </p:cNvSpPr>
          <p:nvPr>
            <p:ph type="title"/>
          </p:nvPr>
        </p:nvSpPr>
        <p:spPr>
          <a:xfrm>
            <a:off x="720000" y="510074"/>
            <a:ext cx="7704000" cy="894980"/>
          </a:xfrm>
        </p:spPr>
        <p:txBody>
          <a:bodyPr/>
          <a:lstStyle/>
          <a:p>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1: Theo </a:t>
            </a:r>
            <a:r>
              <a:rPr lang="en-US" sz="2400" b="1" dirty="0" err="1">
                <a:latin typeface="Cambria" panose="02040503050406030204" pitchFamily="18" charset="0"/>
                <a:ea typeface="Cambria" panose="02040503050406030204" pitchFamily="18" charset="0"/>
              </a:rPr>
              <a:t>em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khi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nào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chúng</a:t>
            </a:r>
            <a:r>
              <a:rPr lang="en-US" sz="2400" b="1" dirty="0">
                <a:latin typeface="Cambria" panose="02040503050406030204" pitchFamily="18" charset="0"/>
                <a:ea typeface="Cambria" panose="02040503050406030204" pitchFamily="18" charset="0"/>
              </a:rPr>
              <a:t> ta </a:t>
            </a:r>
            <a:r>
              <a:rPr lang="en-US" sz="2400" b="1" dirty="0" err="1">
                <a:latin typeface="Cambria" panose="02040503050406030204" pitchFamily="18" charset="0"/>
                <a:ea typeface="Cambria" panose="02040503050406030204" pitchFamily="18" charset="0"/>
              </a:rPr>
              <a:t>cần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văn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trình</a:t>
            </a:r>
            <a:r>
              <a:rPr lang="en-US" sz="2400" b="1" dirty="0">
                <a:latin typeface="Cambria" panose="02040503050406030204" pitchFamily="18" charset="0"/>
                <a:ea typeface="Cambria" panose="02040503050406030204" pitchFamily="18" charset="0"/>
              </a:rPr>
              <a:t>?</a:t>
            </a:r>
          </a:p>
        </p:txBody>
      </p:sp>
      <p:sp>
        <p:nvSpPr>
          <p:cNvPr id="5" name="Title 1">
            <a:extLst>
              <a:ext uri="{FF2B5EF4-FFF2-40B4-BE49-F238E27FC236}">
                <a16:creationId xmlns:a16="http://schemas.microsoft.com/office/drawing/2014/main" id="{7A7106CE-D3E7-4ABD-8125-B293C203718F}"/>
              </a:ext>
            </a:extLst>
          </p:cNvPr>
          <p:cNvSpPr txBox="1">
            <a:spLocks/>
          </p:cNvSpPr>
          <p:nvPr/>
        </p:nvSpPr>
        <p:spPr>
          <a:xfrm>
            <a:off x="656810" y="1687552"/>
            <a:ext cx="5967014" cy="23333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vi-VN" sz="1800" i="0" dirty="0">
                <a:solidFill>
                  <a:srgbClr val="202124"/>
                </a:solidFill>
                <a:effectLst/>
                <a:latin typeface="Cambria" panose="02040503050406030204" pitchFamily="18" charset="0"/>
                <a:ea typeface="Cambria" panose="02040503050406030204" pitchFamily="18" charset="0"/>
              </a:rPr>
              <a:t>Khi có một sự việc xảy ra (gây hậu quả xấu) khiến cho người có trách nhiệm (hoặc cấp có thẩm quyền) phải xem xét, người liên quan đến sự việc đó phải viết bản tường trình để trình bày một cách tường tận, rõ ràng sự việc diễn ra, đồng thời phải nêu rõ mức độ trách nhiệm của mình.</a:t>
            </a:r>
            <a:endParaRPr lang="en-US" dirty="0">
              <a:latin typeface="Cambria" panose="02040503050406030204" pitchFamily="18" charset="0"/>
              <a:ea typeface="Cambria" panose="02040503050406030204" pitchFamily="18" charset="0"/>
            </a:endParaRPr>
          </a:p>
        </p:txBody>
      </p:sp>
      <p:pic>
        <p:nvPicPr>
          <p:cNvPr id="3074" name="Picture 2" descr="Premium Vector | Man is thinking the question">
            <a:extLst>
              <a:ext uri="{FF2B5EF4-FFF2-40B4-BE49-F238E27FC236}">
                <a16:creationId xmlns:a16="http://schemas.microsoft.com/office/drawing/2014/main" id="{9625E82F-E44C-4E16-B791-FB79256B47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5" b="89617" l="8637" r="91171">
                        <a14:foregroundMark x1="47793" y1="9585" x2="47793" y2="9585"/>
                        <a14:foregroundMark x1="91171" y1="58626" x2="91171" y2="58626"/>
                        <a14:foregroundMark x1="8637" y1="69010" x2="8637" y2="69010"/>
                      </a14:backgroundRemoval>
                    </a14:imgEffect>
                  </a14:imgLayer>
                </a14:imgProps>
              </a:ext>
              <a:ext uri="{28A0092B-C50C-407E-A947-70E740481C1C}">
                <a14:useLocalDpi xmlns:a14="http://schemas.microsoft.com/office/drawing/2010/main" val="0"/>
              </a:ext>
            </a:extLst>
          </a:blip>
          <a:srcRect/>
          <a:stretch>
            <a:fillRect/>
          </a:stretch>
        </p:blipFill>
        <p:spPr bwMode="auto">
          <a:xfrm>
            <a:off x="6214947" y="1076810"/>
            <a:ext cx="3063354" cy="3680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4784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F4D2-E34D-4CEE-BFA9-AF81A2697EE3}"/>
              </a:ext>
            </a:extLst>
          </p:cNvPr>
          <p:cNvSpPr>
            <a:spLocks noGrp="1"/>
          </p:cNvSpPr>
          <p:nvPr>
            <p:ph type="title"/>
          </p:nvPr>
        </p:nvSpPr>
        <p:spPr>
          <a:xfrm>
            <a:off x="720000" y="510074"/>
            <a:ext cx="7704000" cy="894980"/>
          </a:xfrm>
        </p:spPr>
        <p:txBody>
          <a:bodyPr/>
          <a:lstStyle/>
          <a:p>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2: Theo </a:t>
            </a:r>
            <a:r>
              <a:rPr lang="en-US" sz="2400" b="1" dirty="0" err="1">
                <a:latin typeface="Cambria" panose="02040503050406030204" pitchFamily="18" charset="0"/>
                <a:ea typeface="Cambria" panose="02040503050406030204" pitchFamily="18" charset="0"/>
              </a:rPr>
              <a:t>em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cần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phải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có</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quốc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hiệu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tiêu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ngữ</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trong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trình</a:t>
            </a:r>
            <a:r>
              <a:rPr lang="en-US" sz="2400" b="1" dirty="0">
                <a:latin typeface="Cambria" panose="02040503050406030204" pitchFamily="18" charset="0"/>
                <a:ea typeface="Cambria" panose="02040503050406030204" pitchFamily="18" charset="0"/>
              </a:rPr>
              <a:t>?</a:t>
            </a:r>
          </a:p>
        </p:txBody>
      </p:sp>
      <p:sp>
        <p:nvSpPr>
          <p:cNvPr id="5" name="Title 1">
            <a:extLst>
              <a:ext uri="{FF2B5EF4-FFF2-40B4-BE49-F238E27FC236}">
                <a16:creationId xmlns:a16="http://schemas.microsoft.com/office/drawing/2014/main" id="{7A7106CE-D3E7-4ABD-8125-B293C203718F}"/>
              </a:ext>
            </a:extLst>
          </p:cNvPr>
          <p:cNvSpPr txBox="1">
            <a:spLocks/>
          </p:cNvSpPr>
          <p:nvPr/>
        </p:nvSpPr>
        <p:spPr>
          <a:xfrm>
            <a:off x="872400" y="1642482"/>
            <a:ext cx="5156693" cy="12996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2000" dirty="0" err="1">
                <a:solidFill>
                  <a:schemeClr val="tx2">
                    <a:lumMod val="10000"/>
                  </a:schemeClr>
                </a:solidFill>
                <a:latin typeface="Cambria" panose="02040503050406030204" pitchFamily="18" charset="0"/>
                <a:ea typeface="Cambria" panose="02040503050406030204" pitchFamily="18" charset="0"/>
              </a:rPr>
              <a:t>Để</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xác</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định</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đây</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là</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văn</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bản</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giao</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tiếp</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hành</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chính</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khác</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với</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những</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văn</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bản</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khác</a:t>
            </a:r>
            <a:r>
              <a:rPr lang="en-US" sz="2000" dirty="0">
                <a:solidFill>
                  <a:schemeClr val="tx2">
                    <a:lumMod val="10000"/>
                  </a:schemeClr>
                </a:solidFill>
                <a:latin typeface="Cambria" panose="02040503050406030204" pitchFamily="18" charset="0"/>
                <a:ea typeface="Cambria" panose="02040503050406030204" pitchFamily="18" charset="0"/>
              </a:rPr>
              <a:t>.</a:t>
            </a:r>
          </a:p>
        </p:txBody>
      </p:sp>
      <p:pic>
        <p:nvPicPr>
          <p:cNvPr id="4098" name="Picture 2" descr="Premium Vector | Frequently asked questions concept with confused man  illustration">
            <a:extLst>
              <a:ext uri="{FF2B5EF4-FFF2-40B4-BE49-F238E27FC236}">
                <a16:creationId xmlns:a16="http://schemas.microsoft.com/office/drawing/2014/main" id="{D038BE00-343E-449C-BE18-48088BA769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150" y1="24760" x2="35463" y2="34824"/>
                        <a14:foregroundMark x1="45208" y1="23323" x2="54952" y2="29712"/>
                        <a14:foregroundMark x1="49681" y1="23163" x2="55431" y2="28115"/>
                        <a14:foregroundMark x1="59585" y1="28594" x2="70447" y2="36422"/>
                        <a14:foregroundMark x1="64696" y1="39297" x2="64696" y2="52236"/>
                        <a14:foregroundMark x1="61182" y1="22524" x2="65815" y2="39776"/>
                        <a14:foregroundMark x1="61022" y1="15974" x2="61022" y2="15974"/>
                        <a14:foregroundMark x1="63898" y1="14377" x2="63898" y2="14377"/>
                        <a14:foregroundMark x1="63898" y1="12939" x2="63898" y2="12939"/>
                        <a14:foregroundMark x1="63099" y1="11661" x2="63099" y2="11661"/>
                        <a14:foregroundMark x1="61981" y1="11342" x2="61981" y2="11342"/>
                        <a14:foregroundMark x1="61342" y1="12460" x2="61342" y2="12460"/>
                        <a14:foregroundMark x1="64377" y1="13578" x2="64377" y2="13578"/>
                      </a14:backgroundRemoval>
                    </a14:imgEffect>
                  </a14:imgLayer>
                </a14:imgProps>
              </a:ext>
              <a:ext uri="{28A0092B-C50C-407E-A947-70E740481C1C}">
                <a14:useLocalDpi xmlns:a14="http://schemas.microsoft.com/office/drawing/2010/main" val="0"/>
              </a:ext>
            </a:extLst>
          </a:blip>
          <a:srcRect/>
          <a:stretch>
            <a:fillRect/>
          </a:stretch>
        </p:blipFill>
        <p:spPr bwMode="auto">
          <a:xfrm>
            <a:off x="5070552" y="1195320"/>
            <a:ext cx="4141467" cy="414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27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F4D2-E34D-4CEE-BFA9-AF81A2697EE3}"/>
              </a:ext>
            </a:extLst>
          </p:cNvPr>
          <p:cNvSpPr>
            <a:spLocks noGrp="1"/>
          </p:cNvSpPr>
          <p:nvPr>
            <p:ph type="title"/>
          </p:nvPr>
        </p:nvSpPr>
        <p:spPr>
          <a:xfrm>
            <a:off x="720000" y="510074"/>
            <a:ext cx="7704000" cy="1415370"/>
          </a:xfrm>
        </p:spPr>
        <p:txBody>
          <a:bodyPr/>
          <a:lstStyle/>
          <a:p>
            <a:pPr>
              <a:lnSpc>
                <a:spcPct val="150000"/>
              </a:lnSpc>
            </a:pPr>
            <a:r>
              <a:rPr lang="en-US" sz="2000" b="1" dirty="0" err="1">
                <a:latin typeface="Cambria" panose="02040503050406030204" pitchFamily="18" charset="0"/>
                <a:ea typeface="Cambria" panose="02040503050406030204" pitchFamily="18" charset="0"/>
              </a:rPr>
              <a:t>Câu</a:t>
            </a:r>
            <a:r>
              <a:rPr lang="en-US" sz="2000" b="1" dirty="0">
                <a:latin typeface="Cambria" panose="02040503050406030204" pitchFamily="18" charset="0"/>
                <a:ea typeface="Cambria" panose="02040503050406030204" pitchFamily="18" charset="0"/>
              </a:rPr>
              <a:t> 3: </a:t>
            </a:r>
            <a:r>
              <a:rPr lang="en-US" sz="2000" b="1" dirty="0" err="1">
                <a:latin typeface="Cambria" panose="02040503050406030204" pitchFamily="18" charset="0"/>
                <a:ea typeface="Cambria" panose="02040503050406030204" pitchFamily="18" charset="0"/>
              </a:rPr>
              <a:t>Tại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sao</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trong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văn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bản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tường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trình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cần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nêu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đầy</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đủ</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thời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gian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địa</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điểm</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những</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người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có</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liên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quan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nguyên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nhân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diễn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biến</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hậu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quả</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người</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chịu</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trách</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nhiệm</a:t>
            </a:r>
            <a:r>
              <a:rPr lang="en-US" sz="2000" b="1" dirty="0">
                <a:latin typeface="Cambria" panose="02040503050406030204" pitchFamily="18" charset="0"/>
                <a:ea typeface="Cambria" panose="02040503050406030204" pitchFamily="18" charset="0"/>
              </a:rPr>
              <a:t>…?</a:t>
            </a:r>
          </a:p>
        </p:txBody>
      </p:sp>
      <p:sp>
        <p:nvSpPr>
          <p:cNvPr id="5" name="Title 1">
            <a:extLst>
              <a:ext uri="{FF2B5EF4-FFF2-40B4-BE49-F238E27FC236}">
                <a16:creationId xmlns:a16="http://schemas.microsoft.com/office/drawing/2014/main" id="{7A7106CE-D3E7-4ABD-8125-B293C203718F}"/>
              </a:ext>
            </a:extLst>
          </p:cNvPr>
          <p:cNvSpPr txBox="1">
            <a:spLocks/>
          </p:cNvSpPr>
          <p:nvPr/>
        </p:nvSpPr>
        <p:spPr>
          <a:xfrm>
            <a:off x="798058" y="2438770"/>
            <a:ext cx="4889064" cy="17243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2000" dirty="0" err="1">
                <a:solidFill>
                  <a:schemeClr val="tx2">
                    <a:lumMod val="10000"/>
                  </a:schemeClr>
                </a:solidFill>
                <a:latin typeface="Cambria" panose="02040503050406030204" pitchFamily="18" charset="0"/>
                <a:ea typeface="Cambria" panose="02040503050406030204" pitchFamily="18" charset="0"/>
              </a:rPr>
              <a:t>Để</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giúp</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người</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cơ</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quan</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có</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thẩm</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quyền</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trách</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nhiệm</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chức</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năng</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giải</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quyết</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vụ</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việc</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sẽ</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đủ</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cơ</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sở</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để</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xem</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xét</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và</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giải</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quyết</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vấn</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đề</a:t>
            </a:r>
            <a:r>
              <a:rPr lang="en-US" sz="2000" dirty="0">
                <a:solidFill>
                  <a:schemeClr val="tx2">
                    <a:lumMod val="10000"/>
                  </a:schemeClr>
                </a:solidFill>
                <a:latin typeface="Cambria" panose="02040503050406030204" pitchFamily="18" charset="0"/>
                <a:ea typeface="Cambria" panose="02040503050406030204" pitchFamily="18" charset="0"/>
              </a:rPr>
              <a:t>.</a:t>
            </a:r>
          </a:p>
        </p:txBody>
      </p:sp>
      <p:pic>
        <p:nvPicPr>
          <p:cNvPr id="5122" name="Picture 2" descr="Choosing Vectors &amp; Illustrations for Free Download | Freepik">
            <a:extLst>
              <a:ext uri="{FF2B5EF4-FFF2-40B4-BE49-F238E27FC236}">
                <a16:creationId xmlns:a16="http://schemas.microsoft.com/office/drawing/2014/main" id="{96A17275-1950-4B68-91CE-C58747F9643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85" b="92652" l="9265" r="91534">
                        <a14:foregroundMark x1="11342" y1="57029" x2="15815" y2="57348"/>
                        <a14:foregroundMark x1="83387" y1="50160" x2="88978" y2="56390"/>
                        <a14:foregroundMark x1="91693" y1="69169" x2="91693" y2="69169"/>
                        <a14:foregroundMark x1="41534" y1="92652" x2="58147" y2="92652"/>
                        <a14:foregroundMark x1="9265" y1="69010" x2="9265" y2="69010"/>
                      </a14:backgroundRemoval>
                    </a14:imgEffect>
                  </a14:imgLayer>
                </a14:imgProps>
              </a:ext>
              <a:ext uri="{28A0092B-C50C-407E-A947-70E740481C1C}">
                <a14:useLocalDpi xmlns:a14="http://schemas.microsoft.com/office/drawing/2010/main" val="0"/>
              </a:ext>
            </a:extLst>
          </a:blip>
          <a:srcRect/>
          <a:stretch>
            <a:fillRect/>
          </a:stretch>
        </p:blipFill>
        <p:spPr bwMode="auto">
          <a:xfrm>
            <a:off x="5405089" y="1226170"/>
            <a:ext cx="3917330" cy="39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133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F4D2-E34D-4CEE-BFA9-AF81A2697EE3}"/>
              </a:ext>
            </a:extLst>
          </p:cNvPr>
          <p:cNvSpPr>
            <a:spLocks noGrp="1"/>
          </p:cNvSpPr>
          <p:nvPr>
            <p:ph type="title"/>
          </p:nvPr>
        </p:nvSpPr>
        <p:spPr>
          <a:xfrm>
            <a:off x="720000" y="510074"/>
            <a:ext cx="7704000" cy="1415370"/>
          </a:xfrm>
        </p:spPr>
        <p:txBody>
          <a:bodyPr/>
          <a:lstStyle/>
          <a:p>
            <a:pPr>
              <a:lnSpc>
                <a:spcPct val="150000"/>
              </a:lnSpc>
            </a:pPr>
            <a:r>
              <a:rPr lang="en-US" sz="2400" b="1" dirty="0" err="1">
                <a:latin typeface="Cambria" panose="02040503050406030204" pitchFamily="18" charset="0"/>
                <a:ea typeface="Cambria" panose="02040503050406030204" pitchFamily="18" charset="0"/>
              </a:rPr>
              <a:t>Câu</a:t>
            </a:r>
            <a:r>
              <a:rPr lang="en-US" sz="2400" b="1" dirty="0">
                <a:latin typeface="Cambria" panose="02040503050406030204" pitchFamily="18" charset="0"/>
                <a:ea typeface="Cambria" panose="02040503050406030204" pitchFamily="18" charset="0"/>
              </a:rPr>
              <a:t> 4: </a:t>
            </a:r>
            <a:r>
              <a:rPr lang="en-US" sz="2400" b="1" dirty="0" err="1">
                <a:latin typeface="Cambria" panose="02040503050406030204" pitchFamily="18" charset="0"/>
                <a:ea typeface="Cambria" panose="02040503050406030204" pitchFamily="18" charset="0"/>
              </a:rPr>
              <a:t>Tại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cần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có</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lời</a:t>
            </a:r>
            <a:r>
              <a:rPr lang="en-US" sz="2400" b="1" dirty="0">
                <a:latin typeface="Cambria" panose="02040503050406030204" pitchFamily="18" charset="0"/>
                <a:ea typeface="Cambria" panose="02040503050406030204" pitchFamily="18" charset="0"/>
              </a:rPr>
              <a:t> cam </a:t>
            </a:r>
            <a:r>
              <a:rPr lang="en-US" sz="2400" b="1" dirty="0" err="1">
                <a:latin typeface="Cambria" panose="02040503050406030204" pitchFamily="18" charset="0"/>
                <a:ea typeface="Cambria" panose="02040503050406030204" pitchFamily="18" charset="0"/>
              </a:rPr>
              <a:t>đoan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của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người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viết</a:t>
            </a:r>
            <a:r>
              <a:rPr lang="en-US" sz="2400" b="1" dirty="0">
                <a:latin typeface="Cambria" panose="02040503050406030204" pitchFamily="18" charset="0"/>
                <a:ea typeface="Cambria" panose="02040503050406030204" pitchFamily="18" charset="0"/>
              </a:rPr>
              <a:t> ở </a:t>
            </a:r>
            <a:r>
              <a:rPr lang="en-US" sz="2400" b="1" dirty="0" err="1">
                <a:latin typeface="Cambria" panose="02040503050406030204" pitchFamily="18" charset="0"/>
                <a:ea typeface="Cambria" panose="02040503050406030204" pitchFamily="18" charset="0"/>
              </a:rPr>
              <a:t>cuối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trình</a:t>
            </a:r>
            <a:r>
              <a:rPr lang="en-US" sz="2400" b="1" dirty="0">
                <a:latin typeface="Cambria" panose="02040503050406030204" pitchFamily="18" charset="0"/>
                <a:ea typeface="Cambria" panose="02040503050406030204" pitchFamily="18" charset="0"/>
              </a:rPr>
              <a:t>?</a:t>
            </a:r>
          </a:p>
        </p:txBody>
      </p:sp>
      <p:sp>
        <p:nvSpPr>
          <p:cNvPr id="5" name="Title 1">
            <a:extLst>
              <a:ext uri="{FF2B5EF4-FFF2-40B4-BE49-F238E27FC236}">
                <a16:creationId xmlns:a16="http://schemas.microsoft.com/office/drawing/2014/main" id="{7A7106CE-D3E7-4ABD-8125-B293C203718F}"/>
              </a:ext>
            </a:extLst>
          </p:cNvPr>
          <p:cNvSpPr txBox="1">
            <a:spLocks/>
          </p:cNvSpPr>
          <p:nvPr/>
        </p:nvSpPr>
        <p:spPr>
          <a:xfrm>
            <a:off x="798057" y="1843668"/>
            <a:ext cx="4272031" cy="24532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Righteous"/>
              <a:buNone/>
              <a:defRPr sz="3200" b="0" i="0" u="none" strike="noStrike" cap="none">
                <a:solidFill>
                  <a:schemeClr val="dk1"/>
                </a:solidFill>
                <a:latin typeface="Righteous"/>
                <a:ea typeface="Righteous"/>
                <a:cs typeface="Righteous"/>
                <a:sym typeface="Righteou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2000" dirty="0" err="1">
                <a:solidFill>
                  <a:schemeClr val="tx2">
                    <a:lumMod val="10000"/>
                  </a:schemeClr>
                </a:solidFill>
                <a:latin typeface="Cambria" panose="02040503050406030204" pitchFamily="18" charset="0"/>
                <a:ea typeface="Cambria" panose="02040503050406030204" pitchFamily="18" charset="0"/>
              </a:rPr>
              <a:t>Để</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nêu</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cao</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trách</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nhiệm</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của</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người</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viết</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và</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đảm</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bảo</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tính</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xác</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thực</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cao</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nhất</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của</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nội</a:t>
            </a:r>
            <a:r>
              <a:rPr lang="en-US" sz="2000" dirty="0">
                <a:solidFill>
                  <a:schemeClr val="tx2">
                    <a:lumMod val="10000"/>
                  </a:schemeClr>
                </a:solidFill>
                <a:latin typeface="Cambria" panose="02040503050406030204" pitchFamily="18" charset="0"/>
                <a:ea typeface="Cambria" panose="02040503050406030204" pitchFamily="18" charset="0"/>
              </a:rPr>
              <a:t> dung </a:t>
            </a:r>
            <a:r>
              <a:rPr lang="en-US" sz="2000" dirty="0" err="1">
                <a:solidFill>
                  <a:schemeClr val="tx2">
                    <a:lumMod val="10000"/>
                  </a:schemeClr>
                </a:solidFill>
                <a:latin typeface="Cambria" panose="02040503050406030204" pitchFamily="18" charset="0"/>
                <a:ea typeface="Cambria" panose="02040503050406030204" pitchFamily="18" charset="0"/>
              </a:rPr>
              <a:t>bản</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tường</a:t>
            </a:r>
            <a:r>
              <a:rPr lang="en-US" sz="2000" dirty="0">
                <a:solidFill>
                  <a:schemeClr val="tx2">
                    <a:lumMod val="10000"/>
                  </a:schemeClr>
                </a:solidFill>
                <a:latin typeface="Cambria" panose="02040503050406030204" pitchFamily="18" charset="0"/>
                <a:ea typeface="Cambria" panose="02040503050406030204" pitchFamily="18" charset="0"/>
              </a:rPr>
              <a:t> </a:t>
            </a:r>
            <a:r>
              <a:rPr lang="en-US" sz="2000" dirty="0" err="1">
                <a:solidFill>
                  <a:schemeClr val="tx2">
                    <a:lumMod val="10000"/>
                  </a:schemeClr>
                </a:solidFill>
                <a:latin typeface="Cambria" panose="02040503050406030204" pitchFamily="18" charset="0"/>
                <a:ea typeface="Cambria" panose="02040503050406030204" pitchFamily="18" charset="0"/>
              </a:rPr>
              <a:t>trình</a:t>
            </a:r>
            <a:r>
              <a:rPr lang="en-US" sz="2000" dirty="0">
                <a:solidFill>
                  <a:schemeClr val="tx2">
                    <a:lumMod val="10000"/>
                  </a:schemeClr>
                </a:solidFill>
                <a:latin typeface="Cambria" panose="02040503050406030204" pitchFamily="18" charset="0"/>
                <a:ea typeface="Cambria" panose="02040503050406030204" pitchFamily="18" charset="0"/>
              </a:rPr>
              <a:t>.</a:t>
            </a:r>
          </a:p>
        </p:txBody>
      </p:sp>
      <p:pic>
        <p:nvPicPr>
          <p:cNvPr id="6146" name="Picture 2" descr="Premium Vector | Make your choice or choose the right success road  illustration">
            <a:extLst>
              <a:ext uri="{FF2B5EF4-FFF2-40B4-BE49-F238E27FC236}">
                <a16:creationId xmlns:a16="http://schemas.microsoft.com/office/drawing/2014/main" id="{13A72B98-F367-4FD3-ADE9-FEF85B84B4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813" b="96662" l="10000" r="90000">
                        <a14:foregroundMark x1="55800" y1="7813" x2="55800" y2="7813"/>
                        <a14:foregroundMark x1="53150" y1="17188" x2="53050" y2="38991"/>
                        <a14:foregroundMark x1="19450" y1="60440" x2="35550" y2="73011"/>
                        <a14:foregroundMark x1="75450" y1="60582" x2="65550" y2="69531"/>
                        <a14:foregroundMark x1="52950" y1="61435" x2="55400" y2="67188"/>
                        <a14:foregroundMark x1="48350" y1="62429" x2="50200" y2="66477"/>
                        <a14:foregroundMark x1="70650" y1="30753" x2="72300" y2="35582"/>
                        <a14:foregroundMark x1="57350" y1="91619" x2="53850" y2="94957"/>
                        <a14:foregroundMark x1="40850" y1="95384" x2="40850" y2="95384"/>
                        <a14:foregroundMark x1="28000" y1="93111" x2="28000" y2="93111"/>
                        <a14:foregroundMark x1="50700" y1="96662" x2="50700" y2="96662"/>
                        <a14:foregroundMark x1="28750" y1="85440" x2="28750" y2="85440"/>
                        <a14:foregroundMark x1="26900" y1="85724" x2="30050" y2="86151"/>
                      </a14:backgroundRemoval>
                    </a14:imgEffect>
                  </a14:imgLayer>
                </a14:imgProps>
              </a:ext>
              <a:ext uri="{28A0092B-C50C-407E-A947-70E740481C1C}">
                <a14:useLocalDpi xmlns:a14="http://schemas.microsoft.com/office/drawing/2010/main" val="0"/>
              </a:ext>
            </a:extLst>
          </a:blip>
          <a:srcRect/>
          <a:stretch>
            <a:fillRect/>
          </a:stretch>
        </p:blipFill>
        <p:spPr bwMode="auto">
          <a:xfrm>
            <a:off x="4487554" y="1404590"/>
            <a:ext cx="5151590" cy="3626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114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Middle School Digital Choice Board by Slidesgo">
  <a:themeElements>
    <a:clrScheme name="Simple Light">
      <a:dk1>
        <a:srgbClr val="E9684D"/>
      </a:dk1>
      <a:lt1>
        <a:srgbClr val="FFFBEF"/>
      </a:lt1>
      <a:dk2>
        <a:srgbClr val="EFE8D8"/>
      </a:dk2>
      <a:lt2>
        <a:srgbClr val="F2BBA7"/>
      </a:lt2>
      <a:accent1>
        <a:srgbClr val="FAE9E3"/>
      </a:accent1>
      <a:accent2>
        <a:srgbClr val="F1D8CF"/>
      </a:accent2>
      <a:accent3>
        <a:srgbClr val="92CFB9"/>
      </a:accent3>
      <a:accent4>
        <a:srgbClr val="43A783"/>
      </a:accent4>
      <a:accent5>
        <a:srgbClr val="FFFFFF"/>
      </a:accent5>
      <a:accent6>
        <a:srgbClr val="7A543B"/>
      </a:accent6>
      <a:hlink>
        <a:srgbClr val="7A54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1338</Words>
  <Application>Microsoft Office PowerPoint</Application>
  <PresentationFormat>On-screen Show (16:9)</PresentationFormat>
  <Paragraphs>134</Paragraphs>
  <Slides>28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Cambria</vt:lpstr>
      <vt:lpstr>Livvic</vt:lpstr>
      <vt:lpstr>#9Slide07 SVNBango</vt:lpstr>
      <vt:lpstr>Lato</vt:lpstr>
      <vt:lpstr>Righteous</vt:lpstr>
      <vt:lpstr>Arial</vt:lpstr>
      <vt:lpstr>Rozha One</vt:lpstr>
      <vt:lpstr>Roboto Condensed Light</vt:lpstr>
      <vt:lpstr>Middle School Digital Choice Board by Slidesgo</vt:lpstr>
      <vt:lpstr>PowerPoint Presentation</vt:lpstr>
      <vt:lpstr>MỤC TIÊU BÀI HỌC</vt:lpstr>
      <vt:lpstr>PowerPoint Presentation</vt:lpstr>
      <vt:lpstr>Em hiểu như thế nào là tường trình? Em đã bao giờ viết 1 văn bản tường trình chưa? Em viết văn bản ấy trong hoàn cảnh nào?</vt:lpstr>
      <vt:lpstr>Đọc – hiểu</vt:lpstr>
      <vt:lpstr>Câu 1: Theo em, khi nào chúng ta cần sử dụng văn bản tường trình?</vt:lpstr>
      <vt:lpstr>Câu 2: Theo em, tại sao cần phải có quốc hiệu và tiêu ngữ trong bản tường trình?</vt:lpstr>
      <vt:lpstr>Câu 3: Tại sao trong văn bản tường trình cần nêu đầy đủ thời gian, địa điểm, những người có liên quan, nguyên nhân, diễn biến, hậu quả, người chịu trách nhiệm…?</vt:lpstr>
      <vt:lpstr>Câu 4: Tại sao cần có lời cam đoan của người viết ở cuối bản tường trình?</vt:lpstr>
      <vt:lpstr>HOẠT ĐỘNG NHÓM</vt:lpstr>
      <vt:lpstr>BÀN CỜ CARO</vt:lpstr>
      <vt:lpstr>Câu 1: Những yếu tố đặc trưng</vt:lpstr>
      <vt:lpstr>Câu 2: Tên bản tường trình – nội dung</vt:lpstr>
      <vt:lpstr>Câu 3_Những yếu tố bắt buộc</vt:lpstr>
      <vt:lpstr>Câu 4: Vai trò của người viết với sự việc </vt:lpstr>
      <vt:lpstr>Câu 5: Nội dung bản tường trình cần:</vt:lpstr>
      <vt:lpstr>Câu 6_Trình bày</vt:lpstr>
      <vt:lpstr>Câu 7: Cách viết</vt:lpstr>
      <vt:lpstr>Câu 8: Thái độ người viết</vt:lpstr>
      <vt:lpstr>Câu 9: Lời cam đoan</vt:lpstr>
      <vt:lpstr>THỰC HÀNH VIẾT THEO CÁC BƯỚC</vt:lpstr>
      <vt:lpstr>1. Trước khi viết</vt:lpstr>
      <vt:lpstr>1. Trước khi viết</vt:lpstr>
      <vt:lpstr>1. Trước khi viết</vt:lpstr>
      <vt:lpstr>2. Viết bản tường trình</vt:lpstr>
      <vt:lpstr>Những điểm lưu ý</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TƯỜNG TRÌNH</dc:title>
  <cp:lastModifiedBy>Dương Uyên</cp:lastModifiedBy>
  <cp:revision>4</cp:revision>
  <dcterms:modified xsi:type="dcterms:W3CDTF">2022-07-30T16:54:56Z</dcterms:modified>
</cp:coreProperties>
</file>