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59" r:id="rId3"/>
    <p:sldId id="292" r:id="rId4"/>
    <p:sldId id="270" r:id="rId5"/>
    <p:sldId id="262" r:id="rId6"/>
    <p:sldId id="293" r:id="rId7"/>
    <p:sldId id="264" r:id="rId8"/>
    <p:sldId id="279" r:id="rId9"/>
    <p:sldId id="280" r:id="rId10"/>
    <p:sldId id="281" r:id="rId11"/>
    <p:sldId id="283" r:id="rId12"/>
    <p:sldId id="282" r:id="rId13"/>
    <p:sldId id="288" r:id="rId14"/>
    <p:sldId id="284" r:id="rId15"/>
    <p:sldId id="285" r:id="rId16"/>
    <p:sldId id="286" r:id="rId17"/>
    <p:sldId id="287" r:id="rId18"/>
    <p:sldId id="289" r:id="rId19"/>
    <p:sldId id="290" r:id="rId20"/>
    <p:sldId id="291" r:id="rId2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Lora" panose="020B0604020202020204" charset="0"/>
      <p:regular r:id="rId27"/>
      <p:bold r:id="rId28"/>
      <p:italic r:id="rId29"/>
      <p:boldItalic r:id="rId30"/>
    </p:embeddedFont>
    <p:embeddedFont>
      <p:font typeface="Lilita One" panose="020B0604020202020204" charset="0"/>
      <p:regular r:id="rId31"/>
    </p:embeddedFont>
    <p:embeddedFont>
      <p:font typeface="Patrick Hand" panose="020B0604020202020204" charset="0"/>
      <p:regular r:id="rId32"/>
    </p:embeddedFont>
    <p:embeddedFont>
      <p:font typeface="Montserrat Medium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179F83-BA02-41A8-B558-644882719867}">
  <a:tblStyle styleId="{CE179F83-BA02-41A8-B558-6448827198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78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083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43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18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169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237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594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54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84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57450" y="1420325"/>
            <a:ext cx="4170300" cy="15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187900" y="3301200"/>
            <a:ext cx="29094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10260084">
            <a:off x="1814147" y="44782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 amt="88000"/>
          </a:blip>
          <a:srcRect l="22254" r="22260"/>
          <a:stretch/>
        </p:blipFill>
        <p:spPr>
          <a:xfrm rot="10">
            <a:off x="772074" y="-729024"/>
            <a:ext cx="960986" cy="169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 amt="20000"/>
          </a:blip>
          <a:srcRect l="9759" t="19533" r="10635" b="20083"/>
          <a:stretch/>
        </p:blipFill>
        <p:spPr>
          <a:xfrm rot="777554" flipH="1">
            <a:off x="4680948" y="9197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58276">
            <a:off x="6892641" y="-425519"/>
            <a:ext cx="2949517" cy="289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5">
            <a:alphaModFix amt="45000"/>
          </a:blip>
          <a:srcRect l="9759" t="19533" r="10635" b="20083"/>
          <a:stretch/>
        </p:blipFill>
        <p:spPr>
          <a:xfrm rot="10022433">
            <a:off x="3502661" y="-53314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l="22254" r="22260"/>
          <a:stretch/>
        </p:blipFill>
        <p:spPr>
          <a:xfrm rot="-462014" flipH="1">
            <a:off x="120377" y="-528725"/>
            <a:ext cx="1185448" cy="20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>
            <a:alphaModFix/>
          </a:blip>
          <a:srcRect l="16450" t="10456" r="16457" b="10448"/>
          <a:stretch/>
        </p:blipFill>
        <p:spPr>
          <a:xfrm rot="-1802909" flipH="1">
            <a:off x="330606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 l="10629" t="8172" r="10629" b="8172"/>
          <a:stretch/>
        </p:blipFill>
        <p:spPr>
          <a:xfrm rot="-539919">
            <a:off x="839596" y="42732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51000"/>
          </a:blip>
          <a:srcRect l="10629" t="8172" r="10629" b="8172"/>
          <a:stretch/>
        </p:blipFill>
        <p:spPr>
          <a:xfrm rot="10260084">
            <a:off x="8505097" y="3495214"/>
            <a:ext cx="1076237" cy="112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4383198" y="6479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7">
            <a:off x="1386884" y="4166498"/>
            <a:ext cx="1360153" cy="141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 amt="45000"/>
          </a:blip>
          <a:srcRect l="9759" t="19533" r="10635" b="20083"/>
          <a:stretch/>
        </p:blipFill>
        <p:spPr>
          <a:xfrm rot="10022433">
            <a:off x="2553836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5">
            <a:alphaModFix amt="90000"/>
          </a:blip>
          <a:srcRect l="16450" t="10456" r="16457" b="10448"/>
          <a:stretch/>
        </p:blipFill>
        <p:spPr>
          <a:xfrm rot="1802874">
            <a:off x="3806362" y="3590305"/>
            <a:ext cx="1135826" cy="131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-539920">
            <a:off x="155243" y="3907401"/>
            <a:ext cx="2060248" cy="214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10260084">
            <a:off x="8505097" y="2756764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6">
            <a:alphaModFix amt="92000"/>
          </a:blip>
          <a:srcRect l="7396" t="30269" r="7388" b="30269"/>
          <a:stretch/>
        </p:blipFill>
        <p:spPr>
          <a:xfrm>
            <a:off x="-635284" y="444900"/>
            <a:ext cx="2018367" cy="9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1802822" flipH="1">
            <a:off x="1056225" y="808909"/>
            <a:ext cx="654000" cy="75623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13100" y="1678050"/>
            <a:ext cx="3858900" cy="11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 rot="599198">
            <a:off x="5756375" y="1414616"/>
            <a:ext cx="1212674" cy="9766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1293900" y="2850150"/>
            <a:ext cx="26976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 amt="78000"/>
          </a:blip>
          <a:srcRect l="22254" r="22260"/>
          <a:stretch/>
        </p:blipFill>
        <p:spPr>
          <a:xfrm rot="-10" flipH="1">
            <a:off x="7815666" y="-424224"/>
            <a:ext cx="960986" cy="169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 rotWithShape="1">
          <a:blip r:embed="rId3">
            <a:alphaModFix/>
          </a:blip>
          <a:srcRect l="22254" r="22260"/>
          <a:stretch/>
        </p:blipFill>
        <p:spPr>
          <a:xfrm rot="462014">
            <a:off x="8242901" y="-452525"/>
            <a:ext cx="1185448" cy="209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49814" y="-934675"/>
            <a:ext cx="2127729" cy="208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260084" flipH="1">
            <a:off x="6879656" y="45914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1802909">
            <a:off x="8531107" y="4049535"/>
            <a:ext cx="908326" cy="105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539919" flipH="1">
            <a:off x="7300249" y="43864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260084">
            <a:off x="-789269" y="305238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1802882" flipH="1">
            <a:off x="-16758" y="3396146"/>
            <a:ext cx="758567" cy="8771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1623425" y="3473825"/>
            <a:ext cx="24297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2"/>
          </p:nvPr>
        </p:nvSpPr>
        <p:spPr>
          <a:xfrm>
            <a:off x="1623438" y="3033750"/>
            <a:ext cx="2429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5104925" y="3473825"/>
            <a:ext cx="24297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 idx="4"/>
          </p:nvPr>
        </p:nvSpPr>
        <p:spPr>
          <a:xfrm>
            <a:off x="5104937" y="3033750"/>
            <a:ext cx="24297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l="27728" r="27728"/>
          <a:stretch/>
        </p:blipFill>
        <p:spPr>
          <a:xfrm rot="1685839" flipH="1">
            <a:off x="310426" y="-236859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/>
          </a:blip>
          <a:srcRect l="24881" r="24881"/>
          <a:stretch/>
        </p:blipFill>
        <p:spPr>
          <a:xfrm rot="1027582">
            <a:off x="517749" y="-379644"/>
            <a:ext cx="1511874" cy="295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10260084">
            <a:off x="514187" y="45294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-539919">
            <a:off x="-655489" y="3995575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9541545">
            <a:off x="7237923" y="328409"/>
            <a:ext cx="1076237" cy="112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4507" flipH="1">
            <a:off x="7922397" y="1010331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1802909">
            <a:off x="8467357" y="3936335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720000" y="4449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Font typeface="Lora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67" name="Google Shape;67;p6"/>
          <p:cNvPicPr preferRelativeResize="0"/>
          <p:nvPr/>
        </p:nvPicPr>
        <p:blipFill rotWithShape="1">
          <a:blip r:embed="rId3">
            <a:alphaModFix/>
          </a:blip>
          <a:srcRect l="27728" r="27728"/>
          <a:stretch/>
        </p:blipFill>
        <p:spPr>
          <a:xfrm rot="-1685839">
            <a:off x="8373217" y="-375272"/>
            <a:ext cx="977082" cy="215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6"/>
          <p:cNvPicPr preferRelativeResize="0"/>
          <p:nvPr/>
        </p:nvPicPr>
        <p:blipFill rotWithShape="1">
          <a:blip r:embed="rId4">
            <a:alphaModFix/>
          </a:blip>
          <a:srcRect l="24881" r="24881"/>
          <a:stretch/>
        </p:blipFill>
        <p:spPr>
          <a:xfrm rot="-1027575" flipH="1">
            <a:off x="7684527" y="-490371"/>
            <a:ext cx="1366621" cy="26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7681085">
            <a:off x="-591360" y="2497142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6982077">
            <a:off x="284598" y="262540"/>
            <a:ext cx="832330" cy="86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5080928" flipH="1">
            <a:off x="829739" y="-454624"/>
            <a:ext cx="995053" cy="115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 rotWithShape="1">
          <a:blip r:embed="rId6">
            <a:alphaModFix amt="77000"/>
          </a:blip>
          <a:srcRect l="16450" t="10456" r="16457" b="10448"/>
          <a:stretch/>
        </p:blipFill>
        <p:spPr>
          <a:xfrm rot="1802909">
            <a:off x="8626040" y="3318110"/>
            <a:ext cx="908326" cy="105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7419315" y="195797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4376">
            <a:off x="6527190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257250" y="2766686"/>
            <a:ext cx="3629375" cy="356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8"/>
          <p:cNvPicPr preferRelativeResize="0"/>
          <p:nvPr/>
        </p:nvPicPr>
        <p:blipFill rotWithShape="1">
          <a:blip r:embed="rId6">
            <a:alphaModFix amt="51000"/>
          </a:blip>
          <a:srcRect l="10629" t="8172" r="10629" b="8172"/>
          <a:stretch/>
        </p:blipFill>
        <p:spPr>
          <a:xfrm rot="10132241" flipH="1">
            <a:off x="6423052" y="456781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/>
          <p:cNvPicPr preferRelativeResize="0"/>
          <p:nvPr/>
        </p:nvPicPr>
        <p:blipFill rotWithShape="1">
          <a:blip r:embed="rId7">
            <a:alphaModFix/>
          </a:blip>
          <a:srcRect l="16450" t="10456" r="16457" b="10448"/>
          <a:stretch/>
        </p:blipFill>
        <p:spPr>
          <a:xfrm rot="73063">
            <a:off x="8668993" y="3471938"/>
            <a:ext cx="908326" cy="105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/>
          <p:cNvPicPr preferRelativeResize="0"/>
          <p:nvPr/>
        </p:nvPicPr>
        <p:blipFill rotWithShape="1">
          <a:blip r:embed="rId6">
            <a:alphaModFix/>
          </a:blip>
          <a:srcRect l="10629" t="8172" r="10629" b="8172"/>
          <a:stretch/>
        </p:blipFill>
        <p:spPr>
          <a:xfrm rot="-1189927" flipH="1">
            <a:off x="6874331" y="3849127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 rotWithShape="1">
          <a:blip r:embed="rId6">
            <a:alphaModFix amt="51000"/>
          </a:blip>
          <a:srcRect l="10629" t="8172" r="10629" b="8172"/>
          <a:stretch/>
        </p:blipFill>
        <p:spPr>
          <a:xfrm rot="-10260084" flipH="1">
            <a:off x="2968994" y="45619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201523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3"/>
          <a:stretch/>
        </p:blipFill>
        <p:spPr>
          <a:xfrm rot="-10022433" flipH="1">
            <a:off x="1088669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7">
            <a:alphaModFix/>
          </a:blip>
          <a:srcRect l="16450" t="10456" r="16457" b="10448"/>
          <a:stretch/>
        </p:blipFill>
        <p:spPr>
          <a:xfrm rot="1802833">
            <a:off x="973274" y="1453292"/>
            <a:ext cx="718555" cy="8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1658200" y="916237"/>
            <a:ext cx="5853900" cy="23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subTitle" idx="1"/>
          </p:nvPr>
        </p:nvSpPr>
        <p:spPr>
          <a:xfrm>
            <a:off x="3054150" y="3305650"/>
            <a:ext cx="30357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7313652" y="3165149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4376">
            <a:off x="6781890" y="-539655"/>
            <a:ext cx="3325347" cy="32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3"/>
          <p:cNvPicPr preferRelativeResize="0"/>
          <p:nvPr/>
        </p:nvPicPr>
        <p:blipFill rotWithShape="1">
          <a:blip r:embed="rId5">
            <a:alphaModFix amt="51000"/>
          </a:blip>
          <a:srcRect l="10629" t="8172" r="10629" b="8172"/>
          <a:stretch/>
        </p:blipFill>
        <p:spPr>
          <a:xfrm rot="-10132241">
            <a:off x="655050" y="4313769"/>
            <a:ext cx="1076236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3"/>
          <p:cNvPicPr preferRelativeResize="0"/>
          <p:nvPr/>
        </p:nvPicPr>
        <p:blipFill rotWithShape="1">
          <a:blip r:embed="rId5">
            <a:alphaModFix/>
          </a:blip>
          <a:srcRect l="10629" t="8172" r="10629" b="8172"/>
          <a:stretch/>
        </p:blipFill>
        <p:spPr>
          <a:xfrm rot="1189927">
            <a:off x="-208711" y="3359439"/>
            <a:ext cx="1630194" cy="16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3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-777554">
            <a:off x="-526715" y="817724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 amt="58999"/>
          </a:blip>
          <a:srcRect l="9759" t="19533" r="10635" b="20083"/>
          <a:stretch/>
        </p:blipFill>
        <p:spPr>
          <a:xfrm rot="-10022433" flipH="1">
            <a:off x="360432" y="-490692"/>
            <a:ext cx="1789555" cy="133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3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1802833">
            <a:off x="558336" y="1336667"/>
            <a:ext cx="718555" cy="8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3"/>
          <p:cNvPicPr preferRelativeResize="0"/>
          <p:nvPr/>
        </p:nvPicPr>
        <p:blipFill rotWithShape="1">
          <a:blip r:embed="rId6">
            <a:alphaModFix/>
          </a:blip>
          <a:srcRect l="16450" t="10456" r="16457" b="10448"/>
          <a:stretch/>
        </p:blipFill>
        <p:spPr>
          <a:xfrm rot="-253806">
            <a:off x="7739512" y="3807517"/>
            <a:ext cx="718554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 amt="20000"/>
          </a:blip>
          <a:srcRect l="9759" t="19533" r="10635" b="20083"/>
          <a:stretch/>
        </p:blipFill>
        <p:spPr>
          <a:xfrm rot="777554" flipH="1">
            <a:off x="-766729" y="2098712"/>
            <a:ext cx="1541101" cy="114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217559">
            <a:off x="8655946" y="3668688"/>
            <a:ext cx="945557" cy="9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73065">
            <a:off x="7913825" y="1222743"/>
            <a:ext cx="867500" cy="100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/>
          <p:cNvPicPr preferRelativeResize="0"/>
          <p:nvPr/>
        </p:nvPicPr>
        <p:blipFill rotWithShape="1">
          <a:blip r:embed="rId4">
            <a:alphaModFix/>
          </a:blip>
          <a:srcRect l="10629" t="8172" r="10629" b="8172"/>
          <a:stretch/>
        </p:blipFill>
        <p:spPr>
          <a:xfrm rot="1104603">
            <a:off x="7706600" y="3261442"/>
            <a:ext cx="1281950" cy="133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-10260084" flipH="1">
            <a:off x="614878" y="4363839"/>
            <a:ext cx="1076237" cy="112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4"/>
          <p:cNvPicPr preferRelativeResize="0"/>
          <p:nvPr/>
        </p:nvPicPr>
        <p:blipFill rotWithShape="1">
          <a:blip r:embed="rId3">
            <a:alphaModFix amt="74000"/>
          </a:blip>
          <a:srcRect l="9759" t="19533" r="10635" b="20083"/>
          <a:stretch/>
        </p:blipFill>
        <p:spPr>
          <a:xfrm rot="-777561">
            <a:off x="-305164" y="2403222"/>
            <a:ext cx="1940204" cy="144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4"/>
          <p:cNvPicPr preferRelativeResize="0"/>
          <p:nvPr/>
        </p:nvPicPr>
        <p:blipFill rotWithShape="1">
          <a:blip r:embed="rId4">
            <a:alphaModFix amt="51000"/>
          </a:blip>
          <a:srcRect l="10629" t="8172" r="10629" b="8172"/>
          <a:stretch/>
        </p:blipFill>
        <p:spPr>
          <a:xfrm rot="9210245" flipH="1">
            <a:off x="177297" y="-376444"/>
            <a:ext cx="1076237" cy="11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-326799">
            <a:off x="-355995" y="364205"/>
            <a:ext cx="995054" cy="115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4"/>
          <p:cNvPicPr preferRelativeResize="0"/>
          <p:nvPr/>
        </p:nvPicPr>
        <p:blipFill rotWithShape="1">
          <a:blip r:embed="rId5">
            <a:alphaModFix/>
          </a:blip>
          <a:srcRect l="16450" t="10456" r="16457" b="10448"/>
          <a:stretch/>
        </p:blipFill>
        <p:spPr>
          <a:xfrm rot="1802833">
            <a:off x="1043058" y="2068117"/>
            <a:ext cx="718555" cy="8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638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lita One"/>
              <a:buNone/>
              <a:defRPr sz="32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8"/>
          <p:cNvPicPr preferRelativeResize="0"/>
          <p:nvPr/>
        </p:nvPicPr>
        <p:blipFill rotWithShape="1">
          <a:blip r:embed="rId3">
            <a:alphaModFix/>
          </a:blip>
          <a:srcRect l="4755" t="5838" r="5178"/>
          <a:stretch/>
        </p:blipFill>
        <p:spPr>
          <a:xfrm flipH="1">
            <a:off x="5775866" y="1903838"/>
            <a:ext cx="3519024" cy="3609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28"/>
          <p:cNvGrpSpPr/>
          <p:nvPr/>
        </p:nvGrpSpPr>
        <p:grpSpPr>
          <a:xfrm>
            <a:off x="1811647" y="3061473"/>
            <a:ext cx="3112975" cy="396341"/>
            <a:chOff x="1223975" y="3339500"/>
            <a:chExt cx="3112975" cy="367800"/>
          </a:xfrm>
        </p:grpSpPr>
        <p:cxnSp>
          <p:nvCxnSpPr>
            <p:cNvPr id="327" name="Google Shape;327;p28"/>
            <p:cNvCxnSpPr/>
            <p:nvPr/>
          </p:nvCxnSpPr>
          <p:spPr>
            <a:xfrm>
              <a:off x="1223975" y="3339500"/>
              <a:ext cx="0" cy="36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28"/>
            <p:cNvCxnSpPr/>
            <p:nvPr/>
          </p:nvCxnSpPr>
          <p:spPr>
            <a:xfrm>
              <a:off x="4336950" y="3339500"/>
              <a:ext cx="0" cy="36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4541-C83A-4649-B17C-8813F1BB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7" y="983604"/>
            <a:ext cx="7224386" cy="3176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4299D3-C4F7-468F-9E3D-0A2B95AF9056}"/>
              </a:ext>
            </a:extLst>
          </p:cNvPr>
          <p:cNvSpPr/>
          <p:nvPr/>
        </p:nvSpPr>
        <p:spPr>
          <a:xfrm>
            <a:off x="1789772" y="838746"/>
            <a:ext cx="4187282" cy="52170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A04333-6A26-470F-982E-9BBA65829503}"/>
              </a:ext>
            </a:extLst>
          </p:cNvPr>
          <p:cNvSpPr/>
          <p:nvPr/>
        </p:nvSpPr>
        <p:spPr>
          <a:xfrm>
            <a:off x="551986" y="1712197"/>
            <a:ext cx="2897458" cy="23245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081382-E04B-498F-B083-41E755716D85}"/>
              </a:ext>
            </a:extLst>
          </p:cNvPr>
          <p:cNvSpPr/>
          <p:nvPr/>
        </p:nvSpPr>
        <p:spPr>
          <a:xfrm>
            <a:off x="5075664" y="1712197"/>
            <a:ext cx="2897458" cy="23245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Múa lân png | PNGEgg">
            <a:extLst>
              <a:ext uri="{FF2B5EF4-FFF2-40B4-BE49-F238E27FC236}">
                <a16:creationId xmlns:a16="http://schemas.microsoft.com/office/drawing/2014/main" id="{75D7446A-6A69-40BA-8EB9-50A623F5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4444" y1="37674" x2="76778" y2="53605"/>
                        <a14:foregroundMark x1="30000" y1="71860" x2="22556" y2="79767"/>
                        <a14:foregroundMark x1="30111" y1="18372" x2="29000" y2="43605"/>
                        <a14:foregroundMark x1="29000" y1="43605" x2="28889" y2="43488"/>
                        <a14:foregroundMark x1="47778" y1="32907" x2="44333" y2="45116"/>
                        <a14:foregroundMark x1="30000" y1="50465" x2="31111" y2="51977"/>
                        <a14:foregroundMark x1="68556" y1="46395" x2="69889" y2="47674"/>
                        <a14:foregroundMark x1="57889" y1="85116" x2="57889" y2="85116"/>
                        <a14:foregroundMark x1="25667" y1="71512" x2="25667" y2="7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89" y="2817077"/>
            <a:ext cx="269160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ắt Lễ Hội Thuyền Rồng Hoạ - phim hoạt hình đua thuyền png tải về - Miễn  phí trong suốt Nghệ Thuật png Tải về.">
            <a:extLst>
              <a:ext uri="{FF2B5EF4-FFF2-40B4-BE49-F238E27FC236}">
                <a16:creationId xmlns:a16="http://schemas.microsoft.com/office/drawing/2014/main" id="{6F7B1838-2A51-4F05-923E-C29B4DED8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143" l="8889" r="91778">
                        <a14:foregroundMark x1="8889" y1="56714" x2="8889" y2="56714"/>
                        <a14:foregroundMark x1="12333" y1="52000" x2="12333" y2="52000"/>
                        <a14:foregroundMark x1="15000" y1="49571" x2="15000" y2="49571"/>
                        <a14:foregroundMark x1="15444" y1="47857" x2="15444" y2="47857"/>
                        <a14:foregroundMark x1="90444" y1="49857" x2="90444" y2="49857"/>
                        <a14:foregroundMark x1="19778" y1="90143" x2="91778" y2="91143"/>
                        <a14:foregroundMark x1="85111" y1="73143" x2="80222" y2="79714"/>
                        <a14:foregroundMark x1="16889" y1="85286" x2="28778" y2="86714"/>
                        <a14:foregroundMark x1="18778" y1="77143" x2="37556" y2="84571"/>
                        <a14:foregroundMark x1="50333" y1="80286" x2="50222" y2="84571"/>
                        <a14:foregroundMark x1="18889" y1="75429" x2="18889" y2="75429"/>
                        <a14:foregroundMark x1="17444" y1="74429" x2="17444" y2="74429"/>
                        <a14:foregroundMark x1="19889" y1="51714" x2="19889" y2="51714"/>
                        <a14:foregroundMark x1="10222" y1="53286" x2="10222" y2="53286"/>
                        <a14:foregroundMark x1="14111" y1="50429" x2="14111" y2="50429"/>
                        <a14:foregroundMark x1="13111" y1="56857" x2="13111" y2="56857"/>
                        <a14:foregroundMark x1="16111" y1="59429" x2="16111" y2="5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0" y="2984577"/>
            <a:ext cx="2876017" cy="22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06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4299D3-C4F7-468F-9E3D-0A2B95AF9056}"/>
              </a:ext>
            </a:extLst>
          </p:cNvPr>
          <p:cNvSpPr/>
          <p:nvPr/>
        </p:nvSpPr>
        <p:spPr>
          <a:xfrm>
            <a:off x="3367667" y="994863"/>
            <a:ext cx="5107259" cy="333924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967CE8C-FE77-450E-AF6C-F92D844E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9" b="91489" l="9752" r="89894">
                        <a14:foregroundMark x1="51950" y1="8156" x2="52837" y2="10106"/>
                        <a14:foregroundMark x1="60461" y1="8333" x2="63121" y2="8156"/>
                        <a14:foregroundMark x1="41844" y1="90426" x2="42376" y2="9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838746"/>
            <a:ext cx="4597424" cy="45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675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5B19A9-BC0F-486F-912C-FBF088D35626}"/>
              </a:ext>
            </a:extLst>
          </p:cNvPr>
          <p:cNvSpPr/>
          <p:nvPr/>
        </p:nvSpPr>
        <p:spPr>
          <a:xfrm>
            <a:off x="312234" y="1055648"/>
            <a:ext cx="5402766" cy="129131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3C9F70-9ACF-405E-995A-C99A51E70727}"/>
              </a:ext>
            </a:extLst>
          </p:cNvPr>
          <p:cNvSpPr/>
          <p:nvPr/>
        </p:nvSpPr>
        <p:spPr>
          <a:xfrm>
            <a:off x="312234" y="2841036"/>
            <a:ext cx="5478966" cy="129131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Ai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Tung còn – Trò chơi độc đáo của dân tộc Thái - Du Lịch Tây Bắc">
            <a:extLst>
              <a:ext uri="{FF2B5EF4-FFF2-40B4-BE49-F238E27FC236}">
                <a16:creationId xmlns:a16="http://schemas.microsoft.com/office/drawing/2014/main" id="{D51358B2-0B16-425A-AE8B-DC0FFF94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00" y="838746"/>
            <a:ext cx="2707144" cy="4060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11031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3C9F70-9ACF-405E-995A-C99A51E70727}"/>
              </a:ext>
            </a:extLst>
          </p:cNvPr>
          <p:cNvSpPr/>
          <p:nvPr/>
        </p:nvSpPr>
        <p:spPr>
          <a:xfrm>
            <a:off x="3405954" y="1630680"/>
            <a:ext cx="5052246" cy="2994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léo,kiên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 descr="Ôn lại những trò chơi dân gian trong ngày Tết thời xưa">
            <a:extLst>
              <a:ext uri="{FF2B5EF4-FFF2-40B4-BE49-F238E27FC236}">
                <a16:creationId xmlns:a16="http://schemas.microsoft.com/office/drawing/2014/main" id="{D4AEC35E-C0A6-4F2D-B733-C422265D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7" t="1778" r="12173" b="1778"/>
          <a:stretch>
            <a:fillRect/>
          </a:stretch>
        </p:blipFill>
        <p:spPr bwMode="auto">
          <a:xfrm>
            <a:off x="441961" y="1157191"/>
            <a:ext cx="3147060" cy="3094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269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5B19A9-BC0F-486F-912C-FBF088D35626}"/>
              </a:ext>
            </a:extLst>
          </p:cNvPr>
          <p:cNvSpPr/>
          <p:nvPr/>
        </p:nvSpPr>
        <p:spPr>
          <a:xfrm>
            <a:off x="319668" y="3454087"/>
            <a:ext cx="3256156" cy="924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4D7E94-907B-472C-959A-1B08379A6F7B}"/>
              </a:ext>
            </a:extLst>
          </p:cNvPr>
          <p:cNvSpPr/>
          <p:nvPr/>
        </p:nvSpPr>
        <p:spPr>
          <a:xfrm>
            <a:off x="319668" y="1836234"/>
            <a:ext cx="3256156" cy="924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315046-D334-4EC2-A246-8210681E709F}"/>
              </a:ext>
            </a:extLst>
          </p:cNvPr>
          <p:cNvSpPr/>
          <p:nvPr/>
        </p:nvSpPr>
        <p:spPr>
          <a:xfrm>
            <a:off x="5293112" y="1865040"/>
            <a:ext cx="3256156" cy="924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7A8E8-A5A2-4B2C-9F84-AF6B2B06CCE6}"/>
              </a:ext>
            </a:extLst>
          </p:cNvPr>
          <p:cNvSpPr/>
          <p:nvPr/>
        </p:nvSpPr>
        <p:spPr>
          <a:xfrm>
            <a:off x="5293112" y="3278376"/>
            <a:ext cx="3256156" cy="924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869D20-F27F-466C-A34F-498557CD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6809" l="9752" r="89894">
                        <a14:foregroundMark x1="47518" y1="1064" x2="53723" y2="20213"/>
                        <a14:foregroundMark x1="49468" y1="88475" x2="48582" y2="9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234068"/>
            <a:ext cx="3597662" cy="39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364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4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315046-D334-4EC2-A246-8210681E709F}"/>
              </a:ext>
            </a:extLst>
          </p:cNvPr>
          <p:cNvSpPr/>
          <p:nvPr/>
        </p:nvSpPr>
        <p:spPr>
          <a:xfrm>
            <a:off x="4312920" y="1221060"/>
            <a:ext cx="3855720" cy="3269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thượng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tiềm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endParaRPr lang="en-US" sz="1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9463E5E-0F1F-4ACF-9C75-C0EEE53F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5" b="97518" l="5142" r="98759">
                        <a14:foregroundMark x1="9220" y1="9043" x2="9220" y2="9043"/>
                        <a14:foregroundMark x1="27660" y1="8511" x2="27660" y2="8511"/>
                        <a14:foregroundMark x1="8688" y1="39716" x2="7270" y2="43794"/>
                        <a14:foregroundMark x1="5319" y1="46986" x2="5319" y2="47872"/>
                        <a14:foregroundMark x1="6383" y1="14539" x2="6383" y2="14539"/>
                        <a14:foregroundMark x1="11702" y1="2482" x2="11702" y2="2482"/>
                        <a14:foregroundMark x1="65248" y1="39362" x2="69326" y2="60284"/>
                        <a14:foregroundMark x1="96277" y1="51773" x2="94681" y2="60461"/>
                        <a14:foregroundMark x1="62766" y1="85816" x2="60284" y2="93085"/>
                        <a14:foregroundMark x1="60461" y1="95922" x2="61348" y2="97518"/>
                        <a14:foregroundMark x1="78369" y1="73050" x2="76241" y2="76064"/>
                        <a14:foregroundMark x1="98227" y1="56028" x2="98759" y2="58156"/>
                        <a14:foregroundMark x1="23936" y1="17021" x2="39716" y2="44681"/>
                        <a14:foregroundMark x1="25177" y1="30496" x2="20745" y2="37234"/>
                        <a14:foregroundMark x1="50532" y1="26418" x2="51596" y2="3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" y="754381"/>
            <a:ext cx="4244340" cy="42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512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315046-D334-4EC2-A246-8210681E709F}"/>
              </a:ext>
            </a:extLst>
          </p:cNvPr>
          <p:cNvSpPr/>
          <p:nvPr/>
        </p:nvSpPr>
        <p:spPr>
          <a:xfrm>
            <a:off x="3290080" y="996175"/>
            <a:ext cx="5242000" cy="680198"/>
          </a:xfrm>
          <a:custGeom>
            <a:avLst/>
            <a:gdLst>
              <a:gd name="connsiteX0" fmla="*/ 0 w 5242000"/>
              <a:gd name="connsiteY0" fmla="*/ 0 h 680198"/>
              <a:gd name="connsiteX1" fmla="*/ 602830 w 5242000"/>
              <a:gd name="connsiteY1" fmla="*/ 0 h 680198"/>
              <a:gd name="connsiteX2" fmla="*/ 1205660 w 5242000"/>
              <a:gd name="connsiteY2" fmla="*/ 0 h 680198"/>
              <a:gd name="connsiteX3" fmla="*/ 1860910 w 5242000"/>
              <a:gd name="connsiteY3" fmla="*/ 0 h 680198"/>
              <a:gd name="connsiteX4" fmla="*/ 2463740 w 5242000"/>
              <a:gd name="connsiteY4" fmla="*/ 0 h 680198"/>
              <a:gd name="connsiteX5" fmla="*/ 3223830 w 5242000"/>
              <a:gd name="connsiteY5" fmla="*/ 0 h 680198"/>
              <a:gd name="connsiteX6" fmla="*/ 3931500 w 5242000"/>
              <a:gd name="connsiteY6" fmla="*/ 0 h 680198"/>
              <a:gd name="connsiteX7" fmla="*/ 4639170 w 5242000"/>
              <a:gd name="connsiteY7" fmla="*/ 0 h 680198"/>
              <a:gd name="connsiteX8" fmla="*/ 5242000 w 5242000"/>
              <a:gd name="connsiteY8" fmla="*/ 0 h 680198"/>
              <a:gd name="connsiteX9" fmla="*/ 5242000 w 5242000"/>
              <a:gd name="connsiteY9" fmla="*/ 680198 h 680198"/>
              <a:gd name="connsiteX10" fmla="*/ 4744010 w 5242000"/>
              <a:gd name="connsiteY10" fmla="*/ 680198 h 680198"/>
              <a:gd name="connsiteX11" fmla="*/ 4088760 w 5242000"/>
              <a:gd name="connsiteY11" fmla="*/ 680198 h 680198"/>
              <a:gd name="connsiteX12" fmla="*/ 3328670 w 5242000"/>
              <a:gd name="connsiteY12" fmla="*/ 680198 h 680198"/>
              <a:gd name="connsiteX13" fmla="*/ 2725840 w 5242000"/>
              <a:gd name="connsiteY13" fmla="*/ 680198 h 680198"/>
              <a:gd name="connsiteX14" fmla="*/ 2227850 w 5242000"/>
              <a:gd name="connsiteY14" fmla="*/ 680198 h 680198"/>
              <a:gd name="connsiteX15" fmla="*/ 1467760 w 5242000"/>
              <a:gd name="connsiteY15" fmla="*/ 680198 h 680198"/>
              <a:gd name="connsiteX16" fmla="*/ 760090 w 5242000"/>
              <a:gd name="connsiteY16" fmla="*/ 680198 h 680198"/>
              <a:gd name="connsiteX17" fmla="*/ 0 w 5242000"/>
              <a:gd name="connsiteY17" fmla="*/ 680198 h 680198"/>
              <a:gd name="connsiteX18" fmla="*/ 0 w 5242000"/>
              <a:gd name="connsiteY18" fmla="*/ 0 h 68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42000" h="680198" extrusionOk="0">
                <a:moveTo>
                  <a:pt x="0" y="0"/>
                </a:moveTo>
                <a:cubicBezTo>
                  <a:pt x="222152" y="940"/>
                  <a:pt x="362153" y="16996"/>
                  <a:pt x="602830" y="0"/>
                </a:cubicBezTo>
                <a:cubicBezTo>
                  <a:pt x="843507" y="-16996"/>
                  <a:pt x="950781" y="21049"/>
                  <a:pt x="1205660" y="0"/>
                </a:cubicBezTo>
                <a:cubicBezTo>
                  <a:pt x="1460539" y="-21049"/>
                  <a:pt x="1698627" y="-21034"/>
                  <a:pt x="1860910" y="0"/>
                </a:cubicBezTo>
                <a:cubicBezTo>
                  <a:pt x="2023193" y="21034"/>
                  <a:pt x="2179351" y="-19013"/>
                  <a:pt x="2463740" y="0"/>
                </a:cubicBezTo>
                <a:cubicBezTo>
                  <a:pt x="2748129" y="19013"/>
                  <a:pt x="3034115" y="-26152"/>
                  <a:pt x="3223830" y="0"/>
                </a:cubicBezTo>
                <a:cubicBezTo>
                  <a:pt x="3413545" y="26152"/>
                  <a:pt x="3749340" y="-26945"/>
                  <a:pt x="3931500" y="0"/>
                </a:cubicBezTo>
                <a:cubicBezTo>
                  <a:pt x="4113660" y="26945"/>
                  <a:pt x="4387364" y="-33942"/>
                  <a:pt x="4639170" y="0"/>
                </a:cubicBezTo>
                <a:cubicBezTo>
                  <a:pt x="4890976" y="33942"/>
                  <a:pt x="5026627" y="24320"/>
                  <a:pt x="5242000" y="0"/>
                </a:cubicBezTo>
                <a:cubicBezTo>
                  <a:pt x="5245228" y="317120"/>
                  <a:pt x="5233203" y="415219"/>
                  <a:pt x="5242000" y="680198"/>
                </a:cubicBezTo>
                <a:cubicBezTo>
                  <a:pt x="5121735" y="674938"/>
                  <a:pt x="4966339" y="687047"/>
                  <a:pt x="4744010" y="680198"/>
                </a:cubicBezTo>
                <a:cubicBezTo>
                  <a:pt x="4521681" y="673350"/>
                  <a:pt x="4235296" y="681530"/>
                  <a:pt x="4088760" y="680198"/>
                </a:cubicBezTo>
                <a:cubicBezTo>
                  <a:pt x="3942224" y="678867"/>
                  <a:pt x="3601904" y="672289"/>
                  <a:pt x="3328670" y="680198"/>
                </a:cubicBezTo>
                <a:cubicBezTo>
                  <a:pt x="3055436" y="688108"/>
                  <a:pt x="2852241" y="655674"/>
                  <a:pt x="2725840" y="680198"/>
                </a:cubicBezTo>
                <a:cubicBezTo>
                  <a:pt x="2599439" y="704723"/>
                  <a:pt x="2350372" y="664534"/>
                  <a:pt x="2227850" y="680198"/>
                </a:cubicBezTo>
                <a:cubicBezTo>
                  <a:pt x="2105328" y="695863"/>
                  <a:pt x="1804338" y="667761"/>
                  <a:pt x="1467760" y="680198"/>
                </a:cubicBezTo>
                <a:cubicBezTo>
                  <a:pt x="1131182" y="692636"/>
                  <a:pt x="911326" y="665582"/>
                  <a:pt x="760090" y="680198"/>
                </a:cubicBezTo>
                <a:cubicBezTo>
                  <a:pt x="608854" y="694815"/>
                  <a:pt x="335202" y="710455"/>
                  <a:pt x="0" y="680198"/>
                </a:cubicBezTo>
                <a:cubicBezTo>
                  <a:pt x="2930" y="370211"/>
                  <a:pt x="-6534" y="253162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18979092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6A83F-67A9-4819-95EB-32B4EFE6B359}"/>
              </a:ext>
            </a:extLst>
          </p:cNvPr>
          <p:cNvSpPr/>
          <p:nvPr/>
        </p:nvSpPr>
        <p:spPr>
          <a:xfrm>
            <a:off x="3290081" y="2008895"/>
            <a:ext cx="5242000" cy="680198"/>
          </a:xfrm>
          <a:custGeom>
            <a:avLst/>
            <a:gdLst>
              <a:gd name="connsiteX0" fmla="*/ 0 w 5242000"/>
              <a:gd name="connsiteY0" fmla="*/ 0 h 680198"/>
              <a:gd name="connsiteX1" fmla="*/ 760090 w 5242000"/>
              <a:gd name="connsiteY1" fmla="*/ 0 h 680198"/>
              <a:gd name="connsiteX2" fmla="*/ 1520180 w 5242000"/>
              <a:gd name="connsiteY2" fmla="*/ 0 h 680198"/>
              <a:gd name="connsiteX3" fmla="*/ 2018170 w 5242000"/>
              <a:gd name="connsiteY3" fmla="*/ 0 h 680198"/>
              <a:gd name="connsiteX4" fmla="*/ 2516160 w 5242000"/>
              <a:gd name="connsiteY4" fmla="*/ 0 h 680198"/>
              <a:gd name="connsiteX5" fmla="*/ 3066570 w 5242000"/>
              <a:gd name="connsiteY5" fmla="*/ 0 h 680198"/>
              <a:gd name="connsiteX6" fmla="*/ 3721820 w 5242000"/>
              <a:gd name="connsiteY6" fmla="*/ 0 h 680198"/>
              <a:gd name="connsiteX7" fmla="*/ 4219810 w 5242000"/>
              <a:gd name="connsiteY7" fmla="*/ 0 h 680198"/>
              <a:gd name="connsiteX8" fmla="*/ 5242000 w 5242000"/>
              <a:gd name="connsiteY8" fmla="*/ 0 h 680198"/>
              <a:gd name="connsiteX9" fmla="*/ 5242000 w 5242000"/>
              <a:gd name="connsiteY9" fmla="*/ 680198 h 680198"/>
              <a:gd name="connsiteX10" fmla="*/ 4586750 w 5242000"/>
              <a:gd name="connsiteY10" fmla="*/ 680198 h 680198"/>
              <a:gd name="connsiteX11" fmla="*/ 3931500 w 5242000"/>
              <a:gd name="connsiteY11" fmla="*/ 680198 h 680198"/>
              <a:gd name="connsiteX12" fmla="*/ 3328670 w 5242000"/>
              <a:gd name="connsiteY12" fmla="*/ 680198 h 680198"/>
              <a:gd name="connsiteX13" fmla="*/ 2725840 w 5242000"/>
              <a:gd name="connsiteY13" fmla="*/ 680198 h 680198"/>
              <a:gd name="connsiteX14" fmla="*/ 1965750 w 5242000"/>
              <a:gd name="connsiteY14" fmla="*/ 680198 h 680198"/>
              <a:gd name="connsiteX15" fmla="*/ 1310500 w 5242000"/>
              <a:gd name="connsiteY15" fmla="*/ 680198 h 680198"/>
              <a:gd name="connsiteX16" fmla="*/ 602830 w 5242000"/>
              <a:gd name="connsiteY16" fmla="*/ 680198 h 680198"/>
              <a:gd name="connsiteX17" fmla="*/ 0 w 5242000"/>
              <a:gd name="connsiteY17" fmla="*/ 680198 h 680198"/>
              <a:gd name="connsiteX18" fmla="*/ 0 w 5242000"/>
              <a:gd name="connsiteY18" fmla="*/ 0 h 68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42000" h="680198" extrusionOk="0">
                <a:moveTo>
                  <a:pt x="0" y="0"/>
                </a:moveTo>
                <a:cubicBezTo>
                  <a:pt x="210011" y="35800"/>
                  <a:pt x="384825" y="-22322"/>
                  <a:pt x="760090" y="0"/>
                </a:cubicBezTo>
                <a:cubicBezTo>
                  <a:pt x="1135355" y="22322"/>
                  <a:pt x="1179525" y="-20939"/>
                  <a:pt x="1520180" y="0"/>
                </a:cubicBezTo>
                <a:cubicBezTo>
                  <a:pt x="1860835" y="20939"/>
                  <a:pt x="1834542" y="-16686"/>
                  <a:pt x="2018170" y="0"/>
                </a:cubicBezTo>
                <a:cubicBezTo>
                  <a:pt x="2201798" y="16686"/>
                  <a:pt x="2338709" y="11980"/>
                  <a:pt x="2516160" y="0"/>
                </a:cubicBezTo>
                <a:cubicBezTo>
                  <a:pt x="2693611" y="-11980"/>
                  <a:pt x="2857133" y="9282"/>
                  <a:pt x="3066570" y="0"/>
                </a:cubicBezTo>
                <a:cubicBezTo>
                  <a:pt x="3276007" y="-9282"/>
                  <a:pt x="3483431" y="-14281"/>
                  <a:pt x="3721820" y="0"/>
                </a:cubicBezTo>
                <a:cubicBezTo>
                  <a:pt x="3960209" y="14281"/>
                  <a:pt x="4029310" y="-5961"/>
                  <a:pt x="4219810" y="0"/>
                </a:cubicBezTo>
                <a:cubicBezTo>
                  <a:pt x="4410310" y="5961"/>
                  <a:pt x="4983437" y="8051"/>
                  <a:pt x="5242000" y="0"/>
                </a:cubicBezTo>
                <a:cubicBezTo>
                  <a:pt x="5271471" y="205827"/>
                  <a:pt x="5274678" y="389330"/>
                  <a:pt x="5242000" y="680198"/>
                </a:cubicBezTo>
                <a:cubicBezTo>
                  <a:pt x="5090696" y="678812"/>
                  <a:pt x="4892772" y="648903"/>
                  <a:pt x="4586750" y="680198"/>
                </a:cubicBezTo>
                <a:cubicBezTo>
                  <a:pt x="4280728" y="711494"/>
                  <a:pt x="4075281" y="682655"/>
                  <a:pt x="3931500" y="680198"/>
                </a:cubicBezTo>
                <a:cubicBezTo>
                  <a:pt x="3787719" y="677742"/>
                  <a:pt x="3584738" y="700818"/>
                  <a:pt x="3328670" y="680198"/>
                </a:cubicBezTo>
                <a:cubicBezTo>
                  <a:pt x="3072602" y="659579"/>
                  <a:pt x="3008801" y="663512"/>
                  <a:pt x="2725840" y="680198"/>
                </a:cubicBezTo>
                <a:cubicBezTo>
                  <a:pt x="2442879" y="696885"/>
                  <a:pt x="2202358" y="649241"/>
                  <a:pt x="1965750" y="680198"/>
                </a:cubicBezTo>
                <a:cubicBezTo>
                  <a:pt x="1729142" y="711156"/>
                  <a:pt x="1529562" y="705043"/>
                  <a:pt x="1310500" y="680198"/>
                </a:cubicBezTo>
                <a:cubicBezTo>
                  <a:pt x="1091438" y="655354"/>
                  <a:pt x="764760" y="693341"/>
                  <a:pt x="602830" y="680198"/>
                </a:cubicBezTo>
                <a:cubicBezTo>
                  <a:pt x="440900" y="667056"/>
                  <a:pt x="135790" y="693202"/>
                  <a:pt x="0" y="680198"/>
                </a:cubicBezTo>
                <a:cubicBezTo>
                  <a:pt x="32718" y="403141"/>
                  <a:pt x="20902" y="174493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4032386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4E770C-48FB-4092-B15B-1CA664445DFF}"/>
              </a:ext>
            </a:extLst>
          </p:cNvPr>
          <p:cNvSpPr/>
          <p:nvPr/>
        </p:nvSpPr>
        <p:spPr>
          <a:xfrm>
            <a:off x="3366278" y="3021615"/>
            <a:ext cx="5165802" cy="680198"/>
          </a:xfrm>
          <a:custGeom>
            <a:avLst/>
            <a:gdLst>
              <a:gd name="connsiteX0" fmla="*/ 0 w 5165802"/>
              <a:gd name="connsiteY0" fmla="*/ 0 h 680198"/>
              <a:gd name="connsiteX1" fmla="*/ 749041 w 5165802"/>
              <a:gd name="connsiteY1" fmla="*/ 0 h 680198"/>
              <a:gd name="connsiteX2" fmla="*/ 1291451 w 5165802"/>
              <a:gd name="connsiteY2" fmla="*/ 0 h 680198"/>
              <a:gd name="connsiteX3" fmla="*/ 1937176 w 5165802"/>
              <a:gd name="connsiteY3" fmla="*/ 0 h 680198"/>
              <a:gd name="connsiteX4" fmla="*/ 2634559 w 5165802"/>
              <a:gd name="connsiteY4" fmla="*/ 0 h 680198"/>
              <a:gd name="connsiteX5" fmla="*/ 3331942 w 5165802"/>
              <a:gd name="connsiteY5" fmla="*/ 0 h 680198"/>
              <a:gd name="connsiteX6" fmla="*/ 3822693 w 5165802"/>
              <a:gd name="connsiteY6" fmla="*/ 0 h 680198"/>
              <a:gd name="connsiteX7" fmla="*/ 4571735 w 5165802"/>
              <a:gd name="connsiteY7" fmla="*/ 0 h 680198"/>
              <a:gd name="connsiteX8" fmla="*/ 5165802 w 5165802"/>
              <a:gd name="connsiteY8" fmla="*/ 0 h 680198"/>
              <a:gd name="connsiteX9" fmla="*/ 5165802 w 5165802"/>
              <a:gd name="connsiteY9" fmla="*/ 680198 h 680198"/>
              <a:gd name="connsiteX10" fmla="*/ 4416761 w 5165802"/>
              <a:gd name="connsiteY10" fmla="*/ 680198 h 680198"/>
              <a:gd name="connsiteX11" fmla="*/ 3771035 w 5165802"/>
              <a:gd name="connsiteY11" fmla="*/ 680198 h 680198"/>
              <a:gd name="connsiteX12" fmla="*/ 3073652 w 5165802"/>
              <a:gd name="connsiteY12" fmla="*/ 680198 h 680198"/>
              <a:gd name="connsiteX13" fmla="*/ 2479585 w 5165802"/>
              <a:gd name="connsiteY13" fmla="*/ 680198 h 680198"/>
              <a:gd name="connsiteX14" fmla="*/ 1833860 w 5165802"/>
              <a:gd name="connsiteY14" fmla="*/ 680198 h 680198"/>
              <a:gd name="connsiteX15" fmla="*/ 1188134 w 5165802"/>
              <a:gd name="connsiteY15" fmla="*/ 680198 h 680198"/>
              <a:gd name="connsiteX16" fmla="*/ 594067 w 5165802"/>
              <a:gd name="connsiteY16" fmla="*/ 680198 h 680198"/>
              <a:gd name="connsiteX17" fmla="*/ 0 w 5165802"/>
              <a:gd name="connsiteY17" fmla="*/ 680198 h 680198"/>
              <a:gd name="connsiteX18" fmla="*/ 0 w 5165802"/>
              <a:gd name="connsiteY18" fmla="*/ 0 h 68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65802" h="680198" extrusionOk="0">
                <a:moveTo>
                  <a:pt x="0" y="0"/>
                </a:moveTo>
                <a:cubicBezTo>
                  <a:pt x="329154" y="984"/>
                  <a:pt x="502798" y="-27142"/>
                  <a:pt x="749041" y="0"/>
                </a:cubicBezTo>
                <a:cubicBezTo>
                  <a:pt x="995284" y="27142"/>
                  <a:pt x="1174391" y="-25075"/>
                  <a:pt x="1291451" y="0"/>
                </a:cubicBezTo>
                <a:cubicBezTo>
                  <a:pt x="1408511" y="25075"/>
                  <a:pt x="1802495" y="-569"/>
                  <a:pt x="1937176" y="0"/>
                </a:cubicBezTo>
                <a:cubicBezTo>
                  <a:pt x="2071857" y="569"/>
                  <a:pt x="2472143" y="-11409"/>
                  <a:pt x="2634559" y="0"/>
                </a:cubicBezTo>
                <a:cubicBezTo>
                  <a:pt x="2796975" y="11409"/>
                  <a:pt x="3079658" y="-20167"/>
                  <a:pt x="3331942" y="0"/>
                </a:cubicBezTo>
                <a:cubicBezTo>
                  <a:pt x="3584226" y="20167"/>
                  <a:pt x="3657353" y="-12863"/>
                  <a:pt x="3822693" y="0"/>
                </a:cubicBezTo>
                <a:cubicBezTo>
                  <a:pt x="3988033" y="12863"/>
                  <a:pt x="4201404" y="16695"/>
                  <a:pt x="4571735" y="0"/>
                </a:cubicBezTo>
                <a:cubicBezTo>
                  <a:pt x="4942066" y="-16695"/>
                  <a:pt x="5010342" y="-1481"/>
                  <a:pt x="5165802" y="0"/>
                </a:cubicBezTo>
                <a:cubicBezTo>
                  <a:pt x="5146710" y="230685"/>
                  <a:pt x="5153181" y="344824"/>
                  <a:pt x="5165802" y="680198"/>
                </a:cubicBezTo>
                <a:cubicBezTo>
                  <a:pt x="5006280" y="669165"/>
                  <a:pt x="4721821" y="711887"/>
                  <a:pt x="4416761" y="680198"/>
                </a:cubicBezTo>
                <a:cubicBezTo>
                  <a:pt x="4111701" y="648509"/>
                  <a:pt x="3996778" y="692268"/>
                  <a:pt x="3771035" y="680198"/>
                </a:cubicBezTo>
                <a:cubicBezTo>
                  <a:pt x="3545292" y="668128"/>
                  <a:pt x="3282331" y="668840"/>
                  <a:pt x="3073652" y="680198"/>
                </a:cubicBezTo>
                <a:cubicBezTo>
                  <a:pt x="2864973" y="691556"/>
                  <a:pt x="2737084" y="698828"/>
                  <a:pt x="2479585" y="680198"/>
                </a:cubicBezTo>
                <a:cubicBezTo>
                  <a:pt x="2222086" y="661568"/>
                  <a:pt x="2152856" y="648157"/>
                  <a:pt x="1833860" y="680198"/>
                </a:cubicBezTo>
                <a:cubicBezTo>
                  <a:pt x="1514865" y="712239"/>
                  <a:pt x="1464358" y="660089"/>
                  <a:pt x="1188134" y="680198"/>
                </a:cubicBezTo>
                <a:cubicBezTo>
                  <a:pt x="911910" y="700307"/>
                  <a:pt x="731330" y="670184"/>
                  <a:pt x="594067" y="680198"/>
                </a:cubicBezTo>
                <a:cubicBezTo>
                  <a:pt x="456804" y="690212"/>
                  <a:pt x="233433" y="698659"/>
                  <a:pt x="0" y="680198"/>
                </a:cubicBezTo>
                <a:cubicBezTo>
                  <a:pt x="-23970" y="500360"/>
                  <a:pt x="-8454" y="27135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783698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AFF6A7-9141-4941-94EF-6D7B2D257088}"/>
              </a:ext>
            </a:extLst>
          </p:cNvPr>
          <p:cNvSpPr/>
          <p:nvPr/>
        </p:nvSpPr>
        <p:spPr>
          <a:xfrm>
            <a:off x="3366278" y="4034335"/>
            <a:ext cx="5165802" cy="680198"/>
          </a:xfrm>
          <a:custGeom>
            <a:avLst/>
            <a:gdLst>
              <a:gd name="connsiteX0" fmla="*/ 0 w 5165802"/>
              <a:gd name="connsiteY0" fmla="*/ 0 h 680198"/>
              <a:gd name="connsiteX1" fmla="*/ 594067 w 5165802"/>
              <a:gd name="connsiteY1" fmla="*/ 0 h 680198"/>
              <a:gd name="connsiteX2" fmla="*/ 1291451 w 5165802"/>
              <a:gd name="connsiteY2" fmla="*/ 0 h 680198"/>
              <a:gd name="connsiteX3" fmla="*/ 1885518 w 5165802"/>
              <a:gd name="connsiteY3" fmla="*/ 0 h 680198"/>
              <a:gd name="connsiteX4" fmla="*/ 2427927 w 5165802"/>
              <a:gd name="connsiteY4" fmla="*/ 0 h 680198"/>
              <a:gd name="connsiteX5" fmla="*/ 3021994 w 5165802"/>
              <a:gd name="connsiteY5" fmla="*/ 0 h 680198"/>
              <a:gd name="connsiteX6" fmla="*/ 3512745 w 5165802"/>
              <a:gd name="connsiteY6" fmla="*/ 0 h 680198"/>
              <a:gd name="connsiteX7" fmla="*/ 4158471 w 5165802"/>
              <a:gd name="connsiteY7" fmla="*/ 0 h 680198"/>
              <a:gd name="connsiteX8" fmla="*/ 5165802 w 5165802"/>
              <a:gd name="connsiteY8" fmla="*/ 0 h 680198"/>
              <a:gd name="connsiteX9" fmla="*/ 5165802 w 5165802"/>
              <a:gd name="connsiteY9" fmla="*/ 680198 h 680198"/>
              <a:gd name="connsiteX10" fmla="*/ 4416761 w 5165802"/>
              <a:gd name="connsiteY10" fmla="*/ 680198 h 680198"/>
              <a:gd name="connsiteX11" fmla="*/ 3822693 w 5165802"/>
              <a:gd name="connsiteY11" fmla="*/ 680198 h 680198"/>
              <a:gd name="connsiteX12" fmla="*/ 3125310 w 5165802"/>
              <a:gd name="connsiteY12" fmla="*/ 680198 h 680198"/>
              <a:gd name="connsiteX13" fmla="*/ 2582901 w 5165802"/>
              <a:gd name="connsiteY13" fmla="*/ 680198 h 680198"/>
              <a:gd name="connsiteX14" fmla="*/ 1885518 w 5165802"/>
              <a:gd name="connsiteY14" fmla="*/ 680198 h 680198"/>
              <a:gd name="connsiteX15" fmla="*/ 1239792 w 5165802"/>
              <a:gd name="connsiteY15" fmla="*/ 680198 h 680198"/>
              <a:gd name="connsiteX16" fmla="*/ 594067 w 5165802"/>
              <a:gd name="connsiteY16" fmla="*/ 680198 h 680198"/>
              <a:gd name="connsiteX17" fmla="*/ 0 w 5165802"/>
              <a:gd name="connsiteY17" fmla="*/ 680198 h 680198"/>
              <a:gd name="connsiteX18" fmla="*/ 0 w 5165802"/>
              <a:gd name="connsiteY18" fmla="*/ 0 h 68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65802" h="680198" extrusionOk="0">
                <a:moveTo>
                  <a:pt x="0" y="0"/>
                </a:moveTo>
                <a:cubicBezTo>
                  <a:pt x="154135" y="14159"/>
                  <a:pt x="464569" y="-18598"/>
                  <a:pt x="594067" y="0"/>
                </a:cubicBezTo>
                <a:cubicBezTo>
                  <a:pt x="723565" y="18598"/>
                  <a:pt x="1024255" y="27554"/>
                  <a:pt x="1291451" y="0"/>
                </a:cubicBezTo>
                <a:cubicBezTo>
                  <a:pt x="1558647" y="-27554"/>
                  <a:pt x="1588952" y="-4359"/>
                  <a:pt x="1885518" y="0"/>
                </a:cubicBezTo>
                <a:cubicBezTo>
                  <a:pt x="2182084" y="4359"/>
                  <a:pt x="2190722" y="-9936"/>
                  <a:pt x="2427927" y="0"/>
                </a:cubicBezTo>
                <a:cubicBezTo>
                  <a:pt x="2665132" y="9936"/>
                  <a:pt x="2800518" y="18077"/>
                  <a:pt x="3021994" y="0"/>
                </a:cubicBezTo>
                <a:cubicBezTo>
                  <a:pt x="3243470" y="-18077"/>
                  <a:pt x="3311922" y="-8946"/>
                  <a:pt x="3512745" y="0"/>
                </a:cubicBezTo>
                <a:cubicBezTo>
                  <a:pt x="3713568" y="8946"/>
                  <a:pt x="3917739" y="-19099"/>
                  <a:pt x="4158471" y="0"/>
                </a:cubicBezTo>
                <a:cubicBezTo>
                  <a:pt x="4399203" y="19099"/>
                  <a:pt x="4739089" y="-16465"/>
                  <a:pt x="5165802" y="0"/>
                </a:cubicBezTo>
                <a:cubicBezTo>
                  <a:pt x="5174700" y="327925"/>
                  <a:pt x="5171376" y="412335"/>
                  <a:pt x="5165802" y="680198"/>
                </a:cubicBezTo>
                <a:cubicBezTo>
                  <a:pt x="4890159" y="656982"/>
                  <a:pt x="4751409" y="647796"/>
                  <a:pt x="4416761" y="680198"/>
                </a:cubicBezTo>
                <a:cubicBezTo>
                  <a:pt x="4082113" y="712600"/>
                  <a:pt x="3976364" y="669515"/>
                  <a:pt x="3822693" y="680198"/>
                </a:cubicBezTo>
                <a:cubicBezTo>
                  <a:pt x="3669022" y="690881"/>
                  <a:pt x="3344982" y="664849"/>
                  <a:pt x="3125310" y="680198"/>
                </a:cubicBezTo>
                <a:cubicBezTo>
                  <a:pt x="2905638" y="695547"/>
                  <a:pt x="2769931" y="698340"/>
                  <a:pt x="2582901" y="680198"/>
                </a:cubicBezTo>
                <a:cubicBezTo>
                  <a:pt x="2395871" y="662056"/>
                  <a:pt x="2199313" y="693809"/>
                  <a:pt x="1885518" y="680198"/>
                </a:cubicBezTo>
                <a:cubicBezTo>
                  <a:pt x="1571723" y="666587"/>
                  <a:pt x="1399369" y="666847"/>
                  <a:pt x="1239792" y="680198"/>
                </a:cubicBezTo>
                <a:cubicBezTo>
                  <a:pt x="1080215" y="693549"/>
                  <a:pt x="871954" y="669483"/>
                  <a:pt x="594067" y="680198"/>
                </a:cubicBezTo>
                <a:cubicBezTo>
                  <a:pt x="316180" y="690913"/>
                  <a:pt x="283020" y="652084"/>
                  <a:pt x="0" y="680198"/>
                </a:cubicBezTo>
                <a:cubicBezTo>
                  <a:pt x="14955" y="400519"/>
                  <a:pt x="18165" y="184448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00599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4" name="Picture 4" descr="Tranh sơn dầu số hoá Tranh Tô Màu Theo Số Cô Gái Dân Tộc Đáng Yêu Mã NHM |  Lazada.vn">
            <a:extLst>
              <a:ext uri="{FF2B5EF4-FFF2-40B4-BE49-F238E27FC236}">
                <a16:creationId xmlns:a16="http://schemas.microsoft.com/office/drawing/2014/main" id="{C389F93D-56C7-4CCB-A32C-0316461E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9800" l="6000" r="95500">
                        <a14:foregroundMark x1="50500" y1="9000" x2="76750" y2="40400"/>
                        <a14:foregroundMark x1="66500" y1="34200" x2="81750" y2="68400"/>
                        <a14:foregroundMark x1="81750" y1="68400" x2="81750" y2="69400"/>
                        <a14:foregroundMark x1="81500" y1="85200" x2="83750" y2="99400"/>
                        <a14:foregroundMark x1="87250" y1="94200" x2="47250" y2="94200"/>
                        <a14:foregroundMark x1="55250" y1="64400" x2="54750" y2="90800"/>
                        <a14:foregroundMark x1="12500" y1="86000" x2="12500" y2="94800"/>
                        <a14:foregroundMark x1="8000" y1="93200" x2="31750" y2="96000"/>
                        <a14:foregroundMark x1="31750" y1="96000" x2="82750" y2="92600"/>
                        <a14:foregroundMark x1="82750" y1="92600" x2="87500" y2="91000"/>
                        <a14:foregroundMark x1="89000" y1="84800" x2="95500" y2="97800"/>
                        <a14:foregroundMark x1="6000" y1="97400" x2="6000" y2="97400"/>
                        <a14:foregroundMark x1="6000" y1="94800" x2="9000" y2="9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996175"/>
            <a:ext cx="3317860" cy="41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398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  <p:bldP spid="4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3C7D6C-9F25-446A-9075-81ACEAE0E7C2}"/>
              </a:ext>
            </a:extLst>
          </p:cNvPr>
          <p:cNvSpPr/>
          <p:nvPr/>
        </p:nvSpPr>
        <p:spPr>
          <a:xfrm>
            <a:off x="3189713" y="1271211"/>
            <a:ext cx="4689367" cy="34433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170" name="Picture 2" descr="Nghệ thuật dân gian Tây Bắc sẽ làm nên một show nghệ thuật quy mô và độc  đáo chưa từng có trên đỉnh Fansipan - Báo Quảng Ninh điện tử">
            <a:extLst>
              <a:ext uri="{FF2B5EF4-FFF2-40B4-BE49-F238E27FC236}">
                <a16:creationId xmlns:a16="http://schemas.microsoft.com/office/drawing/2014/main" id="{AA000124-05FC-4DAA-9212-75EBB3A7B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17" l="9100" r="94100">
                        <a14:foregroundMark x1="87100" y1="20028" x2="87700" y2="20028"/>
                        <a14:foregroundMark x1="94100" y1="19402" x2="94100" y2="19402"/>
                        <a14:foregroundMark x1="38700" y1="36718" x2="38700" y2="36718"/>
                        <a14:foregroundMark x1="32300" y1="47566" x2="37900" y2="49791"/>
                        <a14:foregroundMark x1="9100" y1="44715" x2="9100" y2="46245"/>
                        <a14:foregroundMark x1="35300" y1="34214" x2="35300" y2="34214"/>
                        <a14:foregroundMark x1="35300" y1="33310" x2="36400" y2="3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22"/>
            <a:ext cx="35766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2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A03C1B-06A8-45F2-A2E2-9A8B61AC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88" y="1137533"/>
            <a:ext cx="6279424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326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2A1B55-445F-439E-9DBE-394A0198E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7D3575-1473-4C4D-9646-893CE5B54D76}"/>
              </a:ext>
            </a:extLst>
          </p:cNvPr>
          <p:cNvSpPr/>
          <p:nvPr/>
        </p:nvSpPr>
        <p:spPr>
          <a:xfrm>
            <a:off x="320040" y="1303020"/>
            <a:ext cx="5593080" cy="3558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2" name="Picture 2" descr="Đồng bào Việt phục - Dự án trang phục truyền thống của 54 dân tộc Việt Nam  - Tạp Chí Điện Tử TTV">
            <a:extLst>
              <a:ext uri="{FF2B5EF4-FFF2-40B4-BE49-F238E27FC236}">
                <a16:creationId xmlns:a16="http://schemas.microsoft.com/office/drawing/2014/main" id="{F839F532-0577-4E68-9DA6-6FD8801B2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129" y1="73194" x2="32129" y2="82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45" y="226695"/>
            <a:ext cx="50101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67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057DC-199E-4120-BB78-BEBABDCB7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661" y="922790"/>
            <a:ext cx="6151397" cy="2981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2A1B55-445F-439E-9DBE-394A0198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22415"/>
            <a:ext cx="7704000" cy="6126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7D3575-1473-4C4D-9646-893CE5B54D76}"/>
              </a:ext>
            </a:extLst>
          </p:cNvPr>
          <p:cNvSpPr/>
          <p:nvPr/>
        </p:nvSpPr>
        <p:spPr>
          <a:xfrm>
            <a:off x="2419440" y="1140060"/>
            <a:ext cx="6004560" cy="3558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9D9277D-2440-427A-98A8-3B51C092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467" y="-205425"/>
            <a:ext cx="4468087" cy="632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19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25FA80-D635-4244-BEA8-66088C7F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779705-55A6-4F2F-A880-EE4BBDACF6CE}"/>
              </a:ext>
            </a:extLst>
          </p:cNvPr>
          <p:cNvSpPr/>
          <p:nvPr/>
        </p:nvSpPr>
        <p:spPr>
          <a:xfrm>
            <a:off x="506820" y="3033630"/>
            <a:ext cx="2400300" cy="16649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3F9137-7339-4D5E-B787-CEED35C030FB}"/>
              </a:ext>
            </a:extLst>
          </p:cNvPr>
          <p:cNvSpPr/>
          <p:nvPr/>
        </p:nvSpPr>
        <p:spPr>
          <a:xfrm>
            <a:off x="3303360" y="3033630"/>
            <a:ext cx="2400300" cy="16649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E8ABC2-896C-4536-A6AF-823F5A42BC1C}"/>
              </a:ext>
            </a:extLst>
          </p:cNvPr>
          <p:cNvSpPr/>
          <p:nvPr/>
        </p:nvSpPr>
        <p:spPr>
          <a:xfrm>
            <a:off x="6099900" y="3033630"/>
            <a:ext cx="2400300" cy="16649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DBFCA5-9310-46E3-ABB4-320CD9381820}"/>
              </a:ext>
            </a:extLst>
          </p:cNvPr>
          <p:cNvGrpSpPr/>
          <p:nvPr/>
        </p:nvGrpSpPr>
        <p:grpSpPr>
          <a:xfrm>
            <a:off x="-487858" y="631048"/>
            <a:ext cx="3394978" cy="2544693"/>
            <a:chOff x="-564058" y="379104"/>
            <a:chExt cx="3394978" cy="25446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11D4A-61A1-41FA-8242-95F6781AD971}"/>
                </a:ext>
              </a:extLst>
            </p:cNvPr>
            <p:cNvSpPr/>
            <p:nvPr/>
          </p:nvSpPr>
          <p:spPr>
            <a:xfrm>
              <a:off x="430620" y="2061596"/>
              <a:ext cx="2400300" cy="55626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1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055AF4B0-82A9-4080-8B45-EB5A9E5E5A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3917" y1="36667" x2="24500" y2="77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17"/>
            <a:stretch/>
          </p:blipFill>
          <p:spPr bwMode="auto">
            <a:xfrm>
              <a:off x="-564058" y="379104"/>
              <a:ext cx="1836420" cy="254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F5DD86-FC49-4C6D-BAC1-2107374D6940}"/>
              </a:ext>
            </a:extLst>
          </p:cNvPr>
          <p:cNvGrpSpPr/>
          <p:nvPr/>
        </p:nvGrpSpPr>
        <p:grpSpPr>
          <a:xfrm>
            <a:off x="2836591" y="972251"/>
            <a:ext cx="2867069" cy="2203490"/>
            <a:chOff x="2760391" y="720307"/>
            <a:chExt cx="2867069" cy="220349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6A41F1E-11B5-433F-B86B-D77258F95C58}"/>
                </a:ext>
              </a:extLst>
            </p:cNvPr>
            <p:cNvSpPr/>
            <p:nvPr/>
          </p:nvSpPr>
          <p:spPr>
            <a:xfrm>
              <a:off x="3227160" y="2061596"/>
              <a:ext cx="2400300" cy="55626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1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xứ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292" name="Picture 4">
              <a:extLst>
                <a:ext uri="{FF2B5EF4-FFF2-40B4-BE49-F238E27FC236}">
                  <a16:creationId xmlns:a16="http://schemas.microsoft.com/office/drawing/2014/main" id="{56AFB1F6-EEC5-43DB-B1A0-A5C709033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1000" l="10000" r="90000">
                          <a14:foregroundMark x1="77333" y1="91000" x2="77333" y2="9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50"/>
            <a:stretch/>
          </p:blipFill>
          <p:spPr bwMode="auto">
            <a:xfrm>
              <a:off x="2760391" y="720307"/>
              <a:ext cx="1729740" cy="220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ABDE8F-47D3-4524-8EB2-8D9F0F38B349}"/>
              </a:ext>
            </a:extLst>
          </p:cNvPr>
          <p:cNvGrpSpPr/>
          <p:nvPr/>
        </p:nvGrpSpPr>
        <p:grpSpPr>
          <a:xfrm>
            <a:off x="5175809" y="1065605"/>
            <a:ext cx="3324391" cy="2016782"/>
            <a:chOff x="5099609" y="813661"/>
            <a:chExt cx="3324391" cy="20167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B04D7D9-8751-4A73-B392-9CF9A6FB4E2B}"/>
                </a:ext>
              </a:extLst>
            </p:cNvPr>
            <p:cNvSpPr/>
            <p:nvPr/>
          </p:nvSpPr>
          <p:spPr>
            <a:xfrm>
              <a:off x="6023700" y="2061596"/>
              <a:ext cx="2400300" cy="55626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1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294" name="Picture 6">
              <a:extLst>
                <a:ext uri="{FF2B5EF4-FFF2-40B4-BE49-F238E27FC236}">
                  <a16:creationId xmlns:a16="http://schemas.microsoft.com/office/drawing/2014/main" id="{7912A6FB-D901-49CE-9357-2C44718713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1000" l="3917" r="35583">
                          <a14:foregroundMark x1="27500" y1="91000" x2="27500" y2="9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419"/>
            <a:stretch/>
          </p:blipFill>
          <p:spPr bwMode="auto">
            <a:xfrm>
              <a:off x="5099609" y="813661"/>
              <a:ext cx="1596541" cy="201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68388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2"/>
          <p:cNvSpPr txBox="1">
            <a:spLocks noGrp="1"/>
          </p:cNvSpPr>
          <p:nvPr>
            <p:ph type="title"/>
          </p:nvPr>
        </p:nvSpPr>
        <p:spPr>
          <a:xfrm>
            <a:off x="720000" y="79971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7" name="Google Shape;617;p42"/>
          <p:cNvSpPr txBox="1"/>
          <p:nvPr/>
        </p:nvSpPr>
        <p:spPr>
          <a:xfrm>
            <a:off x="4374671" y="1174502"/>
            <a:ext cx="3929396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Medium"/>
                <a:sym typeface="Montserrat Medium"/>
              </a:rPr>
              <a:t>Giới thiệu khái quát về hội lồng tồng.</a:t>
            </a:r>
            <a:endParaRPr sz="1800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Montserrat Medium"/>
              <a:sym typeface="Montserrat Medium"/>
            </a:endParaRPr>
          </a:p>
        </p:txBody>
      </p:sp>
      <p:sp>
        <p:nvSpPr>
          <p:cNvPr id="618" name="Google Shape;618;p42"/>
          <p:cNvSpPr txBox="1"/>
          <p:nvPr/>
        </p:nvSpPr>
        <p:spPr>
          <a:xfrm>
            <a:off x="4374797" y="798202"/>
            <a:ext cx="323974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T</a:t>
            </a:r>
            <a:r>
              <a:rPr lang="en" sz="1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ừ đầu – và lượn lồng tồng</a:t>
            </a:r>
            <a:endParaRPr sz="1800" b="1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sp>
        <p:nvSpPr>
          <p:cNvPr id="619" name="Google Shape;619;p42"/>
          <p:cNvSpPr txBox="1"/>
          <p:nvPr/>
        </p:nvSpPr>
        <p:spPr>
          <a:xfrm>
            <a:off x="4374545" y="2294516"/>
            <a:ext cx="3929396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Medium"/>
                <a:sym typeface="Montserrat Medium"/>
              </a:rPr>
              <a:t>Giới thiệu về ném còn</a:t>
            </a:r>
            <a:endParaRPr sz="1800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Montserrat Medium"/>
              <a:sym typeface="Montserrat Medium"/>
            </a:endParaRPr>
          </a:p>
        </p:txBody>
      </p:sp>
      <p:sp>
        <p:nvSpPr>
          <p:cNvPr id="620" name="Google Shape;620;p42"/>
          <p:cNvSpPr txBox="1"/>
          <p:nvPr/>
        </p:nvSpPr>
        <p:spPr>
          <a:xfrm>
            <a:off x="4374671" y="1918216"/>
            <a:ext cx="323974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Tiếp – cuộc vui tiếp tục</a:t>
            </a:r>
            <a:endParaRPr sz="1800" b="1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sp>
        <p:nvSpPr>
          <p:cNvPr id="621" name="Google Shape;621;p42"/>
          <p:cNvSpPr txBox="1"/>
          <p:nvPr/>
        </p:nvSpPr>
        <p:spPr>
          <a:xfrm>
            <a:off x="4374545" y="3436129"/>
            <a:ext cx="3929396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Medium"/>
                <a:sym typeface="Montserrat Medium"/>
              </a:rPr>
              <a:t>Giới thiệu trò múa sư tử</a:t>
            </a:r>
            <a:endParaRPr sz="1800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Montserrat Medium"/>
              <a:sym typeface="Montserrat Medium"/>
            </a:endParaRPr>
          </a:p>
        </p:txBody>
      </p:sp>
      <p:sp>
        <p:nvSpPr>
          <p:cNvPr id="622" name="Google Shape;622;p42"/>
          <p:cNvSpPr txBox="1"/>
          <p:nvPr/>
        </p:nvSpPr>
        <p:spPr>
          <a:xfrm>
            <a:off x="4374671" y="3059829"/>
            <a:ext cx="323974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Tiếp – đọ tài với đối phương</a:t>
            </a:r>
            <a:endParaRPr sz="1800" b="1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pic>
        <p:nvPicPr>
          <p:cNvPr id="623" name="Google Shape;62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1004" y="1423550"/>
            <a:ext cx="3773300" cy="359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42"/>
          <p:cNvCxnSpPr/>
          <p:nvPr/>
        </p:nvCxnSpPr>
        <p:spPr>
          <a:xfrm>
            <a:off x="4027988" y="1058010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6" name="Google Shape;646;p42"/>
          <p:cNvCxnSpPr/>
          <p:nvPr/>
        </p:nvCxnSpPr>
        <p:spPr>
          <a:xfrm>
            <a:off x="4027862" y="2163824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7" name="Google Shape;647;p42"/>
          <p:cNvCxnSpPr/>
          <p:nvPr/>
        </p:nvCxnSpPr>
        <p:spPr>
          <a:xfrm>
            <a:off x="4027862" y="3305387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8" name="Google Shape;648;p42"/>
          <p:cNvSpPr txBox="1"/>
          <p:nvPr/>
        </p:nvSpPr>
        <p:spPr>
          <a:xfrm>
            <a:off x="3443166" y="903050"/>
            <a:ext cx="690300" cy="67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1</a:t>
            </a:r>
            <a:endParaRPr sz="2800" b="1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sp>
        <p:nvSpPr>
          <p:cNvPr id="649" name="Google Shape;649;p42"/>
          <p:cNvSpPr txBox="1"/>
          <p:nvPr/>
        </p:nvSpPr>
        <p:spPr>
          <a:xfrm>
            <a:off x="3443166" y="1998500"/>
            <a:ext cx="690300" cy="67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2</a:t>
            </a:r>
            <a:endParaRPr sz="2800" b="1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sp>
        <p:nvSpPr>
          <p:cNvPr id="650" name="Google Shape;650;p42"/>
          <p:cNvSpPr txBox="1"/>
          <p:nvPr/>
        </p:nvSpPr>
        <p:spPr>
          <a:xfrm>
            <a:off x="3443166" y="3093950"/>
            <a:ext cx="690300" cy="67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3</a:t>
            </a:r>
            <a:endParaRPr sz="2800" b="1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sp>
        <p:nvSpPr>
          <p:cNvPr id="40" name="Google Shape;621;p42">
            <a:extLst>
              <a:ext uri="{FF2B5EF4-FFF2-40B4-BE49-F238E27FC236}">
                <a16:creationId xmlns:a16="http://schemas.microsoft.com/office/drawing/2014/main" id="{40F5BF29-F587-4337-B885-03A3BA0E402A}"/>
              </a:ext>
            </a:extLst>
          </p:cNvPr>
          <p:cNvSpPr txBox="1"/>
          <p:nvPr/>
        </p:nvSpPr>
        <p:spPr>
          <a:xfrm>
            <a:off x="4374545" y="4376921"/>
            <a:ext cx="3929396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 Medium"/>
                <a:sym typeface="Montserrat Medium"/>
              </a:rPr>
              <a:t>Giới thiệu về hát lượn.</a:t>
            </a:r>
            <a:endParaRPr sz="1800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Montserrat Medium"/>
              <a:sym typeface="Montserrat Medium"/>
            </a:endParaRPr>
          </a:p>
        </p:txBody>
      </p:sp>
      <p:sp>
        <p:nvSpPr>
          <p:cNvPr id="41" name="Google Shape;622;p42">
            <a:extLst>
              <a:ext uri="{FF2B5EF4-FFF2-40B4-BE49-F238E27FC236}">
                <a16:creationId xmlns:a16="http://schemas.microsoft.com/office/drawing/2014/main" id="{F731375C-134D-40DC-948D-44A62E9DBC0F}"/>
              </a:ext>
            </a:extLst>
          </p:cNvPr>
          <p:cNvSpPr txBox="1"/>
          <p:nvPr/>
        </p:nvSpPr>
        <p:spPr>
          <a:xfrm>
            <a:off x="4398906" y="4004458"/>
            <a:ext cx="3239748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Còn lại</a:t>
            </a:r>
            <a:endParaRPr sz="1800" b="1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  <p:cxnSp>
        <p:nvCxnSpPr>
          <p:cNvPr id="42" name="Google Shape;646;p42">
            <a:extLst>
              <a:ext uri="{FF2B5EF4-FFF2-40B4-BE49-F238E27FC236}">
                <a16:creationId xmlns:a16="http://schemas.microsoft.com/office/drawing/2014/main" id="{8D050D33-E2B6-4FBF-B907-C961712EFF61}"/>
              </a:ext>
            </a:extLst>
          </p:cNvPr>
          <p:cNvCxnSpPr/>
          <p:nvPr/>
        </p:nvCxnSpPr>
        <p:spPr>
          <a:xfrm>
            <a:off x="4027736" y="3159387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647;p42">
            <a:extLst>
              <a:ext uri="{FF2B5EF4-FFF2-40B4-BE49-F238E27FC236}">
                <a16:creationId xmlns:a16="http://schemas.microsoft.com/office/drawing/2014/main" id="{B84D7D56-9D0B-42F9-9B11-DC4657C83168}"/>
              </a:ext>
            </a:extLst>
          </p:cNvPr>
          <p:cNvCxnSpPr/>
          <p:nvPr/>
        </p:nvCxnSpPr>
        <p:spPr>
          <a:xfrm>
            <a:off x="4027862" y="4246179"/>
            <a:ext cx="0" cy="3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650;p42">
            <a:extLst>
              <a:ext uri="{FF2B5EF4-FFF2-40B4-BE49-F238E27FC236}">
                <a16:creationId xmlns:a16="http://schemas.microsoft.com/office/drawing/2014/main" id="{20D542DE-0722-4ECC-ABA8-FF9C2886622D}"/>
              </a:ext>
            </a:extLst>
          </p:cNvPr>
          <p:cNvSpPr txBox="1"/>
          <p:nvPr/>
        </p:nvSpPr>
        <p:spPr>
          <a:xfrm>
            <a:off x="3443040" y="4050475"/>
            <a:ext cx="690300" cy="67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462F30"/>
                </a:solidFill>
                <a:latin typeface="Cambria" panose="02040503050406030204" pitchFamily="18" charset="0"/>
                <a:ea typeface="Cambria" panose="02040503050406030204" pitchFamily="18" charset="0"/>
                <a:cs typeface="Lilita One"/>
                <a:sym typeface="Lilita One"/>
              </a:rPr>
              <a:t>4</a:t>
            </a:r>
            <a:endParaRPr sz="2800" b="1" dirty="0">
              <a:solidFill>
                <a:srgbClr val="462F30"/>
              </a:solidFill>
              <a:latin typeface="Cambria" panose="02040503050406030204" pitchFamily="18" charset="0"/>
              <a:ea typeface="Cambria" panose="02040503050406030204" pitchFamily="18" charset="0"/>
              <a:cs typeface="Lilita One"/>
              <a:sym typeface="Lilita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" grpId="0"/>
      <p:bldP spid="617" grpId="0"/>
      <p:bldP spid="618" grpId="0"/>
      <p:bldP spid="619" grpId="0"/>
      <p:bldP spid="620" grpId="0"/>
      <p:bldP spid="621" grpId="0"/>
      <p:bldP spid="622" grpId="0"/>
      <p:bldP spid="648" grpId="0"/>
      <p:bldP spid="649" grpId="0"/>
      <p:bldP spid="650" grpId="0"/>
      <p:bldP spid="40" grpId="0"/>
      <p:bldP spid="41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EFBE8E-0C2F-4D1D-905C-2189249A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91" y="709271"/>
            <a:ext cx="7132938" cy="3481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0C2A8F9-038C-423C-B7A8-15548D9F4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90304" l="9886" r="89924">
                        <a14:foregroundMark x1="45247" y1="90304" x2="45247" y2="90304"/>
                        <a14:foregroundMark x1="51901" y1="90114" x2="51901" y2="90114"/>
                        <a14:foregroundMark x1="66350" y1="27186" x2="66350" y2="27186"/>
                        <a14:foregroundMark x1="65589" y1="21673" x2="65589" y2="2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14" r="24145"/>
          <a:stretch/>
        </p:blipFill>
        <p:spPr bwMode="auto">
          <a:xfrm>
            <a:off x="6987539" y="521100"/>
            <a:ext cx="2156461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4A80F-DBC1-4939-B44B-2C74C8647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94" y="377149"/>
            <a:ext cx="7706012" cy="9449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7D660E-F451-42E1-9970-0CB4440C954F}"/>
              </a:ext>
            </a:extLst>
          </p:cNvPr>
          <p:cNvSpPr/>
          <p:nvPr/>
        </p:nvSpPr>
        <p:spPr>
          <a:xfrm>
            <a:off x="2362200" y="1272541"/>
            <a:ext cx="4693920" cy="113538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THINK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88063E-B813-451A-8B9C-9EAACA0B9D7F}"/>
              </a:ext>
            </a:extLst>
          </p:cNvPr>
          <p:cNvSpPr/>
          <p:nvPr/>
        </p:nvSpPr>
        <p:spPr>
          <a:xfrm>
            <a:off x="2362200" y="2560321"/>
            <a:ext cx="4693920" cy="113538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PAIR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(3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216762-1B6F-4A35-B8E9-1E1B8210ABD0}"/>
              </a:ext>
            </a:extLst>
          </p:cNvPr>
          <p:cNvSpPr/>
          <p:nvPr/>
        </p:nvSpPr>
        <p:spPr>
          <a:xfrm>
            <a:off x="2362200" y="3848101"/>
            <a:ext cx="4693920" cy="113538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SHARE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14970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DE670-DBF9-46B4-9209-AC680B50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6" b="93238" l="9806" r="96834">
                        <a14:foregroundMark x1="93565" y1="66429" x2="93565" y2="66429"/>
                        <a14:foregroundMark x1="92441" y1="78885" x2="92441" y2="78885"/>
                        <a14:foregroundMark x1="61900" y1="90747" x2="61900" y2="90747"/>
                        <a14:foregroundMark x1="96834" y1="93238" x2="96527" y2="91578"/>
                        <a14:foregroundMark x1="55771" y1="24318" x2="52196" y2="33333"/>
                        <a14:foregroundMark x1="46272" y1="43772" x2="41164" y2="51364"/>
                        <a14:foregroundMark x1="31461" y1="46975" x2="31052" y2="46975"/>
                        <a14:foregroundMark x1="22880" y1="40925" x2="22880" y2="40925"/>
                        <a14:foregroundMark x1="24719" y1="41874" x2="29928" y2="46145"/>
                        <a14:foregroundMark x1="23902" y1="42230" x2="23289" y2="41281"/>
                      </a14:backgroundRemoval>
                    </a14:imgEffect>
                  </a14:imgLayer>
                </a14:imgProps>
              </a:ext>
            </a:extLst>
          </a:blip>
          <a:srcRect t="579" r="11700"/>
          <a:stretch/>
        </p:blipFill>
        <p:spPr>
          <a:xfrm>
            <a:off x="5053077" y="1531435"/>
            <a:ext cx="4090923" cy="3966304"/>
          </a:xfrm>
          <a:prstGeom prst="rect">
            <a:avLst/>
          </a:prstGeom>
        </p:spPr>
      </p:pic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574C59-0A94-4543-AC9C-A8D109FEBD3D}"/>
              </a:ext>
            </a:extLst>
          </p:cNvPr>
          <p:cNvSpPr/>
          <p:nvPr/>
        </p:nvSpPr>
        <p:spPr>
          <a:xfrm>
            <a:off x="1115308" y="1398826"/>
            <a:ext cx="4363844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79EF23E-B5EB-45E6-B240-E3A860C22144}"/>
              </a:ext>
            </a:extLst>
          </p:cNvPr>
          <p:cNvSpPr/>
          <p:nvPr/>
        </p:nvSpPr>
        <p:spPr>
          <a:xfrm>
            <a:off x="1115308" y="2333678"/>
            <a:ext cx="4363844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BA850E-40B6-4B0C-9E0F-CC968294D083}"/>
              </a:ext>
            </a:extLst>
          </p:cNvPr>
          <p:cNvSpPr/>
          <p:nvPr/>
        </p:nvSpPr>
        <p:spPr>
          <a:xfrm>
            <a:off x="1115308" y="3284980"/>
            <a:ext cx="4363844" cy="97014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lendar ">
            <a:extLst>
              <a:ext uri="{FF2B5EF4-FFF2-40B4-BE49-F238E27FC236}">
                <a16:creationId xmlns:a16="http://schemas.microsoft.com/office/drawing/2014/main" id="{8F0DED33-EC56-4359-BB6A-1A1B2C9C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3" y="1313333"/>
            <a:ext cx="981307" cy="98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3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574C59-0A94-4543-AC9C-A8D109FEBD3D}"/>
              </a:ext>
            </a:extLst>
          </p:cNvPr>
          <p:cNvSpPr/>
          <p:nvPr/>
        </p:nvSpPr>
        <p:spPr>
          <a:xfrm>
            <a:off x="1581617" y="1097505"/>
            <a:ext cx="1702418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79EF23E-B5EB-45E6-B240-E3A860C22144}"/>
              </a:ext>
            </a:extLst>
          </p:cNvPr>
          <p:cNvSpPr/>
          <p:nvPr/>
        </p:nvSpPr>
        <p:spPr>
          <a:xfrm>
            <a:off x="334538" y="2166588"/>
            <a:ext cx="1152291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béo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7AE672-7BD8-4B72-90F1-3F6D15590CFE}"/>
              </a:ext>
            </a:extLst>
          </p:cNvPr>
          <p:cNvSpPr/>
          <p:nvPr/>
        </p:nvSpPr>
        <p:spPr>
          <a:xfrm>
            <a:off x="1765612" y="2166588"/>
            <a:ext cx="1334428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746244-F9D9-429C-9A4E-BAAEB2358CAE}"/>
              </a:ext>
            </a:extLst>
          </p:cNvPr>
          <p:cNvSpPr/>
          <p:nvPr/>
        </p:nvSpPr>
        <p:spPr>
          <a:xfrm>
            <a:off x="3378823" y="2166588"/>
            <a:ext cx="1055649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B9B68F-9001-42EE-964B-534A48F421DE}"/>
              </a:ext>
            </a:extLst>
          </p:cNvPr>
          <p:cNvSpPr/>
          <p:nvPr/>
        </p:nvSpPr>
        <p:spPr>
          <a:xfrm>
            <a:off x="2051825" y="3677033"/>
            <a:ext cx="5144428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E5E411-49C7-4909-895E-05F5303542DB}"/>
              </a:ext>
            </a:extLst>
          </p:cNvPr>
          <p:cNvSpPr/>
          <p:nvPr/>
        </p:nvSpPr>
        <p:spPr>
          <a:xfrm>
            <a:off x="4902820" y="2166589"/>
            <a:ext cx="1152291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A08070-4ABF-4EF9-AE86-88A31683F8F8}"/>
              </a:ext>
            </a:extLst>
          </p:cNvPr>
          <p:cNvSpPr/>
          <p:nvPr/>
        </p:nvSpPr>
        <p:spPr>
          <a:xfrm>
            <a:off x="6333894" y="2166589"/>
            <a:ext cx="1334428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8A9F19-B3CC-4DE1-8D8E-71CF607DA1FE}"/>
              </a:ext>
            </a:extLst>
          </p:cNvPr>
          <p:cNvSpPr/>
          <p:nvPr/>
        </p:nvSpPr>
        <p:spPr>
          <a:xfrm>
            <a:off x="7947105" y="2166589"/>
            <a:ext cx="1055649" cy="81032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8A3137-3FAD-4F34-88AF-9CB5FF177849}"/>
              </a:ext>
            </a:extLst>
          </p:cNvPr>
          <p:cNvCxnSpPr>
            <a:cxnSpLocks/>
          </p:cNvCxnSpPr>
          <p:nvPr/>
        </p:nvCxnSpPr>
        <p:spPr>
          <a:xfrm>
            <a:off x="4624039" y="1018478"/>
            <a:ext cx="0" cy="2365028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0D5FCD-3E2F-4CCA-8B3A-1F4BB373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0957" l="9752" r="92553">
                        <a14:foregroundMark x1="82801" y1="56028" x2="86525" y2="63652"/>
                        <a14:foregroundMark x1="89007" y1="53546" x2="92730" y2="52837"/>
                        <a14:foregroundMark x1="58688" y1="90248" x2="61170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5" y="825150"/>
            <a:ext cx="1341438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A52AF7-29FF-4B1F-842A-965EA2643C77}"/>
              </a:ext>
            </a:extLst>
          </p:cNvPr>
          <p:cNvGrpSpPr/>
          <p:nvPr/>
        </p:nvGrpSpPr>
        <p:grpSpPr>
          <a:xfrm>
            <a:off x="5239465" y="717900"/>
            <a:ext cx="2612852" cy="1631291"/>
            <a:chOff x="5239465" y="717900"/>
            <a:chExt cx="2612852" cy="163129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47C228A-8AB2-48C1-ACC8-AAB399A2F376}"/>
                </a:ext>
              </a:extLst>
            </p:cNvPr>
            <p:cNvSpPr/>
            <p:nvPr/>
          </p:nvSpPr>
          <p:spPr>
            <a:xfrm>
              <a:off x="6149899" y="1097505"/>
              <a:ext cx="1702418" cy="810322"/>
            </a:xfrm>
            <a:prstGeom prst="round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Mâm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cỗ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3D323FD-86AC-4B02-B46E-DBD353209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465" y="717900"/>
              <a:ext cx="1631291" cy="163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9118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6"/>
          <p:cNvSpPr txBox="1">
            <a:spLocks noGrp="1"/>
          </p:cNvSpPr>
          <p:nvPr>
            <p:ph type="title"/>
          </p:nvPr>
        </p:nvSpPr>
        <p:spPr>
          <a:xfrm>
            <a:off x="623356" y="226146"/>
            <a:ext cx="7704000" cy="6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sz="2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4299D3-C4F7-468F-9E3D-0A2B95AF9056}"/>
              </a:ext>
            </a:extLst>
          </p:cNvPr>
          <p:cNvSpPr/>
          <p:nvPr/>
        </p:nvSpPr>
        <p:spPr>
          <a:xfrm>
            <a:off x="221168" y="1047750"/>
            <a:ext cx="6605236" cy="26168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F1A856-8DB5-447B-A20C-5B3AA087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5" b="90256" l="8094" r="90108">
                        <a14:foregroundMark x1="23381" y1="33706" x2="34173" y2="44569"/>
                        <a14:foregroundMark x1="30216" y1="33067" x2="48741" y2="39137"/>
                        <a14:foregroundMark x1="82734" y1="90096" x2="82734" y2="90096"/>
                        <a14:foregroundMark x1="47482" y1="90415" x2="47482" y2="90415"/>
                        <a14:foregroundMark x1="88489" y1="43131" x2="90108" y2="47284"/>
                        <a14:foregroundMark x1="8094" y1="24601" x2="8453" y2="26518"/>
                        <a14:foregroundMark x1="50360" y1="9265" x2="50360" y2="9265"/>
                        <a14:foregroundMark x1="30216" y1="46326" x2="31655" y2="49042"/>
                        <a14:foregroundMark x1="38129" y1="45687" x2="34712" y2="4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79" y="1196898"/>
            <a:ext cx="3921678" cy="44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512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Longtaitou Festival Minitheme by Slidesgo">
  <a:themeElements>
    <a:clrScheme name="Simple Light">
      <a:dk1>
        <a:srgbClr val="462F30"/>
      </a:dk1>
      <a:lt1>
        <a:srgbClr val="E7482E"/>
      </a:lt1>
      <a:dk2>
        <a:srgbClr val="FCF0C7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F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759</Words>
  <Application>Microsoft Office PowerPoint</Application>
  <PresentationFormat>On-screen Show (16:9)</PresentationFormat>
  <Paragraphs>84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Cambria</vt:lpstr>
      <vt:lpstr>Lora</vt:lpstr>
      <vt:lpstr>Lilita One</vt:lpstr>
      <vt:lpstr>Patrick Hand</vt:lpstr>
      <vt:lpstr>Montserrat Medium</vt:lpstr>
      <vt:lpstr>Longtaitou Festival Minitheme by Slidesgo</vt:lpstr>
      <vt:lpstr>PowerPoint Presentation</vt:lpstr>
      <vt:lpstr>PowerPoint Presentation</vt:lpstr>
      <vt:lpstr>Văn bản Hội Lồng Tồng</vt:lpstr>
      <vt:lpstr>Bố cục văn bản</vt:lpstr>
      <vt:lpstr>PowerPoint Presentation</vt:lpstr>
      <vt:lpstr>PowerPoint Presentation</vt:lpstr>
      <vt:lpstr>1. Giới thiệu khái quát về hội lồng tồng</vt:lpstr>
      <vt:lpstr>1. Giới thiệu khái quát về hội lồng tồng</vt:lpstr>
      <vt:lpstr>1. Giới thiệu khái quát về hội lồng tồng</vt:lpstr>
      <vt:lpstr>1. Giới thiệu khái quát về hội lồng tồng</vt:lpstr>
      <vt:lpstr>1. Giới thiệu khái quát về hội lồng tồng</vt:lpstr>
      <vt:lpstr>2. Giới thiệu về ném còn</vt:lpstr>
      <vt:lpstr>2. Giới thiệu về ném còn</vt:lpstr>
      <vt:lpstr>3. Giới thiệu về múa sư tử</vt:lpstr>
      <vt:lpstr>3. Giới thiệu về múa sư tử</vt:lpstr>
      <vt:lpstr>4. Giới thiệu về hát lượn. </vt:lpstr>
      <vt:lpstr>4. Giới thiệu về hát lượn. </vt:lpstr>
      <vt:lpstr>PowerPoint Presentation</vt:lpstr>
      <vt:lpstr>1. Nghệ thuật</vt:lpstr>
      <vt:lpstr>2. Nội dung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Administrator</cp:lastModifiedBy>
  <cp:revision>6</cp:revision>
  <dcterms:modified xsi:type="dcterms:W3CDTF">2023-05-31T09:17:56Z</dcterms:modified>
</cp:coreProperties>
</file>