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9" r:id="rId1"/>
  </p:sldMasterIdLst>
  <p:notesMasterIdLst>
    <p:notesMasterId r:id="rId21"/>
  </p:notesMasterIdLst>
  <p:sldIdLst>
    <p:sldId id="256" r:id="rId2"/>
    <p:sldId id="258" r:id="rId3"/>
    <p:sldId id="265" r:id="rId4"/>
    <p:sldId id="259" r:id="rId5"/>
    <p:sldId id="288" r:id="rId6"/>
    <p:sldId id="296" r:id="rId7"/>
    <p:sldId id="297" r:id="rId8"/>
    <p:sldId id="298" r:id="rId9"/>
    <p:sldId id="299" r:id="rId10"/>
    <p:sldId id="270" r:id="rId11"/>
    <p:sldId id="277" r:id="rId12"/>
    <p:sldId id="289" r:id="rId13"/>
    <p:sldId id="267" r:id="rId14"/>
    <p:sldId id="290" r:id="rId15"/>
    <p:sldId id="291" r:id="rId16"/>
    <p:sldId id="293" r:id="rId17"/>
    <p:sldId id="294" r:id="rId18"/>
    <p:sldId id="292" r:id="rId19"/>
    <p:sldId id="295" r:id="rId20"/>
  </p:sldIdLst>
  <p:sldSz cx="9144000" cy="5143500" type="screen16x9"/>
  <p:notesSz cx="6858000" cy="9144000"/>
  <p:embeddedFontLst>
    <p:embeddedFont>
      <p:font typeface="#9Slide03 BoosterNextFYBlack" panose="02000A03000000020004" pitchFamily="2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Quicksand" panose="020B0604020202020204" charset="0"/>
      <p:regular r:id="rId27"/>
      <p:bold r:id="rId28"/>
    </p:embeddedFont>
    <p:embeddedFont>
      <p:font typeface="Staatliches" panose="020B0604020202020204" charset="0"/>
      <p:regular r:id="rId2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52A34E1-3460-4271-8754-FE75335452B5}">
  <a:tblStyle styleId="{D52A34E1-3460-4271-8754-FE75335452B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b1fc67e95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b1fc67e95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58877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a7cab0ff07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a7cab0ff07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b1fc67e955_0_2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5" name="Google Shape;785;gb1fc67e955_0_2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b1fc67e955_0_2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b1fc67e955_0_2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9" name="Google Shape;1719;gb1fc67e955_0_7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0" name="Google Shape;1720;gb1fc67e955_0_7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9" name="Google Shape;2349;gb1fc67e955_0_15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0" name="Google Shape;2350;gb1fc67e955_0_15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b1fc67e95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b1fc67e95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b1fc67e95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b1fc67e95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71642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b1fc67e955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b1fc67e955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5977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20000" y="1011975"/>
            <a:ext cx="3668700" cy="238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20000" y="3401625"/>
            <a:ext cx="2906700" cy="72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5187101" y="1974600"/>
            <a:ext cx="3237000" cy="148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751675" y="3902100"/>
            <a:ext cx="2672400" cy="701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5186951" y="540000"/>
            <a:ext cx="32370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200"/>
              <a:buNone/>
              <a:defRPr sz="92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5"/>
          <p:cNvGrpSpPr/>
          <p:nvPr/>
        </p:nvGrpSpPr>
        <p:grpSpPr>
          <a:xfrm>
            <a:off x="372650" y="445025"/>
            <a:ext cx="8398800" cy="572700"/>
            <a:chOff x="372650" y="445025"/>
            <a:chExt cx="8398800" cy="572700"/>
          </a:xfrm>
        </p:grpSpPr>
        <p:sp>
          <p:nvSpPr>
            <p:cNvPr id="23" name="Google Shape;23;p5"/>
            <p:cNvSpPr/>
            <p:nvPr/>
          </p:nvSpPr>
          <p:spPr>
            <a:xfrm>
              <a:off x="372650" y="445025"/>
              <a:ext cx="8398800" cy="5727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cxnSp>
          <p:nvCxnSpPr>
            <p:cNvPr id="24" name="Google Shape;24;p5"/>
            <p:cNvCxnSpPr/>
            <p:nvPr/>
          </p:nvCxnSpPr>
          <p:spPr>
            <a:xfrm>
              <a:off x="720000" y="451475"/>
              <a:ext cx="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999675" y="445025"/>
            <a:ext cx="742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subTitle" idx="1"/>
          </p:nvPr>
        </p:nvSpPr>
        <p:spPr>
          <a:xfrm>
            <a:off x="1410950" y="2961300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subTitle" idx="2"/>
          </p:nvPr>
        </p:nvSpPr>
        <p:spPr>
          <a:xfrm>
            <a:off x="1410950" y="3491925"/>
            <a:ext cx="25185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3"/>
          </p:nvPr>
        </p:nvSpPr>
        <p:spPr>
          <a:xfrm>
            <a:off x="5214538" y="2961300"/>
            <a:ext cx="2518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4"/>
          </p:nvPr>
        </p:nvSpPr>
        <p:spPr>
          <a:xfrm>
            <a:off x="5214538" y="3491925"/>
            <a:ext cx="2518500" cy="104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oogle Shape;31;p6"/>
          <p:cNvGrpSpPr/>
          <p:nvPr/>
        </p:nvGrpSpPr>
        <p:grpSpPr>
          <a:xfrm>
            <a:off x="372650" y="445025"/>
            <a:ext cx="8398800" cy="572700"/>
            <a:chOff x="372650" y="445025"/>
            <a:chExt cx="8398800" cy="572700"/>
          </a:xfrm>
        </p:grpSpPr>
        <p:sp>
          <p:nvSpPr>
            <p:cNvPr id="32" name="Google Shape;32;p6"/>
            <p:cNvSpPr/>
            <p:nvPr/>
          </p:nvSpPr>
          <p:spPr>
            <a:xfrm>
              <a:off x="372650" y="445025"/>
              <a:ext cx="8398800" cy="572700"/>
            </a:xfrm>
            <a:prstGeom prst="roundRect">
              <a:avLst>
                <a:gd name="adj" fmla="val 16667"/>
              </a:avLst>
            </a:prstGeom>
            <a:solidFill>
              <a:srgbClr val="FB9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cxnSp>
          <p:nvCxnSpPr>
            <p:cNvPr id="33" name="Google Shape;33;p6"/>
            <p:cNvCxnSpPr/>
            <p:nvPr/>
          </p:nvCxnSpPr>
          <p:spPr>
            <a:xfrm>
              <a:off x="720000" y="451475"/>
              <a:ext cx="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99675" y="445025"/>
            <a:ext cx="742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3"/>
          <p:cNvGrpSpPr/>
          <p:nvPr/>
        </p:nvGrpSpPr>
        <p:grpSpPr>
          <a:xfrm>
            <a:off x="372650" y="445025"/>
            <a:ext cx="8398800" cy="572700"/>
            <a:chOff x="372650" y="445025"/>
            <a:chExt cx="8398800" cy="572700"/>
          </a:xfrm>
        </p:grpSpPr>
        <p:sp>
          <p:nvSpPr>
            <p:cNvPr id="68" name="Google Shape;68;p13"/>
            <p:cNvSpPr/>
            <p:nvPr/>
          </p:nvSpPr>
          <p:spPr>
            <a:xfrm>
              <a:off x="372650" y="445025"/>
              <a:ext cx="8398800" cy="572700"/>
            </a:xfrm>
            <a:prstGeom prst="roundRect">
              <a:avLst>
                <a:gd name="adj" fmla="val 16667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cxnSp>
          <p:nvCxnSpPr>
            <p:cNvPr id="69" name="Google Shape;69;p13"/>
            <p:cNvCxnSpPr/>
            <p:nvPr/>
          </p:nvCxnSpPr>
          <p:spPr>
            <a:xfrm>
              <a:off x="720000" y="451475"/>
              <a:ext cx="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999675" y="540000"/>
            <a:ext cx="7424400" cy="38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subTitle" idx="1"/>
          </p:nvPr>
        </p:nvSpPr>
        <p:spPr>
          <a:xfrm>
            <a:off x="1694697" y="3441600"/>
            <a:ext cx="2521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subTitle" idx="2"/>
          </p:nvPr>
        </p:nvSpPr>
        <p:spPr>
          <a:xfrm>
            <a:off x="1694698" y="3911400"/>
            <a:ext cx="2521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ubTitle" idx="3"/>
          </p:nvPr>
        </p:nvSpPr>
        <p:spPr>
          <a:xfrm>
            <a:off x="5732978" y="3441600"/>
            <a:ext cx="2521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ubTitle" idx="4"/>
          </p:nvPr>
        </p:nvSpPr>
        <p:spPr>
          <a:xfrm>
            <a:off x="5732979" y="3911400"/>
            <a:ext cx="2521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3"/>
          <p:cNvSpPr txBox="1">
            <a:spLocks noGrp="1"/>
          </p:cNvSpPr>
          <p:nvPr>
            <p:ph type="title" idx="5" hasCustomPrompt="1"/>
          </p:nvPr>
        </p:nvSpPr>
        <p:spPr>
          <a:xfrm>
            <a:off x="807275" y="3465786"/>
            <a:ext cx="776400" cy="10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6" name="Google Shape;76;p13"/>
          <p:cNvSpPr txBox="1">
            <a:spLocks noGrp="1"/>
          </p:cNvSpPr>
          <p:nvPr>
            <p:ph type="title" idx="6" hasCustomPrompt="1"/>
          </p:nvPr>
        </p:nvSpPr>
        <p:spPr>
          <a:xfrm>
            <a:off x="4845600" y="3465786"/>
            <a:ext cx="776400" cy="10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77" name="Google Shape;77;p13"/>
          <p:cNvSpPr txBox="1">
            <a:spLocks noGrp="1"/>
          </p:cNvSpPr>
          <p:nvPr>
            <p:ph type="subTitle" idx="7"/>
          </p:nvPr>
        </p:nvSpPr>
        <p:spPr>
          <a:xfrm>
            <a:off x="1694697" y="1629363"/>
            <a:ext cx="2521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78" name="Google Shape;78;p13"/>
          <p:cNvSpPr txBox="1">
            <a:spLocks noGrp="1"/>
          </p:cNvSpPr>
          <p:nvPr>
            <p:ph type="subTitle" idx="8"/>
          </p:nvPr>
        </p:nvSpPr>
        <p:spPr>
          <a:xfrm>
            <a:off x="1694698" y="2099172"/>
            <a:ext cx="2521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3"/>
          <p:cNvSpPr txBox="1">
            <a:spLocks noGrp="1"/>
          </p:cNvSpPr>
          <p:nvPr>
            <p:ph type="subTitle" idx="9"/>
          </p:nvPr>
        </p:nvSpPr>
        <p:spPr>
          <a:xfrm>
            <a:off x="5732978" y="1629363"/>
            <a:ext cx="2521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subTitle" idx="13"/>
          </p:nvPr>
        </p:nvSpPr>
        <p:spPr>
          <a:xfrm>
            <a:off x="5732979" y="2099172"/>
            <a:ext cx="2521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title" idx="14" hasCustomPrompt="1"/>
          </p:nvPr>
        </p:nvSpPr>
        <p:spPr>
          <a:xfrm>
            <a:off x="807275" y="1653559"/>
            <a:ext cx="776400" cy="10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82" name="Google Shape;82;p13"/>
          <p:cNvSpPr txBox="1">
            <a:spLocks noGrp="1"/>
          </p:cNvSpPr>
          <p:nvPr>
            <p:ph type="title" idx="15" hasCustomPrompt="1"/>
          </p:nvPr>
        </p:nvSpPr>
        <p:spPr>
          <a:xfrm>
            <a:off x="4845600" y="1653559"/>
            <a:ext cx="776400" cy="10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7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4"/>
          <p:cNvGrpSpPr/>
          <p:nvPr/>
        </p:nvGrpSpPr>
        <p:grpSpPr>
          <a:xfrm>
            <a:off x="720025" y="607950"/>
            <a:ext cx="7704000" cy="3927600"/>
            <a:chOff x="720025" y="607950"/>
            <a:chExt cx="7704000" cy="3927600"/>
          </a:xfrm>
        </p:grpSpPr>
        <p:sp>
          <p:nvSpPr>
            <p:cNvPr id="85" name="Google Shape;85;p14"/>
            <p:cNvSpPr/>
            <p:nvPr/>
          </p:nvSpPr>
          <p:spPr>
            <a:xfrm rot="10800000" flipH="1">
              <a:off x="720025" y="607950"/>
              <a:ext cx="7704000" cy="3927600"/>
            </a:xfrm>
            <a:prstGeom prst="roundRect">
              <a:avLst>
                <a:gd name="adj" fmla="val 4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cxnSp>
          <p:nvCxnSpPr>
            <p:cNvPr id="86" name="Google Shape;86;p14"/>
            <p:cNvCxnSpPr/>
            <p:nvPr/>
          </p:nvCxnSpPr>
          <p:spPr>
            <a:xfrm>
              <a:off x="721111" y="3615178"/>
              <a:ext cx="77019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87" name="Google Shape;87;p14"/>
          <p:cNvSpPr txBox="1">
            <a:spLocks noGrp="1"/>
          </p:cNvSpPr>
          <p:nvPr>
            <p:ph type="title"/>
          </p:nvPr>
        </p:nvSpPr>
        <p:spPr>
          <a:xfrm>
            <a:off x="1432200" y="3615175"/>
            <a:ext cx="6279600" cy="92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600"/>
              <a:buFont typeface="Staatliches"/>
              <a:buNone/>
              <a:defRPr sz="16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1600"/>
              <a:buFont typeface="Staatliches"/>
              <a:buNone/>
              <a:defRPr sz="16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1600"/>
              <a:buFont typeface="Staatliches"/>
              <a:buNone/>
              <a:defRPr sz="16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1600"/>
              <a:buFont typeface="Staatliches"/>
              <a:buNone/>
              <a:defRPr sz="16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1600"/>
              <a:buFont typeface="Staatliches"/>
              <a:buNone/>
              <a:defRPr sz="16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1600"/>
              <a:buFont typeface="Staatliches"/>
              <a:buNone/>
              <a:defRPr sz="16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1600"/>
              <a:buFont typeface="Staatliches"/>
              <a:buNone/>
              <a:defRPr sz="16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1600"/>
              <a:buFont typeface="Staatliches"/>
              <a:buNone/>
              <a:defRPr sz="16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title" idx="2"/>
          </p:nvPr>
        </p:nvSpPr>
        <p:spPr>
          <a:xfrm>
            <a:off x="1432200" y="1216238"/>
            <a:ext cx="6279600" cy="1790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700">
                <a:latin typeface="Quicksand"/>
                <a:ea typeface="Quicksand"/>
                <a:cs typeface="Quicksand"/>
                <a:sym typeface="Quicksan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Quicksand"/>
              <a:buNone/>
              <a:defRPr sz="2400"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90;p15"/>
          <p:cNvGrpSpPr/>
          <p:nvPr/>
        </p:nvGrpSpPr>
        <p:grpSpPr>
          <a:xfrm>
            <a:off x="372650" y="445025"/>
            <a:ext cx="8398800" cy="572700"/>
            <a:chOff x="372650" y="445025"/>
            <a:chExt cx="8398800" cy="572700"/>
          </a:xfrm>
        </p:grpSpPr>
        <p:sp>
          <p:nvSpPr>
            <p:cNvPr id="91" name="Google Shape;91;p15"/>
            <p:cNvSpPr/>
            <p:nvPr/>
          </p:nvSpPr>
          <p:spPr>
            <a:xfrm>
              <a:off x="372650" y="445025"/>
              <a:ext cx="8398800" cy="572700"/>
            </a:xfrm>
            <a:prstGeom prst="roundRect">
              <a:avLst>
                <a:gd name="adj" fmla="val 1666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</a:endParaRPr>
            </a:p>
          </p:txBody>
        </p:sp>
        <p:cxnSp>
          <p:nvCxnSpPr>
            <p:cNvPr id="92" name="Google Shape;92;p15"/>
            <p:cNvCxnSpPr/>
            <p:nvPr/>
          </p:nvCxnSpPr>
          <p:spPr>
            <a:xfrm>
              <a:off x="720000" y="451475"/>
              <a:ext cx="0" cy="564300"/>
            </a:xfrm>
            <a:prstGeom prst="straightConnector1">
              <a:avLst/>
            </a:pr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93" name="Google Shape;93;p15"/>
          <p:cNvSpPr txBox="1">
            <a:spLocks noGrp="1"/>
          </p:cNvSpPr>
          <p:nvPr>
            <p:ph type="title"/>
          </p:nvPr>
        </p:nvSpPr>
        <p:spPr>
          <a:xfrm>
            <a:off x="999675" y="445025"/>
            <a:ext cx="742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subTitle" idx="1"/>
          </p:nvPr>
        </p:nvSpPr>
        <p:spPr>
          <a:xfrm>
            <a:off x="865047" y="3153875"/>
            <a:ext cx="20133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2"/>
          </p:nvPr>
        </p:nvSpPr>
        <p:spPr>
          <a:xfrm>
            <a:off x="865050" y="3623675"/>
            <a:ext cx="2013300" cy="94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subTitle" idx="3"/>
          </p:nvPr>
        </p:nvSpPr>
        <p:spPr>
          <a:xfrm>
            <a:off x="3565347" y="3142813"/>
            <a:ext cx="20133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subTitle" idx="4"/>
          </p:nvPr>
        </p:nvSpPr>
        <p:spPr>
          <a:xfrm>
            <a:off x="3565350" y="3623675"/>
            <a:ext cx="2013300" cy="94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15"/>
          <p:cNvSpPr txBox="1">
            <a:spLocks noGrp="1"/>
          </p:cNvSpPr>
          <p:nvPr>
            <p:ph type="subTitle" idx="5"/>
          </p:nvPr>
        </p:nvSpPr>
        <p:spPr>
          <a:xfrm>
            <a:off x="6265747" y="3142813"/>
            <a:ext cx="20133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latin typeface="Staatliches"/>
                <a:ea typeface="Staatliches"/>
                <a:cs typeface="Staatliches"/>
                <a:sym typeface="Staatliche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endParaRPr/>
          </a:p>
        </p:txBody>
      </p:sp>
      <p:sp>
        <p:nvSpPr>
          <p:cNvPr id="99" name="Google Shape;99;p15"/>
          <p:cNvSpPr txBox="1">
            <a:spLocks noGrp="1"/>
          </p:cNvSpPr>
          <p:nvPr>
            <p:ph type="subTitle" idx="6"/>
          </p:nvPr>
        </p:nvSpPr>
        <p:spPr>
          <a:xfrm>
            <a:off x="6265750" y="3623675"/>
            <a:ext cx="2013300" cy="941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99675" y="445025"/>
            <a:ext cx="742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Staatliches"/>
              <a:buNone/>
              <a:defRPr sz="3000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●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○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■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●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○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■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●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Char char="○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Quicksand"/>
              <a:buChar char="■"/>
              <a:defRPr sz="1600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8" r:id="rId5"/>
    <p:sldLayoutId id="2147483659" r:id="rId6"/>
    <p:sldLayoutId id="2147483660" r:id="rId7"/>
    <p:sldLayoutId id="2147483661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4"/>
          <p:cNvGrpSpPr/>
          <p:nvPr/>
        </p:nvGrpSpPr>
        <p:grpSpPr>
          <a:xfrm>
            <a:off x="4571325" y="540000"/>
            <a:ext cx="3852675" cy="4063500"/>
            <a:chOff x="4571325" y="540000"/>
            <a:chExt cx="3852675" cy="4063500"/>
          </a:xfrm>
        </p:grpSpPr>
        <p:sp>
          <p:nvSpPr>
            <p:cNvPr id="165" name="Google Shape;165;p24"/>
            <p:cNvSpPr/>
            <p:nvPr/>
          </p:nvSpPr>
          <p:spPr>
            <a:xfrm>
              <a:off x="4572000" y="540000"/>
              <a:ext cx="3852000" cy="776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8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4"/>
            <p:cNvSpPr/>
            <p:nvPr/>
          </p:nvSpPr>
          <p:spPr>
            <a:xfrm rot="10800000" flipH="1">
              <a:off x="4571325" y="3827400"/>
              <a:ext cx="3852600" cy="776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8DF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7" name="Google Shape;167;p24"/>
            <p:cNvCxnSpPr/>
            <p:nvPr/>
          </p:nvCxnSpPr>
          <p:spPr>
            <a:xfrm>
              <a:off x="6498000" y="38274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68" name="Google Shape;168;p24"/>
            <p:cNvSpPr/>
            <p:nvPr/>
          </p:nvSpPr>
          <p:spPr>
            <a:xfrm>
              <a:off x="4572000" y="1316025"/>
              <a:ext cx="3852000" cy="2511300"/>
            </a:xfrm>
            <a:prstGeom prst="roundRect">
              <a:avLst>
                <a:gd name="adj" fmla="val 0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69" name="Google Shape;169;p24"/>
            <p:cNvCxnSpPr/>
            <p:nvPr/>
          </p:nvCxnSpPr>
          <p:spPr>
            <a:xfrm>
              <a:off x="5686950" y="38274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0" name="Google Shape;170;p24"/>
            <p:cNvCxnSpPr/>
            <p:nvPr/>
          </p:nvCxnSpPr>
          <p:spPr>
            <a:xfrm>
              <a:off x="7308900" y="38274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1" name="Google Shape;171;p24"/>
            <p:cNvCxnSpPr/>
            <p:nvPr/>
          </p:nvCxnSpPr>
          <p:spPr>
            <a:xfrm>
              <a:off x="6498000" y="5400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2" name="Google Shape;172;p24"/>
            <p:cNvCxnSpPr/>
            <p:nvPr/>
          </p:nvCxnSpPr>
          <p:spPr>
            <a:xfrm>
              <a:off x="5686950" y="5400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3" name="Google Shape;173;p24"/>
            <p:cNvCxnSpPr/>
            <p:nvPr/>
          </p:nvCxnSpPr>
          <p:spPr>
            <a:xfrm>
              <a:off x="7308900" y="5400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4" name="Google Shape;174;p24"/>
            <p:cNvCxnSpPr/>
            <p:nvPr/>
          </p:nvCxnSpPr>
          <p:spPr>
            <a:xfrm>
              <a:off x="8120025" y="38274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5" name="Google Shape;175;p24"/>
            <p:cNvCxnSpPr/>
            <p:nvPr/>
          </p:nvCxnSpPr>
          <p:spPr>
            <a:xfrm>
              <a:off x="8120025" y="5400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6" name="Google Shape;176;p24"/>
            <p:cNvCxnSpPr/>
            <p:nvPr/>
          </p:nvCxnSpPr>
          <p:spPr>
            <a:xfrm>
              <a:off x="4876050" y="5400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7" name="Google Shape;177;p24"/>
            <p:cNvCxnSpPr/>
            <p:nvPr/>
          </p:nvCxnSpPr>
          <p:spPr>
            <a:xfrm>
              <a:off x="4876050" y="38274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78" name="Google Shape;178;p24"/>
          <p:cNvSpPr txBox="1">
            <a:spLocks noGrp="1"/>
          </p:cNvSpPr>
          <p:nvPr>
            <p:ph type="ctrTitle"/>
          </p:nvPr>
        </p:nvSpPr>
        <p:spPr>
          <a:xfrm>
            <a:off x="437817" y="904138"/>
            <a:ext cx="4116656" cy="23895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>
                <a:solidFill>
                  <a:schemeClr val="accent2">
                    <a:lumMod val="75000"/>
                  </a:schemeClr>
                </a:solidFill>
                <a:latin typeface="#9Slide03 BoosterNextFYBlack" panose="02000A03000000020004" pitchFamily="2" charset="0"/>
              </a:rPr>
              <a:t>VIẾT BÀI VĂN BIỂU CẢM VỀ CON NGƯỜI HOẶC SỰ VIỆC</a:t>
            </a:r>
            <a:endParaRPr sz="2800" dirty="0">
              <a:solidFill>
                <a:schemeClr val="accent2">
                  <a:lumMod val="75000"/>
                </a:schemeClr>
              </a:solidFill>
              <a:latin typeface="#9Slide03 BoosterNextFYBlack" panose="02000A03000000020004" pitchFamily="2" charset="0"/>
            </a:endParaRPr>
          </a:p>
        </p:txBody>
      </p:sp>
      <p:sp>
        <p:nvSpPr>
          <p:cNvPr id="179" name="Google Shape;179;p24"/>
          <p:cNvSpPr txBox="1">
            <a:spLocks noGrp="1"/>
          </p:cNvSpPr>
          <p:nvPr>
            <p:ph type="subTitle" idx="1"/>
          </p:nvPr>
        </p:nvSpPr>
        <p:spPr>
          <a:xfrm>
            <a:off x="2312988" y="3580912"/>
            <a:ext cx="2906700" cy="729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Viết_Bài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  <a:endParaRPr sz="2000" b="1" dirty="0">
              <a:latin typeface="Cambria" panose="02040503050406030204" pitchFamily="18" charset="0"/>
              <a:ea typeface="Cambria" panose="02040503050406030204" pitchFamily="18" charset="0"/>
              <a:sym typeface="Quicksand"/>
            </a:endParaRPr>
          </a:p>
        </p:txBody>
      </p:sp>
      <p:grpSp>
        <p:nvGrpSpPr>
          <p:cNvPr id="180" name="Google Shape;180;p24"/>
          <p:cNvGrpSpPr/>
          <p:nvPr/>
        </p:nvGrpSpPr>
        <p:grpSpPr>
          <a:xfrm>
            <a:off x="5938375" y="1611188"/>
            <a:ext cx="1119247" cy="1921117"/>
            <a:chOff x="6294625" y="1611188"/>
            <a:chExt cx="1119247" cy="1921117"/>
          </a:xfrm>
        </p:grpSpPr>
        <p:sp>
          <p:nvSpPr>
            <p:cNvPr id="181" name="Google Shape;181;p24"/>
            <p:cNvSpPr/>
            <p:nvPr/>
          </p:nvSpPr>
          <p:spPr>
            <a:xfrm>
              <a:off x="6428295" y="2843890"/>
              <a:ext cx="915462" cy="681288"/>
            </a:xfrm>
            <a:custGeom>
              <a:avLst/>
              <a:gdLst/>
              <a:ahLst/>
              <a:cxnLst/>
              <a:rect l="l" t="t" r="r" b="b"/>
              <a:pathLst>
                <a:path w="12588" h="9368" extrusionOk="0">
                  <a:moveTo>
                    <a:pt x="6289" y="0"/>
                  </a:moveTo>
                  <a:cubicBezTo>
                    <a:pt x="5353" y="0"/>
                    <a:pt x="4585" y="767"/>
                    <a:pt x="4585" y="1704"/>
                  </a:cubicBezTo>
                  <a:lnTo>
                    <a:pt x="4585" y="4300"/>
                  </a:lnTo>
                  <a:cubicBezTo>
                    <a:pt x="1757" y="4827"/>
                    <a:pt x="0" y="7101"/>
                    <a:pt x="0" y="9367"/>
                  </a:cubicBezTo>
                  <a:lnTo>
                    <a:pt x="12588" y="9367"/>
                  </a:lnTo>
                  <a:cubicBezTo>
                    <a:pt x="12588" y="7101"/>
                    <a:pt x="10830" y="4827"/>
                    <a:pt x="8002" y="4300"/>
                  </a:cubicBezTo>
                  <a:lnTo>
                    <a:pt x="8002" y="1704"/>
                  </a:lnTo>
                  <a:cubicBezTo>
                    <a:pt x="8002" y="767"/>
                    <a:pt x="7235" y="0"/>
                    <a:pt x="628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4"/>
            <p:cNvSpPr/>
            <p:nvPr/>
          </p:nvSpPr>
          <p:spPr>
            <a:xfrm>
              <a:off x="6421750" y="2836763"/>
              <a:ext cx="928480" cy="695542"/>
            </a:xfrm>
            <a:custGeom>
              <a:avLst/>
              <a:gdLst/>
              <a:ahLst/>
              <a:cxnLst/>
              <a:rect l="l" t="t" r="r" b="b"/>
              <a:pathLst>
                <a:path w="12767" h="9564" extrusionOk="0">
                  <a:moveTo>
                    <a:pt x="6379" y="187"/>
                  </a:moveTo>
                  <a:cubicBezTo>
                    <a:pt x="7271" y="187"/>
                    <a:pt x="7994" y="910"/>
                    <a:pt x="7994" y="1802"/>
                  </a:cubicBezTo>
                  <a:lnTo>
                    <a:pt x="7994" y="4398"/>
                  </a:lnTo>
                  <a:cubicBezTo>
                    <a:pt x="7994" y="4443"/>
                    <a:pt x="8030" y="4487"/>
                    <a:pt x="8074" y="4496"/>
                  </a:cubicBezTo>
                  <a:cubicBezTo>
                    <a:pt x="10983" y="5040"/>
                    <a:pt x="12526" y="7342"/>
                    <a:pt x="12580" y="9367"/>
                  </a:cubicBezTo>
                  <a:lnTo>
                    <a:pt x="6379" y="9376"/>
                  </a:lnTo>
                  <a:lnTo>
                    <a:pt x="188" y="9367"/>
                  </a:lnTo>
                  <a:cubicBezTo>
                    <a:pt x="242" y="7342"/>
                    <a:pt x="1785" y="5032"/>
                    <a:pt x="4693" y="4496"/>
                  </a:cubicBezTo>
                  <a:cubicBezTo>
                    <a:pt x="4738" y="4487"/>
                    <a:pt x="4774" y="4443"/>
                    <a:pt x="4774" y="4398"/>
                  </a:cubicBezTo>
                  <a:lnTo>
                    <a:pt x="4774" y="1802"/>
                  </a:lnTo>
                  <a:cubicBezTo>
                    <a:pt x="4774" y="910"/>
                    <a:pt x="5496" y="187"/>
                    <a:pt x="6379" y="187"/>
                  </a:cubicBezTo>
                  <a:close/>
                  <a:moveTo>
                    <a:pt x="6379" y="0"/>
                  </a:moveTo>
                  <a:cubicBezTo>
                    <a:pt x="5389" y="0"/>
                    <a:pt x="4577" y="812"/>
                    <a:pt x="4577" y="1802"/>
                  </a:cubicBezTo>
                  <a:lnTo>
                    <a:pt x="4577" y="4318"/>
                  </a:lnTo>
                  <a:cubicBezTo>
                    <a:pt x="1919" y="4853"/>
                    <a:pt x="1" y="7003"/>
                    <a:pt x="1" y="9465"/>
                  </a:cubicBezTo>
                  <a:cubicBezTo>
                    <a:pt x="1" y="9519"/>
                    <a:pt x="37" y="9563"/>
                    <a:pt x="90" y="9563"/>
                  </a:cubicBezTo>
                  <a:lnTo>
                    <a:pt x="12678" y="9563"/>
                  </a:lnTo>
                  <a:cubicBezTo>
                    <a:pt x="12722" y="9563"/>
                    <a:pt x="12767" y="9519"/>
                    <a:pt x="12767" y="9465"/>
                  </a:cubicBezTo>
                  <a:cubicBezTo>
                    <a:pt x="12767" y="7003"/>
                    <a:pt x="10849" y="4853"/>
                    <a:pt x="8190" y="4318"/>
                  </a:cubicBezTo>
                  <a:lnTo>
                    <a:pt x="8190" y="1802"/>
                  </a:lnTo>
                  <a:cubicBezTo>
                    <a:pt x="8190" y="812"/>
                    <a:pt x="7379" y="0"/>
                    <a:pt x="63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4"/>
            <p:cNvSpPr/>
            <p:nvPr/>
          </p:nvSpPr>
          <p:spPr>
            <a:xfrm>
              <a:off x="6768870" y="2908761"/>
              <a:ext cx="234320" cy="177449"/>
            </a:xfrm>
            <a:custGeom>
              <a:avLst/>
              <a:gdLst/>
              <a:ahLst/>
              <a:cxnLst/>
              <a:rect l="l" t="t" r="r" b="b"/>
              <a:pathLst>
                <a:path w="3222" h="2440" extrusionOk="0">
                  <a:moveTo>
                    <a:pt x="1" y="0"/>
                  </a:moveTo>
                  <a:lnTo>
                    <a:pt x="1" y="2079"/>
                  </a:lnTo>
                  <a:cubicBezTo>
                    <a:pt x="462" y="2350"/>
                    <a:pt x="973" y="2440"/>
                    <a:pt x="1450" y="2440"/>
                  </a:cubicBezTo>
                  <a:cubicBezTo>
                    <a:pt x="2404" y="2440"/>
                    <a:pt x="3221" y="2079"/>
                    <a:pt x="3221" y="2079"/>
                  </a:cubicBezTo>
                  <a:lnTo>
                    <a:pt x="322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4"/>
            <p:cNvSpPr/>
            <p:nvPr/>
          </p:nvSpPr>
          <p:spPr>
            <a:xfrm>
              <a:off x="6364660" y="2703747"/>
              <a:ext cx="229084" cy="217375"/>
            </a:xfrm>
            <a:custGeom>
              <a:avLst/>
              <a:gdLst/>
              <a:ahLst/>
              <a:cxnLst/>
              <a:rect l="l" t="t" r="r" b="b"/>
              <a:pathLst>
                <a:path w="3150" h="2989" extrusionOk="0">
                  <a:moveTo>
                    <a:pt x="1597" y="0"/>
                  </a:moveTo>
                  <a:cubicBezTo>
                    <a:pt x="1591" y="0"/>
                    <a:pt x="1586" y="0"/>
                    <a:pt x="1580" y="0"/>
                  </a:cubicBezTo>
                  <a:cubicBezTo>
                    <a:pt x="714" y="0"/>
                    <a:pt x="10" y="669"/>
                    <a:pt x="10" y="1499"/>
                  </a:cubicBezTo>
                  <a:cubicBezTo>
                    <a:pt x="1" y="2320"/>
                    <a:pt x="697" y="2989"/>
                    <a:pt x="1571" y="2989"/>
                  </a:cubicBezTo>
                  <a:cubicBezTo>
                    <a:pt x="2436" y="2989"/>
                    <a:pt x="3141" y="2320"/>
                    <a:pt x="3141" y="1490"/>
                  </a:cubicBezTo>
                  <a:cubicBezTo>
                    <a:pt x="3150" y="666"/>
                    <a:pt x="2463" y="0"/>
                    <a:pt x="159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24"/>
            <p:cNvSpPr/>
            <p:nvPr/>
          </p:nvSpPr>
          <p:spPr>
            <a:xfrm>
              <a:off x="6358187" y="2696620"/>
              <a:ext cx="242102" cy="231629"/>
            </a:xfrm>
            <a:custGeom>
              <a:avLst/>
              <a:gdLst/>
              <a:ahLst/>
              <a:cxnLst/>
              <a:rect l="l" t="t" r="r" b="b"/>
              <a:pathLst>
                <a:path w="3329" h="3185" extrusionOk="0">
                  <a:moveTo>
                    <a:pt x="1678" y="188"/>
                  </a:moveTo>
                  <a:cubicBezTo>
                    <a:pt x="2079" y="188"/>
                    <a:pt x="2463" y="348"/>
                    <a:pt x="2739" y="625"/>
                  </a:cubicBezTo>
                  <a:cubicBezTo>
                    <a:pt x="2998" y="883"/>
                    <a:pt x="3141" y="1231"/>
                    <a:pt x="3141" y="1588"/>
                  </a:cubicBezTo>
                  <a:cubicBezTo>
                    <a:pt x="3132" y="2364"/>
                    <a:pt x="2472" y="2989"/>
                    <a:pt x="1660" y="2989"/>
                  </a:cubicBezTo>
                  <a:cubicBezTo>
                    <a:pt x="1241" y="2989"/>
                    <a:pt x="866" y="2837"/>
                    <a:pt x="589" y="2561"/>
                  </a:cubicBezTo>
                  <a:cubicBezTo>
                    <a:pt x="331" y="2302"/>
                    <a:pt x="188" y="1954"/>
                    <a:pt x="188" y="1597"/>
                  </a:cubicBezTo>
                  <a:cubicBezTo>
                    <a:pt x="197" y="821"/>
                    <a:pt x="857" y="196"/>
                    <a:pt x="1669" y="188"/>
                  </a:cubicBezTo>
                  <a:close/>
                  <a:moveTo>
                    <a:pt x="1669" y="0"/>
                  </a:moveTo>
                  <a:cubicBezTo>
                    <a:pt x="750" y="0"/>
                    <a:pt x="1" y="714"/>
                    <a:pt x="1" y="1597"/>
                  </a:cubicBezTo>
                  <a:cubicBezTo>
                    <a:pt x="1" y="2007"/>
                    <a:pt x="161" y="2400"/>
                    <a:pt x="456" y="2694"/>
                  </a:cubicBezTo>
                  <a:cubicBezTo>
                    <a:pt x="768" y="3015"/>
                    <a:pt x="1196" y="3185"/>
                    <a:pt x="1651" y="3185"/>
                  </a:cubicBezTo>
                  <a:lnTo>
                    <a:pt x="1660" y="3185"/>
                  </a:lnTo>
                  <a:cubicBezTo>
                    <a:pt x="2570" y="3185"/>
                    <a:pt x="3328" y="2471"/>
                    <a:pt x="3328" y="1588"/>
                  </a:cubicBezTo>
                  <a:cubicBezTo>
                    <a:pt x="3328" y="1178"/>
                    <a:pt x="3168" y="785"/>
                    <a:pt x="2873" y="491"/>
                  </a:cubicBezTo>
                  <a:cubicBezTo>
                    <a:pt x="2561" y="170"/>
                    <a:pt x="2133" y="0"/>
                    <a:pt x="16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4"/>
            <p:cNvSpPr/>
            <p:nvPr/>
          </p:nvSpPr>
          <p:spPr>
            <a:xfrm>
              <a:off x="6424368" y="2804400"/>
              <a:ext cx="108288" cy="33090"/>
            </a:xfrm>
            <a:custGeom>
              <a:avLst/>
              <a:gdLst/>
              <a:ahLst/>
              <a:cxnLst/>
              <a:rect l="l" t="t" r="r" b="b"/>
              <a:pathLst>
                <a:path w="1489" h="455" extrusionOk="0">
                  <a:moveTo>
                    <a:pt x="604" y="0"/>
                  </a:moveTo>
                  <a:cubicBezTo>
                    <a:pt x="400" y="0"/>
                    <a:pt x="204" y="22"/>
                    <a:pt x="63" y="35"/>
                  </a:cubicBezTo>
                  <a:cubicBezTo>
                    <a:pt x="1" y="44"/>
                    <a:pt x="1" y="133"/>
                    <a:pt x="63" y="133"/>
                  </a:cubicBezTo>
                  <a:cubicBezTo>
                    <a:pt x="313" y="133"/>
                    <a:pt x="580" y="142"/>
                    <a:pt x="830" y="204"/>
                  </a:cubicBezTo>
                  <a:cubicBezTo>
                    <a:pt x="1026" y="267"/>
                    <a:pt x="1187" y="401"/>
                    <a:pt x="1383" y="454"/>
                  </a:cubicBezTo>
                  <a:cubicBezTo>
                    <a:pt x="1387" y="455"/>
                    <a:pt x="1391" y="455"/>
                    <a:pt x="1395" y="455"/>
                  </a:cubicBezTo>
                  <a:cubicBezTo>
                    <a:pt x="1451" y="455"/>
                    <a:pt x="1489" y="397"/>
                    <a:pt x="1464" y="347"/>
                  </a:cubicBezTo>
                  <a:cubicBezTo>
                    <a:pt x="1328" y="64"/>
                    <a:pt x="956" y="0"/>
                    <a:pt x="6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4"/>
            <p:cNvSpPr/>
            <p:nvPr/>
          </p:nvSpPr>
          <p:spPr>
            <a:xfrm>
              <a:off x="7178243" y="2703747"/>
              <a:ext cx="229084" cy="217375"/>
            </a:xfrm>
            <a:custGeom>
              <a:avLst/>
              <a:gdLst/>
              <a:ahLst/>
              <a:cxnLst/>
              <a:rect l="l" t="t" r="r" b="b"/>
              <a:pathLst>
                <a:path w="3150" h="2989" extrusionOk="0">
                  <a:moveTo>
                    <a:pt x="1545" y="0"/>
                  </a:moveTo>
                  <a:cubicBezTo>
                    <a:pt x="687" y="0"/>
                    <a:pt x="1" y="666"/>
                    <a:pt x="1" y="1490"/>
                  </a:cubicBezTo>
                  <a:cubicBezTo>
                    <a:pt x="10" y="2320"/>
                    <a:pt x="714" y="2989"/>
                    <a:pt x="1580" y="2989"/>
                  </a:cubicBezTo>
                  <a:cubicBezTo>
                    <a:pt x="2445" y="2989"/>
                    <a:pt x="3150" y="2320"/>
                    <a:pt x="3141" y="1499"/>
                  </a:cubicBezTo>
                  <a:cubicBezTo>
                    <a:pt x="3141" y="669"/>
                    <a:pt x="2436" y="0"/>
                    <a:pt x="1562" y="0"/>
                  </a:cubicBezTo>
                  <a:cubicBezTo>
                    <a:pt x="1556" y="0"/>
                    <a:pt x="1551" y="0"/>
                    <a:pt x="15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4"/>
            <p:cNvSpPr/>
            <p:nvPr/>
          </p:nvSpPr>
          <p:spPr>
            <a:xfrm>
              <a:off x="7171116" y="2696620"/>
              <a:ext cx="242756" cy="231629"/>
            </a:xfrm>
            <a:custGeom>
              <a:avLst/>
              <a:gdLst/>
              <a:ahLst/>
              <a:cxnLst/>
              <a:rect l="l" t="t" r="r" b="b"/>
              <a:pathLst>
                <a:path w="3338" h="3185" extrusionOk="0">
                  <a:moveTo>
                    <a:pt x="1660" y="188"/>
                  </a:moveTo>
                  <a:cubicBezTo>
                    <a:pt x="2481" y="196"/>
                    <a:pt x="3141" y="821"/>
                    <a:pt x="3150" y="1597"/>
                  </a:cubicBezTo>
                  <a:cubicBezTo>
                    <a:pt x="3150" y="1954"/>
                    <a:pt x="3007" y="2302"/>
                    <a:pt x="2748" y="2561"/>
                  </a:cubicBezTo>
                  <a:cubicBezTo>
                    <a:pt x="2463" y="2837"/>
                    <a:pt x="2088" y="2989"/>
                    <a:pt x="1687" y="2989"/>
                  </a:cubicBezTo>
                  <a:lnTo>
                    <a:pt x="1678" y="2989"/>
                  </a:lnTo>
                  <a:cubicBezTo>
                    <a:pt x="866" y="2989"/>
                    <a:pt x="206" y="2364"/>
                    <a:pt x="197" y="1588"/>
                  </a:cubicBezTo>
                  <a:cubicBezTo>
                    <a:pt x="197" y="1231"/>
                    <a:pt x="340" y="883"/>
                    <a:pt x="598" y="625"/>
                  </a:cubicBezTo>
                  <a:cubicBezTo>
                    <a:pt x="875" y="348"/>
                    <a:pt x="1259" y="188"/>
                    <a:pt x="1660" y="188"/>
                  </a:cubicBezTo>
                  <a:close/>
                  <a:moveTo>
                    <a:pt x="1660" y="0"/>
                  </a:moveTo>
                  <a:cubicBezTo>
                    <a:pt x="1205" y="0"/>
                    <a:pt x="777" y="170"/>
                    <a:pt x="465" y="491"/>
                  </a:cubicBezTo>
                  <a:cubicBezTo>
                    <a:pt x="170" y="785"/>
                    <a:pt x="1" y="1178"/>
                    <a:pt x="10" y="1588"/>
                  </a:cubicBezTo>
                  <a:cubicBezTo>
                    <a:pt x="10" y="2471"/>
                    <a:pt x="759" y="3185"/>
                    <a:pt x="1678" y="3185"/>
                  </a:cubicBezTo>
                  <a:lnTo>
                    <a:pt x="1687" y="3185"/>
                  </a:lnTo>
                  <a:cubicBezTo>
                    <a:pt x="2142" y="3185"/>
                    <a:pt x="2570" y="3015"/>
                    <a:pt x="2882" y="2694"/>
                  </a:cubicBezTo>
                  <a:cubicBezTo>
                    <a:pt x="3177" y="2400"/>
                    <a:pt x="3337" y="2007"/>
                    <a:pt x="3337" y="1597"/>
                  </a:cubicBezTo>
                  <a:cubicBezTo>
                    <a:pt x="3337" y="714"/>
                    <a:pt x="2579" y="0"/>
                    <a:pt x="16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4"/>
            <p:cNvSpPr/>
            <p:nvPr/>
          </p:nvSpPr>
          <p:spPr>
            <a:xfrm>
              <a:off x="7237442" y="2804400"/>
              <a:ext cx="108942" cy="33090"/>
            </a:xfrm>
            <a:custGeom>
              <a:avLst/>
              <a:gdLst/>
              <a:ahLst/>
              <a:cxnLst/>
              <a:rect l="l" t="t" r="r" b="b"/>
              <a:pathLst>
                <a:path w="1498" h="455" extrusionOk="0">
                  <a:moveTo>
                    <a:pt x="887" y="0"/>
                  </a:moveTo>
                  <a:cubicBezTo>
                    <a:pt x="533" y="0"/>
                    <a:pt x="161" y="64"/>
                    <a:pt x="25" y="347"/>
                  </a:cubicBezTo>
                  <a:cubicBezTo>
                    <a:pt x="0" y="397"/>
                    <a:pt x="38" y="455"/>
                    <a:pt x="94" y="455"/>
                  </a:cubicBezTo>
                  <a:cubicBezTo>
                    <a:pt x="98" y="455"/>
                    <a:pt x="102" y="455"/>
                    <a:pt x="106" y="454"/>
                  </a:cubicBezTo>
                  <a:cubicBezTo>
                    <a:pt x="302" y="401"/>
                    <a:pt x="462" y="267"/>
                    <a:pt x="668" y="213"/>
                  </a:cubicBezTo>
                  <a:cubicBezTo>
                    <a:pt x="917" y="142"/>
                    <a:pt x="1176" y="142"/>
                    <a:pt x="1435" y="133"/>
                  </a:cubicBezTo>
                  <a:cubicBezTo>
                    <a:pt x="1497" y="133"/>
                    <a:pt x="1497" y="44"/>
                    <a:pt x="1435" y="35"/>
                  </a:cubicBezTo>
                  <a:cubicBezTo>
                    <a:pt x="1291" y="22"/>
                    <a:pt x="1092" y="0"/>
                    <a:pt x="88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4"/>
            <p:cNvSpPr/>
            <p:nvPr/>
          </p:nvSpPr>
          <p:spPr>
            <a:xfrm>
              <a:off x="6471058" y="1909654"/>
              <a:ext cx="829210" cy="1085421"/>
            </a:xfrm>
            <a:custGeom>
              <a:avLst/>
              <a:gdLst/>
              <a:ahLst/>
              <a:cxnLst/>
              <a:rect l="l" t="t" r="r" b="b"/>
              <a:pathLst>
                <a:path w="11402" h="14925" extrusionOk="0">
                  <a:moveTo>
                    <a:pt x="4836" y="0"/>
                  </a:moveTo>
                  <a:cubicBezTo>
                    <a:pt x="2178" y="0"/>
                    <a:pt x="1" y="2177"/>
                    <a:pt x="1" y="4835"/>
                  </a:cubicBezTo>
                  <a:lnTo>
                    <a:pt x="1" y="10090"/>
                  </a:lnTo>
                  <a:cubicBezTo>
                    <a:pt x="1" y="12748"/>
                    <a:pt x="2178" y="14925"/>
                    <a:pt x="4836" y="14925"/>
                  </a:cubicBezTo>
                  <a:lnTo>
                    <a:pt x="6567" y="14925"/>
                  </a:lnTo>
                  <a:cubicBezTo>
                    <a:pt x="9225" y="14925"/>
                    <a:pt x="11402" y="12748"/>
                    <a:pt x="11402" y="10090"/>
                  </a:cubicBezTo>
                  <a:lnTo>
                    <a:pt x="11402" y="4835"/>
                  </a:lnTo>
                  <a:cubicBezTo>
                    <a:pt x="11402" y="2177"/>
                    <a:pt x="9225" y="0"/>
                    <a:pt x="65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4"/>
            <p:cNvSpPr/>
            <p:nvPr/>
          </p:nvSpPr>
          <p:spPr>
            <a:xfrm>
              <a:off x="6463931" y="1903109"/>
              <a:ext cx="843537" cy="1098511"/>
            </a:xfrm>
            <a:custGeom>
              <a:avLst/>
              <a:gdLst/>
              <a:ahLst/>
              <a:cxnLst/>
              <a:rect l="l" t="t" r="r" b="b"/>
              <a:pathLst>
                <a:path w="11599" h="15105" extrusionOk="0">
                  <a:moveTo>
                    <a:pt x="6665" y="188"/>
                  </a:moveTo>
                  <a:cubicBezTo>
                    <a:pt x="9279" y="188"/>
                    <a:pt x="11411" y="2311"/>
                    <a:pt x="11411" y="4925"/>
                  </a:cubicBezTo>
                  <a:lnTo>
                    <a:pt x="11411" y="10180"/>
                  </a:lnTo>
                  <a:cubicBezTo>
                    <a:pt x="11411" y="12794"/>
                    <a:pt x="9279" y="14917"/>
                    <a:pt x="6665" y="14917"/>
                  </a:cubicBezTo>
                  <a:lnTo>
                    <a:pt x="4934" y="14917"/>
                  </a:lnTo>
                  <a:cubicBezTo>
                    <a:pt x="2320" y="14917"/>
                    <a:pt x="197" y="12794"/>
                    <a:pt x="197" y="10180"/>
                  </a:cubicBezTo>
                  <a:lnTo>
                    <a:pt x="197" y="4925"/>
                  </a:lnTo>
                  <a:cubicBezTo>
                    <a:pt x="197" y="2311"/>
                    <a:pt x="2320" y="188"/>
                    <a:pt x="4934" y="188"/>
                  </a:cubicBezTo>
                  <a:close/>
                  <a:moveTo>
                    <a:pt x="4934" y="1"/>
                  </a:moveTo>
                  <a:cubicBezTo>
                    <a:pt x="2213" y="1"/>
                    <a:pt x="1" y="2204"/>
                    <a:pt x="1" y="4925"/>
                  </a:cubicBezTo>
                  <a:lnTo>
                    <a:pt x="1" y="10180"/>
                  </a:lnTo>
                  <a:cubicBezTo>
                    <a:pt x="1" y="12892"/>
                    <a:pt x="2213" y="15104"/>
                    <a:pt x="4934" y="15104"/>
                  </a:cubicBezTo>
                  <a:lnTo>
                    <a:pt x="6665" y="15104"/>
                  </a:lnTo>
                  <a:cubicBezTo>
                    <a:pt x="9386" y="15104"/>
                    <a:pt x="11598" y="12892"/>
                    <a:pt x="11598" y="10180"/>
                  </a:cubicBezTo>
                  <a:lnTo>
                    <a:pt x="11598" y="4925"/>
                  </a:lnTo>
                  <a:cubicBezTo>
                    <a:pt x="11598" y="2204"/>
                    <a:pt x="9386" y="1"/>
                    <a:pt x="66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4"/>
            <p:cNvSpPr/>
            <p:nvPr/>
          </p:nvSpPr>
          <p:spPr>
            <a:xfrm>
              <a:off x="6825305" y="2649494"/>
              <a:ext cx="120142" cy="56289"/>
            </a:xfrm>
            <a:custGeom>
              <a:avLst/>
              <a:gdLst/>
              <a:ahLst/>
              <a:cxnLst/>
              <a:rect l="l" t="t" r="r" b="b"/>
              <a:pathLst>
                <a:path w="1652" h="774" extrusionOk="0">
                  <a:moveTo>
                    <a:pt x="1546" y="0"/>
                  </a:moveTo>
                  <a:cubicBezTo>
                    <a:pt x="1505" y="0"/>
                    <a:pt x="1467" y="24"/>
                    <a:pt x="1446" y="59"/>
                  </a:cubicBezTo>
                  <a:cubicBezTo>
                    <a:pt x="1283" y="441"/>
                    <a:pt x="1032" y="572"/>
                    <a:pt x="881" y="572"/>
                  </a:cubicBezTo>
                  <a:cubicBezTo>
                    <a:pt x="866" y="572"/>
                    <a:pt x="852" y="570"/>
                    <a:pt x="839" y="568"/>
                  </a:cubicBezTo>
                  <a:cubicBezTo>
                    <a:pt x="813" y="568"/>
                    <a:pt x="786" y="568"/>
                    <a:pt x="759" y="559"/>
                  </a:cubicBezTo>
                  <a:cubicBezTo>
                    <a:pt x="572" y="532"/>
                    <a:pt x="420" y="514"/>
                    <a:pt x="206" y="122"/>
                  </a:cubicBezTo>
                  <a:cubicBezTo>
                    <a:pt x="186" y="89"/>
                    <a:pt x="147" y="70"/>
                    <a:pt x="109" y="70"/>
                  </a:cubicBezTo>
                  <a:cubicBezTo>
                    <a:pt x="96" y="70"/>
                    <a:pt x="84" y="73"/>
                    <a:pt x="72" y="77"/>
                  </a:cubicBezTo>
                  <a:cubicBezTo>
                    <a:pt x="19" y="104"/>
                    <a:pt x="1" y="166"/>
                    <a:pt x="27" y="220"/>
                  </a:cubicBezTo>
                  <a:cubicBezTo>
                    <a:pt x="286" y="702"/>
                    <a:pt x="527" y="728"/>
                    <a:pt x="732" y="755"/>
                  </a:cubicBezTo>
                  <a:cubicBezTo>
                    <a:pt x="759" y="764"/>
                    <a:pt x="777" y="764"/>
                    <a:pt x="804" y="773"/>
                  </a:cubicBezTo>
                  <a:lnTo>
                    <a:pt x="884" y="773"/>
                  </a:lnTo>
                  <a:cubicBezTo>
                    <a:pt x="1125" y="773"/>
                    <a:pt x="1446" y="586"/>
                    <a:pt x="1633" y="140"/>
                  </a:cubicBezTo>
                  <a:cubicBezTo>
                    <a:pt x="1651" y="86"/>
                    <a:pt x="1633" y="33"/>
                    <a:pt x="1580" y="6"/>
                  </a:cubicBezTo>
                  <a:cubicBezTo>
                    <a:pt x="1568" y="2"/>
                    <a:pt x="1557" y="0"/>
                    <a:pt x="15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4"/>
            <p:cNvSpPr/>
            <p:nvPr/>
          </p:nvSpPr>
          <p:spPr>
            <a:xfrm>
              <a:off x="6999193" y="2484406"/>
              <a:ext cx="83779" cy="87052"/>
            </a:xfrm>
            <a:custGeom>
              <a:avLst/>
              <a:gdLst/>
              <a:ahLst/>
              <a:cxnLst/>
              <a:rect l="l" t="t" r="r" b="b"/>
              <a:pathLst>
                <a:path w="1152" h="1197" extrusionOk="0">
                  <a:moveTo>
                    <a:pt x="583" y="1"/>
                  </a:moveTo>
                  <a:cubicBezTo>
                    <a:pt x="277" y="1"/>
                    <a:pt x="18" y="256"/>
                    <a:pt x="9" y="581"/>
                  </a:cubicBezTo>
                  <a:cubicBezTo>
                    <a:pt x="1" y="911"/>
                    <a:pt x="250" y="1188"/>
                    <a:pt x="563" y="1196"/>
                  </a:cubicBezTo>
                  <a:cubicBezTo>
                    <a:pt x="568" y="1197"/>
                    <a:pt x="573" y="1197"/>
                    <a:pt x="578" y="1197"/>
                  </a:cubicBezTo>
                  <a:cubicBezTo>
                    <a:pt x="883" y="1197"/>
                    <a:pt x="1134" y="941"/>
                    <a:pt x="1142" y="617"/>
                  </a:cubicBezTo>
                  <a:cubicBezTo>
                    <a:pt x="1151" y="286"/>
                    <a:pt x="911" y="10"/>
                    <a:pt x="598" y="1"/>
                  </a:cubicBezTo>
                  <a:cubicBezTo>
                    <a:pt x="593" y="1"/>
                    <a:pt x="588" y="1"/>
                    <a:pt x="5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>
              <a:off x="6690399" y="2484406"/>
              <a:ext cx="83706" cy="87052"/>
            </a:xfrm>
            <a:custGeom>
              <a:avLst/>
              <a:gdLst/>
              <a:ahLst/>
              <a:cxnLst/>
              <a:rect l="l" t="t" r="r" b="b"/>
              <a:pathLst>
                <a:path w="1151" h="1197" extrusionOk="0">
                  <a:moveTo>
                    <a:pt x="573" y="1"/>
                  </a:moveTo>
                  <a:cubicBezTo>
                    <a:pt x="268" y="1"/>
                    <a:pt x="18" y="256"/>
                    <a:pt x="9" y="581"/>
                  </a:cubicBezTo>
                  <a:cubicBezTo>
                    <a:pt x="0" y="911"/>
                    <a:pt x="241" y="1188"/>
                    <a:pt x="553" y="1196"/>
                  </a:cubicBezTo>
                  <a:cubicBezTo>
                    <a:pt x="558" y="1197"/>
                    <a:pt x="564" y="1197"/>
                    <a:pt x="569" y="1197"/>
                  </a:cubicBezTo>
                  <a:cubicBezTo>
                    <a:pt x="874" y="1197"/>
                    <a:pt x="1125" y="941"/>
                    <a:pt x="1142" y="617"/>
                  </a:cubicBezTo>
                  <a:cubicBezTo>
                    <a:pt x="1151" y="286"/>
                    <a:pt x="901" y="10"/>
                    <a:pt x="589" y="1"/>
                  </a:cubicBezTo>
                  <a:cubicBezTo>
                    <a:pt x="584" y="1"/>
                    <a:pt x="578" y="1"/>
                    <a:pt x="5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4"/>
            <p:cNvSpPr/>
            <p:nvPr/>
          </p:nvSpPr>
          <p:spPr>
            <a:xfrm>
              <a:off x="6977811" y="2369572"/>
              <a:ext cx="126541" cy="45526"/>
            </a:xfrm>
            <a:custGeom>
              <a:avLst/>
              <a:gdLst/>
              <a:ahLst/>
              <a:cxnLst/>
              <a:rect l="l" t="t" r="r" b="b"/>
              <a:pathLst>
                <a:path w="1740" h="626" extrusionOk="0">
                  <a:moveTo>
                    <a:pt x="862" y="0"/>
                  </a:moveTo>
                  <a:cubicBezTo>
                    <a:pt x="412" y="0"/>
                    <a:pt x="53" y="385"/>
                    <a:pt x="36" y="402"/>
                  </a:cubicBezTo>
                  <a:cubicBezTo>
                    <a:pt x="0" y="438"/>
                    <a:pt x="9" y="501"/>
                    <a:pt x="45" y="536"/>
                  </a:cubicBezTo>
                  <a:cubicBezTo>
                    <a:pt x="63" y="554"/>
                    <a:pt x="87" y="563"/>
                    <a:pt x="112" y="563"/>
                  </a:cubicBezTo>
                  <a:cubicBezTo>
                    <a:pt x="136" y="563"/>
                    <a:pt x="161" y="554"/>
                    <a:pt x="179" y="536"/>
                  </a:cubicBezTo>
                  <a:cubicBezTo>
                    <a:pt x="187" y="528"/>
                    <a:pt x="493" y="197"/>
                    <a:pt x="855" y="197"/>
                  </a:cubicBezTo>
                  <a:cubicBezTo>
                    <a:pt x="865" y="197"/>
                    <a:pt x="874" y="197"/>
                    <a:pt x="883" y="197"/>
                  </a:cubicBezTo>
                  <a:cubicBezTo>
                    <a:pt x="1249" y="206"/>
                    <a:pt x="1552" y="590"/>
                    <a:pt x="1561" y="590"/>
                  </a:cubicBezTo>
                  <a:cubicBezTo>
                    <a:pt x="1579" y="617"/>
                    <a:pt x="1606" y="625"/>
                    <a:pt x="1633" y="625"/>
                  </a:cubicBezTo>
                  <a:cubicBezTo>
                    <a:pt x="1651" y="625"/>
                    <a:pt x="1677" y="625"/>
                    <a:pt x="1695" y="608"/>
                  </a:cubicBezTo>
                  <a:cubicBezTo>
                    <a:pt x="1731" y="572"/>
                    <a:pt x="1740" y="518"/>
                    <a:pt x="1713" y="474"/>
                  </a:cubicBezTo>
                  <a:cubicBezTo>
                    <a:pt x="1695" y="456"/>
                    <a:pt x="1347" y="19"/>
                    <a:pt x="892" y="1"/>
                  </a:cubicBezTo>
                  <a:cubicBezTo>
                    <a:pt x="882" y="1"/>
                    <a:pt x="872" y="0"/>
                    <a:pt x="8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4"/>
            <p:cNvSpPr/>
            <p:nvPr/>
          </p:nvSpPr>
          <p:spPr>
            <a:xfrm>
              <a:off x="6668945" y="2369572"/>
              <a:ext cx="126614" cy="45526"/>
            </a:xfrm>
            <a:custGeom>
              <a:avLst/>
              <a:gdLst/>
              <a:ahLst/>
              <a:cxnLst/>
              <a:rect l="l" t="t" r="r" b="b"/>
              <a:pathLst>
                <a:path w="1741" h="626" extrusionOk="0">
                  <a:moveTo>
                    <a:pt x="854" y="0"/>
                  </a:moveTo>
                  <a:cubicBezTo>
                    <a:pt x="413" y="0"/>
                    <a:pt x="54" y="385"/>
                    <a:pt x="36" y="402"/>
                  </a:cubicBezTo>
                  <a:cubicBezTo>
                    <a:pt x="1" y="438"/>
                    <a:pt x="1" y="501"/>
                    <a:pt x="36" y="536"/>
                  </a:cubicBezTo>
                  <a:cubicBezTo>
                    <a:pt x="59" y="554"/>
                    <a:pt x="86" y="563"/>
                    <a:pt x="111" y="563"/>
                  </a:cubicBezTo>
                  <a:cubicBezTo>
                    <a:pt x="137" y="563"/>
                    <a:pt x="161" y="554"/>
                    <a:pt x="179" y="536"/>
                  </a:cubicBezTo>
                  <a:cubicBezTo>
                    <a:pt x="179" y="528"/>
                    <a:pt x="484" y="197"/>
                    <a:pt x="847" y="197"/>
                  </a:cubicBezTo>
                  <a:cubicBezTo>
                    <a:pt x="856" y="197"/>
                    <a:pt x="866" y="197"/>
                    <a:pt x="875" y="197"/>
                  </a:cubicBezTo>
                  <a:cubicBezTo>
                    <a:pt x="1250" y="206"/>
                    <a:pt x="1553" y="590"/>
                    <a:pt x="1553" y="590"/>
                  </a:cubicBezTo>
                  <a:cubicBezTo>
                    <a:pt x="1571" y="617"/>
                    <a:pt x="1598" y="625"/>
                    <a:pt x="1633" y="625"/>
                  </a:cubicBezTo>
                  <a:cubicBezTo>
                    <a:pt x="1651" y="625"/>
                    <a:pt x="1669" y="625"/>
                    <a:pt x="1687" y="608"/>
                  </a:cubicBezTo>
                  <a:cubicBezTo>
                    <a:pt x="1731" y="572"/>
                    <a:pt x="1740" y="518"/>
                    <a:pt x="1705" y="474"/>
                  </a:cubicBezTo>
                  <a:cubicBezTo>
                    <a:pt x="1687" y="456"/>
                    <a:pt x="1348" y="19"/>
                    <a:pt x="884" y="1"/>
                  </a:cubicBezTo>
                  <a:cubicBezTo>
                    <a:pt x="874" y="1"/>
                    <a:pt x="864" y="0"/>
                    <a:pt x="8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4"/>
            <p:cNvSpPr/>
            <p:nvPr/>
          </p:nvSpPr>
          <p:spPr>
            <a:xfrm>
              <a:off x="6844796" y="2571386"/>
              <a:ext cx="20290" cy="27854"/>
            </a:xfrm>
            <a:custGeom>
              <a:avLst/>
              <a:gdLst/>
              <a:ahLst/>
              <a:cxnLst/>
              <a:rect l="l" t="t" r="r" b="b"/>
              <a:pathLst>
                <a:path w="279" h="383" extrusionOk="0">
                  <a:moveTo>
                    <a:pt x="201" y="0"/>
                  </a:moveTo>
                  <a:cubicBezTo>
                    <a:pt x="186" y="0"/>
                    <a:pt x="171" y="5"/>
                    <a:pt x="161" y="18"/>
                  </a:cubicBezTo>
                  <a:cubicBezTo>
                    <a:pt x="116" y="63"/>
                    <a:pt x="72" y="107"/>
                    <a:pt x="27" y="161"/>
                  </a:cubicBezTo>
                  <a:cubicBezTo>
                    <a:pt x="0" y="215"/>
                    <a:pt x="0" y="268"/>
                    <a:pt x="0" y="322"/>
                  </a:cubicBezTo>
                  <a:cubicBezTo>
                    <a:pt x="0" y="358"/>
                    <a:pt x="30" y="382"/>
                    <a:pt x="60" y="382"/>
                  </a:cubicBezTo>
                  <a:cubicBezTo>
                    <a:pt x="73" y="382"/>
                    <a:pt x="87" y="377"/>
                    <a:pt x="98" y="366"/>
                  </a:cubicBezTo>
                  <a:cubicBezTo>
                    <a:pt x="143" y="331"/>
                    <a:pt x="188" y="304"/>
                    <a:pt x="206" y="241"/>
                  </a:cubicBezTo>
                  <a:cubicBezTo>
                    <a:pt x="223" y="188"/>
                    <a:pt x="241" y="134"/>
                    <a:pt x="259" y="72"/>
                  </a:cubicBezTo>
                  <a:cubicBezTo>
                    <a:pt x="278" y="34"/>
                    <a:pt x="238" y="0"/>
                    <a:pt x="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4"/>
            <p:cNvSpPr/>
            <p:nvPr/>
          </p:nvSpPr>
          <p:spPr>
            <a:xfrm>
              <a:off x="6889522" y="2387099"/>
              <a:ext cx="51344" cy="225884"/>
            </a:xfrm>
            <a:custGeom>
              <a:avLst/>
              <a:gdLst/>
              <a:ahLst/>
              <a:cxnLst/>
              <a:rect l="l" t="t" r="r" b="b"/>
              <a:pathLst>
                <a:path w="706" h="3106" extrusionOk="0">
                  <a:moveTo>
                    <a:pt x="90" y="1"/>
                  </a:moveTo>
                  <a:cubicBezTo>
                    <a:pt x="37" y="10"/>
                    <a:pt x="1" y="54"/>
                    <a:pt x="10" y="108"/>
                  </a:cubicBezTo>
                  <a:cubicBezTo>
                    <a:pt x="46" y="420"/>
                    <a:pt x="108" y="741"/>
                    <a:pt x="170" y="1054"/>
                  </a:cubicBezTo>
                  <a:cubicBezTo>
                    <a:pt x="340" y="1848"/>
                    <a:pt x="492" y="2597"/>
                    <a:pt x="81" y="2936"/>
                  </a:cubicBezTo>
                  <a:cubicBezTo>
                    <a:pt x="37" y="2963"/>
                    <a:pt x="37" y="3025"/>
                    <a:pt x="63" y="3070"/>
                  </a:cubicBezTo>
                  <a:cubicBezTo>
                    <a:pt x="90" y="3088"/>
                    <a:pt x="117" y="3105"/>
                    <a:pt x="144" y="3105"/>
                  </a:cubicBezTo>
                  <a:cubicBezTo>
                    <a:pt x="161" y="3105"/>
                    <a:pt x="188" y="3096"/>
                    <a:pt x="206" y="3079"/>
                  </a:cubicBezTo>
                  <a:cubicBezTo>
                    <a:pt x="706" y="2668"/>
                    <a:pt x="536" y="1865"/>
                    <a:pt x="358" y="1018"/>
                  </a:cubicBezTo>
                  <a:cubicBezTo>
                    <a:pt x="295" y="706"/>
                    <a:pt x="233" y="393"/>
                    <a:pt x="197" y="90"/>
                  </a:cubicBezTo>
                  <a:cubicBezTo>
                    <a:pt x="188" y="37"/>
                    <a:pt x="144" y="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4"/>
            <p:cNvSpPr/>
            <p:nvPr/>
          </p:nvSpPr>
          <p:spPr>
            <a:xfrm>
              <a:off x="6720216" y="3164393"/>
              <a:ext cx="332281" cy="116215"/>
            </a:xfrm>
            <a:custGeom>
              <a:avLst/>
              <a:gdLst/>
              <a:ahLst/>
              <a:cxnLst/>
              <a:rect l="l" t="t" r="r" b="b"/>
              <a:pathLst>
                <a:path w="4569" h="1598" extrusionOk="0">
                  <a:moveTo>
                    <a:pt x="1" y="0"/>
                  </a:moveTo>
                  <a:cubicBezTo>
                    <a:pt x="1" y="937"/>
                    <a:pt x="937" y="1597"/>
                    <a:pt x="2284" y="1597"/>
                  </a:cubicBezTo>
                  <a:cubicBezTo>
                    <a:pt x="3622" y="1597"/>
                    <a:pt x="4568" y="937"/>
                    <a:pt x="4568" y="0"/>
                  </a:cubicBezTo>
                  <a:lnTo>
                    <a:pt x="4345" y="0"/>
                  </a:lnTo>
                  <a:cubicBezTo>
                    <a:pt x="4345" y="812"/>
                    <a:pt x="3498" y="1383"/>
                    <a:pt x="2284" y="1383"/>
                  </a:cubicBezTo>
                  <a:cubicBezTo>
                    <a:pt x="1062" y="1383"/>
                    <a:pt x="215" y="812"/>
                    <a:pt x="215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4"/>
            <p:cNvSpPr/>
            <p:nvPr/>
          </p:nvSpPr>
          <p:spPr>
            <a:xfrm>
              <a:off x="7043992" y="2589568"/>
              <a:ext cx="161595" cy="161595"/>
            </a:xfrm>
            <a:custGeom>
              <a:avLst/>
              <a:gdLst/>
              <a:ahLst/>
              <a:cxnLst/>
              <a:rect l="l" t="t" r="r" b="b"/>
              <a:pathLst>
                <a:path w="2222" h="2222" extrusionOk="0">
                  <a:moveTo>
                    <a:pt x="1115" y="0"/>
                  </a:moveTo>
                  <a:cubicBezTo>
                    <a:pt x="500" y="0"/>
                    <a:pt x="0" y="500"/>
                    <a:pt x="0" y="1106"/>
                  </a:cubicBezTo>
                  <a:cubicBezTo>
                    <a:pt x="0" y="1722"/>
                    <a:pt x="500" y="2222"/>
                    <a:pt x="1115" y="2222"/>
                  </a:cubicBezTo>
                  <a:cubicBezTo>
                    <a:pt x="1722" y="2222"/>
                    <a:pt x="2221" y="1722"/>
                    <a:pt x="2221" y="1106"/>
                  </a:cubicBezTo>
                  <a:cubicBezTo>
                    <a:pt x="2221" y="500"/>
                    <a:pt x="1722" y="0"/>
                    <a:pt x="1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4"/>
            <p:cNvSpPr/>
            <p:nvPr/>
          </p:nvSpPr>
          <p:spPr>
            <a:xfrm>
              <a:off x="6566474" y="2589568"/>
              <a:ext cx="161595" cy="161595"/>
            </a:xfrm>
            <a:custGeom>
              <a:avLst/>
              <a:gdLst/>
              <a:ahLst/>
              <a:cxnLst/>
              <a:rect l="l" t="t" r="r" b="b"/>
              <a:pathLst>
                <a:path w="2222" h="2222" extrusionOk="0">
                  <a:moveTo>
                    <a:pt x="1115" y="0"/>
                  </a:moveTo>
                  <a:cubicBezTo>
                    <a:pt x="500" y="0"/>
                    <a:pt x="0" y="500"/>
                    <a:pt x="0" y="1106"/>
                  </a:cubicBezTo>
                  <a:cubicBezTo>
                    <a:pt x="0" y="1722"/>
                    <a:pt x="500" y="2222"/>
                    <a:pt x="1115" y="2222"/>
                  </a:cubicBezTo>
                  <a:cubicBezTo>
                    <a:pt x="1722" y="2222"/>
                    <a:pt x="2222" y="1722"/>
                    <a:pt x="2222" y="1106"/>
                  </a:cubicBezTo>
                  <a:cubicBezTo>
                    <a:pt x="2222" y="500"/>
                    <a:pt x="1722" y="0"/>
                    <a:pt x="11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4"/>
            <p:cNvSpPr/>
            <p:nvPr/>
          </p:nvSpPr>
          <p:spPr>
            <a:xfrm>
              <a:off x="6412077" y="1894891"/>
              <a:ext cx="898590" cy="904190"/>
            </a:xfrm>
            <a:custGeom>
              <a:avLst/>
              <a:gdLst/>
              <a:ahLst/>
              <a:cxnLst/>
              <a:rect l="l" t="t" r="r" b="b"/>
              <a:pathLst>
                <a:path w="12356" h="12433" extrusionOk="0">
                  <a:moveTo>
                    <a:pt x="6052" y="1"/>
                  </a:moveTo>
                  <a:cubicBezTo>
                    <a:pt x="5497" y="1"/>
                    <a:pt x="4959" y="66"/>
                    <a:pt x="4398" y="203"/>
                  </a:cubicBezTo>
                  <a:cubicBezTo>
                    <a:pt x="3140" y="515"/>
                    <a:pt x="1900" y="1247"/>
                    <a:pt x="1204" y="2335"/>
                  </a:cubicBezTo>
                  <a:cubicBezTo>
                    <a:pt x="1017" y="2621"/>
                    <a:pt x="883" y="2942"/>
                    <a:pt x="767" y="3263"/>
                  </a:cubicBezTo>
                  <a:cubicBezTo>
                    <a:pt x="0" y="5368"/>
                    <a:pt x="62" y="7661"/>
                    <a:pt x="464" y="9945"/>
                  </a:cubicBezTo>
                  <a:cubicBezTo>
                    <a:pt x="785" y="11167"/>
                    <a:pt x="1793" y="12041"/>
                    <a:pt x="2435" y="12425"/>
                  </a:cubicBezTo>
                  <a:cubicBezTo>
                    <a:pt x="2446" y="12430"/>
                    <a:pt x="2458" y="12433"/>
                    <a:pt x="2469" y="12433"/>
                  </a:cubicBezTo>
                  <a:cubicBezTo>
                    <a:pt x="2515" y="12433"/>
                    <a:pt x="2559" y="12394"/>
                    <a:pt x="2551" y="12344"/>
                  </a:cubicBezTo>
                  <a:cubicBezTo>
                    <a:pt x="2427" y="11738"/>
                    <a:pt x="2177" y="11096"/>
                    <a:pt x="2186" y="10302"/>
                  </a:cubicBezTo>
                  <a:cubicBezTo>
                    <a:pt x="2204" y="9472"/>
                    <a:pt x="2150" y="8633"/>
                    <a:pt x="2284" y="7813"/>
                  </a:cubicBezTo>
                  <a:cubicBezTo>
                    <a:pt x="2418" y="6983"/>
                    <a:pt x="2757" y="6162"/>
                    <a:pt x="3408" y="5636"/>
                  </a:cubicBezTo>
                  <a:cubicBezTo>
                    <a:pt x="4095" y="5074"/>
                    <a:pt x="5031" y="4940"/>
                    <a:pt x="5888" y="4699"/>
                  </a:cubicBezTo>
                  <a:cubicBezTo>
                    <a:pt x="6414" y="4548"/>
                    <a:pt x="6932" y="4342"/>
                    <a:pt x="7413" y="4101"/>
                  </a:cubicBezTo>
                  <a:cubicBezTo>
                    <a:pt x="7851" y="3878"/>
                    <a:pt x="8288" y="3602"/>
                    <a:pt x="8484" y="3156"/>
                  </a:cubicBezTo>
                  <a:cubicBezTo>
                    <a:pt x="8689" y="2674"/>
                    <a:pt x="8564" y="2121"/>
                    <a:pt x="8430" y="1604"/>
                  </a:cubicBezTo>
                  <a:lnTo>
                    <a:pt x="8430" y="1550"/>
                  </a:lnTo>
                  <a:cubicBezTo>
                    <a:pt x="8457" y="1531"/>
                    <a:pt x="8485" y="1522"/>
                    <a:pt x="8513" y="1522"/>
                  </a:cubicBezTo>
                  <a:cubicBezTo>
                    <a:pt x="8627" y="1522"/>
                    <a:pt x="8746" y="1661"/>
                    <a:pt x="8796" y="1782"/>
                  </a:cubicBezTo>
                  <a:cubicBezTo>
                    <a:pt x="9082" y="2424"/>
                    <a:pt x="9171" y="3138"/>
                    <a:pt x="9501" y="3754"/>
                  </a:cubicBezTo>
                  <a:cubicBezTo>
                    <a:pt x="9902" y="4485"/>
                    <a:pt x="10625" y="5011"/>
                    <a:pt x="11044" y="5743"/>
                  </a:cubicBezTo>
                  <a:cubicBezTo>
                    <a:pt x="11927" y="7286"/>
                    <a:pt x="11249" y="9561"/>
                    <a:pt x="12213" y="11051"/>
                  </a:cubicBezTo>
                  <a:lnTo>
                    <a:pt x="12356" y="11051"/>
                  </a:lnTo>
                  <a:cubicBezTo>
                    <a:pt x="12356" y="8500"/>
                    <a:pt x="12356" y="7170"/>
                    <a:pt x="12266" y="5707"/>
                  </a:cubicBezTo>
                  <a:cubicBezTo>
                    <a:pt x="12213" y="4708"/>
                    <a:pt x="12195" y="3673"/>
                    <a:pt x="11785" y="2763"/>
                  </a:cubicBezTo>
                  <a:cubicBezTo>
                    <a:pt x="11187" y="1407"/>
                    <a:pt x="9804" y="346"/>
                    <a:pt x="8332" y="301"/>
                  </a:cubicBezTo>
                  <a:cubicBezTo>
                    <a:pt x="7493" y="106"/>
                    <a:pt x="6759" y="1"/>
                    <a:pt x="6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4"/>
            <p:cNvSpPr/>
            <p:nvPr/>
          </p:nvSpPr>
          <p:spPr>
            <a:xfrm>
              <a:off x="6294625" y="1611188"/>
              <a:ext cx="702014" cy="597436"/>
            </a:xfrm>
            <a:custGeom>
              <a:avLst/>
              <a:gdLst/>
              <a:ahLst/>
              <a:cxnLst/>
              <a:rect l="l" t="t" r="r" b="b"/>
              <a:pathLst>
                <a:path w="9653" h="8215" extrusionOk="0">
                  <a:moveTo>
                    <a:pt x="4204" y="0"/>
                  </a:moveTo>
                  <a:cubicBezTo>
                    <a:pt x="3434" y="0"/>
                    <a:pt x="2223" y="341"/>
                    <a:pt x="1856" y="839"/>
                  </a:cubicBezTo>
                  <a:cubicBezTo>
                    <a:pt x="1615" y="1160"/>
                    <a:pt x="1597" y="1562"/>
                    <a:pt x="1704" y="1918"/>
                  </a:cubicBezTo>
                  <a:cubicBezTo>
                    <a:pt x="1820" y="2275"/>
                    <a:pt x="2052" y="2596"/>
                    <a:pt x="2293" y="2900"/>
                  </a:cubicBezTo>
                  <a:lnTo>
                    <a:pt x="2150" y="2855"/>
                  </a:lnTo>
                  <a:cubicBezTo>
                    <a:pt x="1940" y="2701"/>
                    <a:pt x="1659" y="2623"/>
                    <a:pt x="1375" y="2623"/>
                  </a:cubicBezTo>
                  <a:cubicBezTo>
                    <a:pt x="1116" y="2623"/>
                    <a:pt x="855" y="2688"/>
                    <a:pt x="643" y="2819"/>
                  </a:cubicBezTo>
                  <a:cubicBezTo>
                    <a:pt x="197" y="3096"/>
                    <a:pt x="0" y="3631"/>
                    <a:pt x="197" y="4059"/>
                  </a:cubicBezTo>
                  <a:cubicBezTo>
                    <a:pt x="321" y="4327"/>
                    <a:pt x="509" y="4755"/>
                    <a:pt x="759" y="4960"/>
                  </a:cubicBezTo>
                  <a:cubicBezTo>
                    <a:pt x="1247" y="5361"/>
                    <a:pt x="1635" y="5531"/>
                    <a:pt x="2444" y="5755"/>
                  </a:cubicBezTo>
                  <a:lnTo>
                    <a:pt x="2444" y="5755"/>
                  </a:lnTo>
                  <a:cubicBezTo>
                    <a:pt x="2291" y="5724"/>
                    <a:pt x="2132" y="5707"/>
                    <a:pt x="1975" y="5707"/>
                  </a:cubicBezTo>
                  <a:cubicBezTo>
                    <a:pt x="1663" y="5707"/>
                    <a:pt x="1355" y="5773"/>
                    <a:pt x="1098" y="5924"/>
                  </a:cubicBezTo>
                  <a:cubicBezTo>
                    <a:pt x="616" y="6209"/>
                    <a:pt x="482" y="6959"/>
                    <a:pt x="652" y="7440"/>
                  </a:cubicBezTo>
                  <a:cubicBezTo>
                    <a:pt x="866" y="8065"/>
                    <a:pt x="1285" y="8056"/>
                    <a:pt x="1615" y="8154"/>
                  </a:cubicBezTo>
                  <a:cubicBezTo>
                    <a:pt x="1778" y="8200"/>
                    <a:pt x="1958" y="8215"/>
                    <a:pt x="2143" y="8215"/>
                  </a:cubicBezTo>
                  <a:cubicBezTo>
                    <a:pt x="2443" y="8215"/>
                    <a:pt x="2759" y="8177"/>
                    <a:pt x="3048" y="8177"/>
                  </a:cubicBezTo>
                  <a:cubicBezTo>
                    <a:pt x="3098" y="8177"/>
                    <a:pt x="3146" y="8178"/>
                    <a:pt x="3194" y="8181"/>
                  </a:cubicBezTo>
                  <a:cubicBezTo>
                    <a:pt x="3221" y="8183"/>
                    <a:pt x="3248" y="8184"/>
                    <a:pt x="3275" y="8184"/>
                  </a:cubicBezTo>
                  <a:cubicBezTo>
                    <a:pt x="3725" y="8184"/>
                    <a:pt x="4090" y="7913"/>
                    <a:pt x="4468" y="7673"/>
                  </a:cubicBezTo>
                  <a:lnTo>
                    <a:pt x="4468" y="7673"/>
                  </a:lnTo>
                  <a:cubicBezTo>
                    <a:pt x="6216" y="7081"/>
                    <a:pt x="7895" y="6190"/>
                    <a:pt x="8939" y="4853"/>
                  </a:cubicBezTo>
                  <a:cubicBezTo>
                    <a:pt x="9350" y="4336"/>
                    <a:pt x="9653" y="3685"/>
                    <a:pt x="9430" y="3114"/>
                  </a:cubicBezTo>
                  <a:cubicBezTo>
                    <a:pt x="9234" y="2632"/>
                    <a:pt x="8814" y="2293"/>
                    <a:pt x="8234" y="2124"/>
                  </a:cubicBezTo>
                  <a:cubicBezTo>
                    <a:pt x="8116" y="2088"/>
                    <a:pt x="7996" y="2072"/>
                    <a:pt x="7879" y="2072"/>
                  </a:cubicBezTo>
                  <a:cubicBezTo>
                    <a:pt x="7432" y="2072"/>
                    <a:pt x="7025" y="2315"/>
                    <a:pt x="6870" y="2703"/>
                  </a:cubicBezTo>
                  <a:lnTo>
                    <a:pt x="6861" y="2596"/>
                  </a:lnTo>
                  <a:cubicBezTo>
                    <a:pt x="6780" y="1722"/>
                    <a:pt x="6843" y="1240"/>
                    <a:pt x="6102" y="652"/>
                  </a:cubicBezTo>
                  <a:cubicBezTo>
                    <a:pt x="5629" y="277"/>
                    <a:pt x="5067" y="72"/>
                    <a:pt x="4407" y="9"/>
                  </a:cubicBezTo>
                  <a:cubicBezTo>
                    <a:pt x="4344" y="3"/>
                    <a:pt x="4276" y="0"/>
                    <a:pt x="42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4"/>
            <p:cNvSpPr/>
            <p:nvPr/>
          </p:nvSpPr>
          <p:spPr>
            <a:xfrm>
              <a:off x="6671563" y="3164393"/>
              <a:ext cx="430896" cy="157086"/>
            </a:xfrm>
            <a:custGeom>
              <a:avLst/>
              <a:gdLst/>
              <a:ahLst/>
              <a:cxnLst/>
              <a:rect l="l" t="t" r="r" b="b"/>
              <a:pathLst>
                <a:path w="5925" h="2160" extrusionOk="0">
                  <a:moveTo>
                    <a:pt x="5094" y="0"/>
                  </a:moveTo>
                  <a:cubicBezTo>
                    <a:pt x="5094" y="937"/>
                    <a:pt x="4122" y="1490"/>
                    <a:pt x="2927" y="1490"/>
                  </a:cubicBezTo>
                  <a:cubicBezTo>
                    <a:pt x="1731" y="1490"/>
                    <a:pt x="750" y="937"/>
                    <a:pt x="750" y="0"/>
                  </a:cubicBezTo>
                  <a:lnTo>
                    <a:pt x="750" y="0"/>
                  </a:lnTo>
                  <a:cubicBezTo>
                    <a:pt x="0" y="277"/>
                    <a:pt x="803" y="1472"/>
                    <a:pt x="803" y="1472"/>
                  </a:cubicBezTo>
                  <a:cubicBezTo>
                    <a:pt x="803" y="1472"/>
                    <a:pt x="1303" y="2159"/>
                    <a:pt x="2918" y="2159"/>
                  </a:cubicBezTo>
                  <a:cubicBezTo>
                    <a:pt x="4532" y="2159"/>
                    <a:pt x="5059" y="1472"/>
                    <a:pt x="5059" y="1472"/>
                  </a:cubicBezTo>
                  <a:cubicBezTo>
                    <a:pt x="5059" y="1472"/>
                    <a:pt x="5924" y="116"/>
                    <a:pt x="50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4"/>
            <p:cNvSpPr/>
            <p:nvPr/>
          </p:nvSpPr>
          <p:spPr>
            <a:xfrm>
              <a:off x="6688435" y="3157265"/>
              <a:ext cx="396497" cy="168722"/>
            </a:xfrm>
            <a:custGeom>
              <a:avLst/>
              <a:gdLst/>
              <a:ahLst/>
              <a:cxnLst/>
              <a:rect l="l" t="t" r="r" b="b"/>
              <a:pathLst>
                <a:path w="5452" h="2320" extrusionOk="0">
                  <a:moveTo>
                    <a:pt x="4934" y="187"/>
                  </a:moveTo>
                  <a:cubicBezTo>
                    <a:pt x="5023" y="214"/>
                    <a:pt x="5085" y="259"/>
                    <a:pt x="5121" y="339"/>
                  </a:cubicBezTo>
                  <a:cubicBezTo>
                    <a:pt x="5264" y="642"/>
                    <a:pt x="4916" y="1303"/>
                    <a:pt x="4773" y="1534"/>
                  </a:cubicBezTo>
                  <a:cubicBezTo>
                    <a:pt x="4764" y="1534"/>
                    <a:pt x="4247" y="2186"/>
                    <a:pt x="2686" y="2186"/>
                  </a:cubicBezTo>
                  <a:cubicBezTo>
                    <a:pt x="1133" y="2186"/>
                    <a:pt x="634" y="1534"/>
                    <a:pt x="634" y="1534"/>
                  </a:cubicBezTo>
                  <a:cubicBezTo>
                    <a:pt x="625" y="1526"/>
                    <a:pt x="161" y="821"/>
                    <a:pt x="295" y="410"/>
                  </a:cubicBezTo>
                  <a:cubicBezTo>
                    <a:pt x="322" y="321"/>
                    <a:pt x="375" y="250"/>
                    <a:pt x="455" y="205"/>
                  </a:cubicBezTo>
                  <a:cubicBezTo>
                    <a:pt x="527" y="1062"/>
                    <a:pt x="1428" y="1659"/>
                    <a:pt x="2695" y="1659"/>
                  </a:cubicBezTo>
                  <a:cubicBezTo>
                    <a:pt x="3970" y="1659"/>
                    <a:pt x="4880" y="1053"/>
                    <a:pt x="4934" y="187"/>
                  </a:cubicBezTo>
                  <a:close/>
                  <a:moveTo>
                    <a:pt x="589" y="0"/>
                  </a:moveTo>
                  <a:lnTo>
                    <a:pt x="491" y="36"/>
                  </a:lnTo>
                  <a:cubicBezTo>
                    <a:pt x="322" y="98"/>
                    <a:pt x="206" y="205"/>
                    <a:pt x="161" y="366"/>
                  </a:cubicBezTo>
                  <a:cubicBezTo>
                    <a:pt x="0" y="839"/>
                    <a:pt x="491" y="1579"/>
                    <a:pt x="518" y="1615"/>
                  </a:cubicBezTo>
                  <a:cubicBezTo>
                    <a:pt x="536" y="1642"/>
                    <a:pt x="1053" y="2320"/>
                    <a:pt x="2686" y="2320"/>
                  </a:cubicBezTo>
                  <a:cubicBezTo>
                    <a:pt x="4318" y="2320"/>
                    <a:pt x="4862" y="1642"/>
                    <a:pt x="4880" y="1606"/>
                  </a:cubicBezTo>
                  <a:cubicBezTo>
                    <a:pt x="4907" y="1570"/>
                    <a:pt x="5451" y="714"/>
                    <a:pt x="5246" y="277"/>
                  </a:cubicBezTo>
                  <a:cubicBezTo>
                    <a:pt x="5184" y="143"/>
                    <a:pt x="5059" y="54"/>
                    <a:pt x="4880" y="27"/>
                  </a:cubicBezTo>
                  <a:lnTo>
                    <a:pt x="4800" y="18"/>
                  </a:lnTo>
                  <a:lnTo>
                    <a:pt x="4800" y="98"/>
                  </a:lnTo>
                  <a:cubicBezTo>
                    <a:pt x="4791" y="937"/>
                    <a:pt x="3926" y="1517"/>
                    <a:pt x="2695" y="1517"/>
                  </a:cubicBezTo>
                  <a:cubicBezTo>
                    <a:pt x="1455" y="1517"/>
                    <a:pt x="589" y="937"/>
                    <a:pt x="589" y="98"/>
                  </a:cubicBezTo>
                  <a:lnTo>
                    <a:pt x="58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" name="Google Shape;206;p24"/>
          <p:cNvGrpSpPr/>
          <p:nvPr/>
        </p:nvGrpSpPr>
        <p:grpSpPr>
          <a:xfrm>
            <a:off x="5111463" y="763938"/>
            <a:ext cx="340075" cy="328225"/>
            <a:chOff x="4197950" y="2014850"/>
            <a:chExt cx="340075" cy="328225"/>
          </a:xfrm>
        </p:grpSpPr>
        <p:sp>
          <p:nvSpPr>
            <p:cNvPr id="207" name="Google Shape;207;p24"/>
            <p:cNvSpPr/>
            <p:nvPr/>
          </p:nvSpPr>
          <p:spPr>
            <a:xfrm>
              <a:off x="4227150" y="2157625"/>
              <a:ext cx="47325" cy="182125"/>
            </a:xfrm>
            <a:custGeom>
              <a:avLst/>
              <a:gdLst/>
              <a:ahLst/>
              <a:cxnLst/>
              <a:rect l="l" t="t" r="r" b="b"/>
              <a:pathLst>
                <a:path w="1893" h="7285" extrusionOk="0">
                  <a:moveTo>
                    <a:pt x="1392" y="1"/>
                  </a:moveTo>
                  <a:cubicBezTo>
                    <a:pt x="1221" y="1"/>
                    <a:pt x="1027" y="68"/>
                    <a:pt x="857" y="112"/>
                  </a:cubicBezTo>
                  <a:cubicBezTo>
                    <a:pt x="688" y="157"/>
                    <a:pt x="340" y="192"/>
                    <a:pt x="215" y="317"/>
                  </a:cubicBezTo>
                  <a:cubicBezTo>
                    <a:pt x="63" y="487"/>
                    <a:pt x="63" y="1022"/>
                    <a:pt x="54" y="1254"/>
                  </a:cubicBezTo>
                  <a:cubicBezTo>
                    <a:pt x="1" y="3208"/>
                    <a:pt x="45" y="5170"/>
                    <a:pt x="188" y="7124"/>
                  </a:cubicBezTo>
                  <a:lnTo>
                    <a:pt x="393" y="7284"/>
                  </a:lnTo>
                  <a:cubicBezTo>
                    <a:pt x="848" y="5821"/>
                    <a:pt x="1107" y="4305"/>
                    <a:pt x="1375" y="2797"/>
                  </a:cubicBezTo>
                  <a:lnTo>
                    <a:pt x="1642" y="1254"/>
                  </a:lnTo>
                  <a:cubicBezTo>
                    <a:pt x="1696" y="968"/>
                    <a:pt x="1892" y="290"/>
                    <a:pt x="1678" y="103"/>
                  </a:cubicBezTo>
                  <a:cubicBezTo>
                    <a:pt x="1599" y="27"/>
                    <a:pt x="1500" y="1"/>
                    <a:pt x="13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4"/>
            <p:cNvSpPr/>
            <p:nvPr/>
          </p:nvSpPr>
          <p:spPr>
            <a:xfrm>
              <a:off x="4223150" y="2155050"/>
              <a:ext cx="60900" cy="188025"/>
            </a:xfrm>
            <a:custGeom>
              <a:avLst/>
              <a:gdLst/>
              <a:ahLst/>
              <a:cxnLst/>
              <a:rect l="l" t="t" r="r" b="b"/>
              <a:pathLst>
                <a:path w="2436" h="7521" extrusionOk="0">
                  <a:moveTo>
                    <a:pt x="1424" y="1"/>
                  </a:moveTo>
                  <a:cubicBezTo>
                    <a:pt x="405" y="1"/>
                    <a:pt x="125" y="447"/>
                    <a:pt x="98" y="1357"/>
                  </a:cubicBezTo>
                  <a:cubicBezTo>
                    <a:pt x="45" y="3293"/>
                    <a:pt x="0" y="5327"/>
                    <a:pt x="312" y="7236"/>
                  </a:cubicBezTo>
                  <a:cubicBezTo>
                    <a:pt x="312" y="7259"/>
                    <a:pt x="328" y="7269"/>
                    <a:pt x="345" y="7269"/>
                  </a:cubicBezTo>
                  <a:cubicBezTo>
                    <a:pt x="367" y="7269"/>
                    <a:pt x="393" y="7252"/>
                    <a:pt x="393" y="7227"/>
                  </a:cubicBezTo>
                  <a:cubicBezTo>
                    <a:pt x="420" y="5889"/>
                    <a:pt x="304" y="4542"/>
                    <a:pt x="304" y="3195"/>
                  </a:cubicBezTo>
                  <a:cubicBezTo>
                    <a:pt x="304" y="2614"/>
                    <a:pt x="131" y="257"/>
                    <a:pt x="1082" y="257"/>
                  </a:cubicBezTo>
                  <a:cubicBezTo>
                    <a:pt x="1214" y="257"/>
                    <a:pt x="1366" y="302"/>
                    <a:pt x="1544" y="402"/>
                  </a:cubicBezTo>
                  <a:cubicBezTo>
                    <a:pt x="1927" y="616"/>
                    <a:pt x="1793" y="732"/>
                    <a:pt x="1722" y="1152"/>
                  </a:cubicBezTo>
                  <a:cubicBezTo>
                    <a:pt x="1686" y="1366"/>
                    <a:pt x="1642" y="1571"/>
                    <a:pt x="1597" y="1785"/>
                  </a:cubicBezTo>
                  <a:cubicBezTo>
                    <a:pt x="1490" y="2374"/>
                    <a:pt x="1374" y="2963"/>
                    <a:pt x="1267" y="3560"/>
                  </a:cubicBezTo>
                  <a:cubicBezTo>
                    <a:pt x="1035" y="4836"/>
                    <a:pt x="785" y="6103"/>
                    <a:pt x="420" y="7352"/>
                  </a:cubicBezTo>
                  <a:cubicBezTo>
                    <a:pt x="393" y="7454"/>
                    <a:pt x="479" y="7520"/>
                    <a:pt x="561" y="7520"/>
                  </a:cubicBezTo>
                  <a:cubicBezTo>
                    <a:pt x="616" y="7520"/>
                    <a:pt x="669" y="7491"/>
                    <a:pt x="687" y="7423"/>
                  </a:cubicBezTo>
                  <a:cubicBezTo>
                    <a:pt x="1231" y="5603"/>
                    <a:pt x="1544" y="3730"/>
                    <a:pt x="1847" y="1856"/>
                  </a:cubicBezTo>
                  <a:cubicBezTo>
                    <a:pt x="1945" y="1259"/>
                    <a:pt x="2436" y="1"/>
                    <a:pt x="1454" y="1"/>
                  </a:cubicBezTo>
                  <a:cubicBezTo>
                    <a:pt x="1444" y="1"/>
                    <a:pt x="1434" y="1"/>
                    <a:pt x="14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4"/>
            <p:cNvSpPr/>
            <p:nvPr/>
          </p:nvSpPr>
          <p:spPr>
            <a:xfrm>
              <a:off x="4478275" y="2157625"/>
              <a:ext cx="47325" cy="182125"/>
            </a:xfrm>
            <a:custGeom>
              <a:avLst/>
              <a:gdLst/>
              <a:ahLst/>
              <a:cxnLst/>
              <a:rect l="l" t="t" r="r" b="b"/>
              <a:pathLst>
                <a:path w="1893" h="7285" extrusionOk="0">
                  <a:moveTo>
                    <a:pt x="499" y="1"/>
                  </a:moveTo>
                  <a:cubicBezTo>
                    <a:pt x="390" y="1"/>
                    <a:pt x="289" y="27"/>
                    <a:pt x="206" y="103"/>
                  </a:cubicBezTo>
                  <a:cubicBezTo>
                    <a:pt x="1" y="290"/>
                    <a:pt x="197" y="968"/>
                    <a:pt x="251" y="1254"/>
                  </a:cubicBezTo>
                  <a:lnTo>
                    <a:pt x="518" y="2797"/>
                  </a:lnTo>
                  <a:cubicBezTo>
                    <a:pt x="786" y="4305"/>
                    <a:pt x="1045" y="5821"/>
                    <a:pt x="1500" y="7284"/>
                  </a:cubicBezTo>
                  <a:lnTo>
                    <a:pt x="1705" y="7124"/>
                  </a:lnTo>
                  <a:cubicBezTo>
                    <a:pt x="1848" y="5170"/>
                    <a:pt x="1892" y="3208"/>
                    <a:pt x="1839" y="1254"/>
                  </a:cubicBezTo>
                  <a:cubicBezTo>
                    <a:pt x="1830" y="1022"/>
                    <a:pt x="1830" y="487"/>
                    <a:pt x="1678" y="317"/>
                  </a:cubicBezTo>
                  <a:cubicBezTo>
                    <a:pt x="1553" y="192"/>
                    <a:pt x="1205" y="157"/>
                    <a:pt x="1036" y="112"/>
                  </a:cubicBezTo>
                  <a:cubicBezTo>
                    <a:pt x="866" y="68"/>
                    <a:pt x="672" y="1"/>
                    <a:pt x="4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4"/>
            <p:cNvSpPr/>
            <p:nvPr/>
          </p:nvSpPr>
          <p:spPr>
            <a:xfrm>
              <a:off x="4469800" y="2155050"/>
              <a:ext cx="59575" cy="188025"/>
            </a:xfrm>
            <a:custGeom>
              <a:avLst/>
              <a:gdLst/>
              <a:ahLst/>
              <a:cxnLst/>
              <a:rect l="l" t="t" r="r" b="b"/>
              <a:pathLst>
                <a:path w="2383" h="7521" extrusionOk="0">
                  <a:moveTo>
                    <a:pt x="965" y="1"/>
                  </a:moveTo>
                  <a:cubicBezTo>
                    <a:pt x="956" y="1"/>
                    <a:pt x="947" y="1"/>
                    <a:pt x="938" y="1"/>
                  </a:cubicBezTo>
                  <a:cubicBezTo>
                    <a:pt x="1" y="1"/>
                    <a:pt x="420" y="1107"/>
                    <a:pt x="518" y="1696"/>
                  </a:cubicBezTo>
                  <a:cubicBezTo>
                    <a:pt x="839" y="3623"/>
                    <a:pt x="1143" y="5550"/>
                    <a:pt x="1705" y="7423"/>
                  </a:cubicBezTo>
                  <a:cubicBezTo>
                    <a:pt x="1723" y="7491"/>
                    <a:pt x="1776" y="7520"/>
                    <a:pt x="1831" y="7520"/>
                  </a:cubicBezTo>
                  <a:cubicBezTo>
                    <a:pt x="1913" y="7520"/>
                    <a:pt x="1999" y="7454"/>
                    <a:pt x="1972" y="7352"/>
                  </a:cubicBezTo>
                  <a:cubicBezTo>
                    <a:pt x="1607" y="6103"/>
                    <a:pt x="1357" y="4836"/>
                    <a:pt x="1125" y="3560"/>
                  </a:cubicBezTo>
                  <a:cubicBezTo>
                    <a:pt x="1027" y="3016"/>
                    <a:pt x="920" y="2481"/>
                    <a:pt x="822" y="1937"/>
                  </a:cubicBezTo>
                  <a:cubicBezTo>
                    <a:pt x="768" y="1678"/>
                    <a:pt x="715" y="1410"/>
                    <a:pt x="670" y="1152"/>
                  </a:cubicBezTo>
                  <a:cubicBezTo>
                    <a:pt x="599" y="759"/>
                    <a:pt x="438" y="616"/>
                    <a:pt x="848" y="393"/>
                  </a:cubicBezTo>
                  <a:cubicBezTo>
                    <a:pt x="1017" y="304"/>
                    <a:pt x="1164" y="264"/>
                    <a:pt x="1291" y="264"/>
                  </a:cubicBezTo>
                  <a:cubicBezTo>
                    <a:pt x="2256" y="264"/>
                    <a:pt x="2088" y="2580"/>
                    <a:pt x="2088" y="3195"/>
                  </a:cubicBezTo>
                  <a:cubicBezTo>
                    <a:pt x="2088" y="4542"/>
                    <a:pt x="1972" y="5889"/>
                    <a:pt x="1999" y="7227"/>
                  </a:cubicBezTo>
                  <a:cubicBezTo>
                    <a:pt x="1999" y="7252"/>
                    <a:pt x="2022" y="7269"/>
                    <a:pt x="2044" y="7269"/>
                  </a:cubicBezTo>
                  <a:cubicBezTo>
                    <a:pt x="2060" y="7269"/>
                    <a:pt x="2076" y="7259"/>
                    <a:pt x="2080" y="7236"/>
                  </a:cubicBezTo>
                  <a:cubicBezTo>
                    <a:pt x="2383" y="5380"/>
                    <a:pt x="2338" y="3418"/>
                    <a:pt x="2294" y="1544"/>
                  </a:cubicBezTo>
                  <a:cubicBezTo>
                    <a:pt x="2276" y="562"/>
                    <a:pt x="2109" y="1"/>
                    <a:pt x="9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4"/>
            <p:cNvSpPr/>
            <p:nvPr/>
          </p:nvSpPr>
          <p:spPr>
            <a:xfrm>
              <a:off x="4204400" y="2016750"/>
              <a:ext cx="326775" cy="189450"/>
            </a:xfrm>
            <a:custGeom>
              <a:avLst/>
              <a:gdLst/>
              <a:ahLst/>
              <a:cxnLst/>
              <a:rect l="l" t="t" r="r" b="b"/>
              <a:pathLst>
                <a:path w="13071" h="7578" extrusionOk="0">
                  <a:moveTo>
                    <a:pt x="2786" y="1"/>
                  </a:moveTo>
                  <a:cubicBezTo>
                    <a:pt x="2505" y="1"/>
                    <a:pt x="2011" y="427"/>
                    <a:pt x="1812" y="608"/>
                  </a:cubicBezTo>
                  <a:cubicBezTo>
                    <a:pt x="1625" y="778"/>
                    <a:pt x="1517" y="1046"/>
                    <a:pt x="1482" y="1304"/>
                  </a:cubicBezTo>
                  <a:cubicBezTo>
                    <a:pt x="1455" y="1509"/>
                    <a:pt x="1580" y="1759"/>
                    <a:pt x="1714" y="1911"/>
                  </a:cubicBezTo>
                  <a:cubicBezTo>
                    <a:pt x="1848" y="2071"/>
                    <a:pt x="2204" y="2134"/>
                    <a:pt x="2383" y="2241"/>
                  </a:cubicBezTo>
                  <a:lnTo>
                    <a:pt x="2347" y="2303"/>
                  </a:lnTo>
                  <a:cubicBezTo>
                    <a:pt x="2276" y="2298"/>
                    <a:pt x="2202" y="2295"/>
                    <a:pt x="2128" y="2295"/>
                  </a:cubicBezTo>
                  <a:cubicBezTo>
                    <a:pt x="1358" y="2295"/>
                    <a:pt x="434" y="2591"/>
                    <a:pt x="117" y="3249"/>
                  </a:cubicBezTo>
                  <a:cubicBezTo>
                    <a:pt x="10" y="3481"/>
                    <a:pt x="1" y="3891"/>
                    <a:pt x="54" y="3972"/>
                  </a:cubicBezTo>
                  <a:cubicBezTo>
                    <a:pt x="138" y="4105"/>
                    <a:pt x="229" y="4137"/>
                    <a:pt x="323" y="4137"/>
                  </a:cubicBezTo>
                  <a:cubicBezTo>
                    <a:pt x="411" y="4137"/>
                    <a:pt x="501" y="4109"/>
                    <a:pt x="591" y="4109"/>
                  </a:cubicBezTo>
                  <a:cubicBezTo>
                    <a:pt x="611" y="4109"/>
                    <a:pt x="632" y="4111"/>
                    <a:pt x="652" y="4114"/>
                  </a:cubicBezTo>
                  <a:cubicBezTo>
                    <a:pt x="684" y="4120"/>
                    <a:pt x="715" y="4122"/>
                    <a:pt x="748" y="4122"/>
                  </a:cubicBezTo>
                  <a:cubicBezTo>
                    <a:pt x="934" y="4122"/>
                    <a:pt x="1127" y="4043"/>
                    <a:pt x="1294" y="3989"/>
                  </a:cubicBezTo>
                  <a:lnTo>
                    <a:pt x="1357" y="4043"/>
                  </a:lnTo>
                  <a:cubicBezTo>
                    <a:pt x="866" y="4195"/>
                    <a:pt x="456" y="4560"/>
                    <a:pt x="251" y="5024"/>
                  </a:cubicBezTo>
                  <a:cubicBezTo>
                    <a:pt x="135" y="5283"/>
                    <a:pt x="81" y="5569"/>
                    <a:pt x="144" y="5836"/>
                  </a:cubicBezTo>
                  <a:cubicBezTo>
                    <a:pt x="197" y="6104"/>
                    <a:pt x="376" y="6354"/>
                    <a:pt x="625" y="6470"/>
                  </a:cubicBezTo>
                  <a:cubicBezTo>
                    <a:pt x="741" y="6523"/>
                    <a:pt x="875" y="6541"/>
                    <a:pt x="1000" y="6541"/>
                  </a:cubicBezTo>
                  <a:cubicBezTo>
                    <a:pt x="1024" y="6542"/>
                    <a:pt x="1048" y="6543"/>
                    <a:pt x="1072" y="6543"/>
                  </a:cubicBezTo>
                  <a:cubicBezTo>
                    <a:pt x="1405" y="6543"/>
                    <a:pt x="1732" y="6428"/>
                    <a:pt x="1990" y="6229"/>
                  </a:cubicBezTo>
                  <a:lnTo>
                    <a:pt x="1999" y="6255"/>
                  </a:lnTo>
                  <a:cubicBezTo>
                    <a:pt x="2062" y="6541"/>
                    <a:pt x="2249" y="6782"/>
                    <a:pt x="2481" y="6951"/>
                  </a:cubicBezTo>
                  <a:cubicBezTo>
                    <a:pt x="2722" y="7121"/>
                    <a:pt x="2998" y="7219"/>
                    <a:pt x="3284" y="7290"/>
                  </a:cubicBezTo>
                  <a:cubicBezTo>
                    <a:pt x="3436" y="7327"/>
                    <a:pt x="3632" y="7345"/>
                    <a:pt x="3837" y="7345"/>
                  </a:cubicBezTo>
                  <a:cubicBezTo>
                    <a:pt x="4185" y="7345"/>
                    <a:pt x="4563" y="7293"/>
                    <a:pt x="4809" y="7192"/>
                  </a:cubicBezTo>
                  <a:cubicBezTo>
                    <a:pt x="5202" y="7032"/>
                    <a:pt x="5255" y="6710"/>
                    <a:pt x="5238" y="6291"/>
                  </a:cubicBezTo>
                  <a:lnTo>
                    <a:pt x="5238" y="6291"/>
                  </a:lnTo>
                  <a:cubicBezTo>
                    <a:pt x="5398" y="6710"/>
                    <a:pt x="5684" y="7067"/>
                    <a:pt x="6076" y="7281"/>
                  </a:cubicBezTo>
                  <a:cubicBezTo>
                    <a:pt x="6478" y="7495"/>
                    <a:pt x="6701" y="7522"/>
                    <a:pt x="7156" y="7576"/>
                  </a:cubicBezTo>
                  <a:cubicBezTo>
                    <a:pt x="7175" y="7577"/>
                    <a:pt x="7195" y="7578"/>
                    <a:pt x="7215" y="7578"/>
                  </a:cubicBezTo>
                  <a:cubicBezTo>
                    <a:pt x="7475" y="7578"/>
                    <a:pt x="7843" y="7477"/>
                    <a:pt x="7967" y="7362"/>
                  </a:cubicBezTo>
                  <a:cubicBezTo>
                    <a:pt x="8146" y="7192"/>
                    <a:pt x="8092" y="6898"/>
                    <a:pt x="8030" y="6666"/>
                  </a:cubicBezTo>
                  <a:cubicBezTo>
                    <a:pt x="7998" y="6522"/>
                    <a:pt x="7931" y="6361"/>
                    <a:pt x="7832" y="6243"/>
                  </a:cubicBezTo>
                  <a:lnTo>
                    <a:pt x="7832" y="6243"/>
                  </a:lnTo>
                  <a:lnTo>
                    <a:pt x="7941" y="6318"/>
                  </a:lnTo>
                  <a:cubicBezTo>
                    <a:pt x="8190" y="6701"/>
                    <a:pt x="8369" y="6907"/>
                    <a:pt x="8752" y="7183"/>
                  </a:cubicBezTo>
                  <a:cubicBezTo>
                    <a:pt x="9085" y="7421"/>
                    <a:pt x="9488" y="7574"/>
                    <a:pt x="9893" y="7574"/>
                  </a:cubicBezTo>
                  <a:cubicBezTo>
                    <a:pt x="9944" y="7574"/>
                    <a:pt x="9995" y="7572"/>
                    <a:pt x="10046" y="7567"/>
                  </a:cubicBezTo>
                  <a:cubicBezTo>
                    <a:pt x="10456" y="7522"/>
                    <a:pt x="10831" y="7326"/>
                    <a:pt x="11152" y="7076"/>
                  </a:cubicBezTo>
                  <a:cubicBezTo>
                    <a:pt x="11420" y="6871"/>
                    <a:pt x="11670" y="6612"/>
                    <a:pt x="11750" y="6291"/>
                  </a:cubicBezTo>
                  <a:lnTo>
                    <a:pt x="11741" y="6273"/>
                  </a:lnTo>
                  <a:lnTo>
                    <a:pt x="11741" y="6273"/>
                  </a:lnTo>
                  <a:cubicBezTo>
                    <a:pt x="11821" y="6325"/>
                    <a:pt x="11913" y="6349"/>
                    <a:pt x="12006" y="6349"/>
                  </a:cubicBezTo>
                  <a:cubicBezTo>
                    <a:pt x="12091" y="6349"/>
                    <a:pt x="12178" y="6329"/>
                    <a:pt x="12258" y="6291"/>
                  </a:cubicBezTo>
                  <a:cubicBezTo>
                    <a:pt x="12419" y="6220"/>
                    <a:pt x="12553" y="6086"/>
                    <a:pt x="12660" y="5943"/>
                  </a:cubicBezTo>
                  <a:cubicBezTo>
                    <a:pt x="12927" y="5586"/>
                    <a:pt x="13070" y="5122"/>
                    <a:pt x="13008" y="4685"/>
                  </a:cubicBezTo>
                  <a:cubicBezTo>
                    <a:pt x="12945" y="4239"/>
                    <a:pt x="12803" y="3793"/>
                    <a:pt x="12365" y="3695"/>
                  </a:cubicBezTo>
                  <a:cubicBezTo>
                    <a:pt x="12343" y="3689"/>
                    <a:pt x="12288" y="3687"/>
                    <a:pt x="12217" y="3687"/>
                  </a:cubicBezTo>
                  <a:cubicBezTo>
                    <a:pt x="11980" y="3687"/>
                    <a:pt x="11563" y="3713"/>
                    <a:pt x="11563" y="3713"/>
                  </a:cubicBezTo>
                  <a:cubicBezTo>
                    <a:pt x="12249" y="3650"/>
                    <a:pt x="12428" y="2946"/>
                    <a:pt x="12285" y="2500"/>
                  </a:cubicBezTo>
                  <a:cubicBezTo>
                    <a:pt x="12142" y="2054"/>
                    <a:pt x="11768" y="1518"/>
                    <a:pt x="11348" y="1322"/>
                  </a:cubicBezTo>
                  <a:cubicBezTo>
                    <a:pt x="11296" y="1294"/>
                    <a:pt x="11181" y="1284"/>
                    <a:pt x="11050" y="1284"/>
                  </a:cubicBezTo>
                  <a:cubicBezTo>
                    <a:pt x="10845" y="1284"/>
                    <a:pt x="10602" y="1309"/>
                    <a:pt x="10510" y="1331"/>
                  </a:cubicBezTo>
                  <a:cubicBezTo>
                    <a:pt x="10269" y="1393"/>
                    <a:pt x="10153" y="1679"/>
                    <a:pt x="10082" y="1929"/>
                  </a:cubicBezTo>
                  <a:lnTo>
                    <a:pt x="10010" y="2277"/>
                  </a:lnTo>
                  <a:cubicBezTo>
                    <a:pt x="10082" y="1777"/>
                    <a:pt x="10153" y="1108"/>
                    <a:pt x="9841" y="707"/>
                  </a:cubicBezTo>
                  <a:cubicBezTo>
                    <a:pt x="9635" y="443"/>
                    <a:pt x="9299" y="371"/>
                    <a:pt x="8948" y="371"/>
                  </a:cubicBezTo>
                  <a:cubicBezTo>
                    <a:pt x="8765" y="371"/>
                    <a:pt x="8579" y="391"/>
                    <a:pt x="8405" y="412"/>
                  </a:cubicBezTo>
                  <a:cubicBezTo>
                    <a:pt x="8110" y="448"/>
                    <a:pt x="7816" y="528"/>
                    <a:pt x="7575" y="689"/>
                  </a:cubicBezTo>
                  <a:cubicBezTo>
                    <a:pt x="7334" y="858"/>
                    <a:pt x="7164" y="1135"/>
                    <a:pt x="7173" y="1429"/>
                  </a:cubicBezTo>
                  <a:lnTo>
                    <a:pt x="7120" y="1429"/>
                  </a:lnTo>
                  <a:cubicBezTo>
                    <a:pt x="7057" y="1072"/>
                    <a:pt x="7013" y="724"/>
                    <a:pt x="6763" y="466"/>
                  </a:cubicBezTo>
                  <a:cubicBezTo>
                    <a:pt x="6594" y="278"/>
                    <a:pt x="6558" y="180"/>
                    <a:pt x="6156" y="91"/>
                  </a:cubicBezTo>
                  <a:cubicBezTo>
                    <a:pt x="6128" y="84"/>
                    <a:pt x="6073" y="81"/>
                    <a:pt x="6006" y="81"/>
                  </a:cubicBezTo>
                  <a:cubicBezTo>
                    <a:pt x="5823" y="81"/>
                    <a:pt x="5550" y="105"/>
                    <a:pt x="5478" y="145"/>
                  </a:cubicBezTo>
                  <a:cubicBezTo>
                    <a:pt x="5002" y="383"/>
                    <a:pt x="4801" y="940"/>
                    <a:pt x="4719" y="1481"/>
                  </a:cubicBezTo>
                  <a:lnTo>
                    <a:pt x="4719" y="1481"/>
                  </a:lnTo>
                  <a:cubicBezTo>
                    <a:pt x="4656" y="1063"/>
                    <a:pt x="4391" y="690"/>
                    <a:pt x="4033" y="466"/>
                  </a:cubicBezTo>
                  <a:cubicBezTo>
                    <a:pt x="3703" y="243"/>
                    <a:pt x="3659" y="73"/>
                    <a:pt x="2811" y="2"/>
                  </a:cubicBezTo>
                  <a:cubicBezTo>
                    <a:pt x="2803" y="1"/>
                    <a:pt x="2795" y="1"/>
                    <a:pt x="278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4"/>
            <p:cNvSpPr/>
            <p:nvPr/>
          </p:nvSpPr>
          <p:spPr>
            <a:xfrm>
              <a:off x="4197950" y="2014850"/>
              <a:ext cx="340075" cy="194575"/>
            </a:xfrm>
            <a:custGeom>
              <a:avLst/>
              <a:gdLst/>
              <a:ahLst/>
              <a:cxnLst/>
              <a:rect l="l" t="t" r="r" b="b"/>
              <a:pathLst>
                <a:path w="13603" h="7783" extrusionOk="0">
                  <a:moveTo>
                    <a:pt x="3238" y="210"/>
                  </a:moveTo>
                  <a:cubicBezTo>
                    <a:pt x="3342" y="210"/>
                    <a:pt x="3444" y="222"/>
                    <a:pt x="3542" y="247"/>
                  </a:cubicBezTo>
                  <a:cubicBezTo>
                    <a:pt x="4059" y="377"/>
                    <a:pt x="4869" y="967"/>
                    <a:pt x="4884" y="1548"/>
                  </a:cubicBezTo>
                  <a:lnTo>
                    <a:pt x="4884" y="1548"/>
                  </a:lnTo>
                  <a:cubicBezTo>
                    <a:pt x="4872" y="1617"/>
                    <a:pt x="4862" y="1687"/>
                    <a:pt x="4853" y="1755"/>
                  </a:cubicBezTo>
                  <a:cubicBezTo>
                    <a:pt x="4848" y="1819"/>
                    <a:pt x="4900" y="1853"/>
                    <a:pt x="4952" y="1853"/>
                  </a:cubicBezTo>
                  <a:cubicBezTo>
                    <a:pt x="4995" y="1853"/>
                    <a:pt x="5037" y="1830"/>
                    <a:pt x="5049" y="1782"/>
                  </a:cubicBezTo>
                  <a:cubicBezTo>
                    <a:pt x="5071" y="1708"/>
                    <a:pt x="5081" y="1634"/>
                    <a:pt x="5080" y="1561"/>
                  </a:cubicBezTo>
                  <a:lnTo>
                    <a:pt x="5080" y="1561"/>
                  </a:lnTo>
                  <a:cubicBezTo>
                    <a:pt x="5188" y="960"/>
                    <a:pt x="5451" y="243"/>
                    <a:pt x="6185" y="243"/>
                  </a:cubicBezTo>
                  <a:cubicBezTo>
                    <a:pt x="6216" y="243"/>
                    <a:pt x="6248" y="245"/>
                    <a:pt x="6281" y="247"/>
                  </a:cubicBezTo>
                  <a:cubicBezTo>
                    <a:pt x="7003" y="301"/>
                    <a:pt x="7199" y="934"/>
                    <a:pt x="7298" y="1523"/>
                  </a:cubicBezTo>
                  <a:cubicBezTo>
                    <a:pt x="7307" y="1559"/>
                    <a:pt x="7342" y="1577"/>
                    <a:pt x="7378" y="1577"/>
                  </a:cubicBezTo>
                  <a:lnTo>
                    <a:pt x="7431" y="1577"/>
                  </a:lnTo>
                  <a:cubicBezTo>
                    <a:pt x="7476" y="1577"/>
                    <a:pt x="7503" y="1541"/>
                    <a:pt x="7512" y="1505"/>
                  </a:cubicBezTo>
                  <a:cubicBezTo>
                    <a:pt x="7577" y="866"/>
                    <a:pt x="8316" y="502"/>
                    <a:pt x="9015" y="502"/>
                  </a:cubicBezTo>
                  <a:cubicBezTo>
                    <a:pt x="9554" y="502"/>
                    <a:pt x="10069" y="719"/>
                    <a:pt x="10233" y="1193"/>
                  </a:cubicBezTo>
                  <a:cubicBezTo>
                    <a:pt x="10357" y="1541"/>
                    <a:pt x="10268" y="1996"/>
                    <a:pt x="10233" y="2353"/>
                  </a:cubicBezTo>
                  <a:cubicBezTo>
                    <a:pt x="10228" y="2378"/>
                    <a:pt x="10251" y="2395"/>
                    <a:pt x="10274" y="2395"/>
                  </a:cubicBezTo>
                  <a:cubicBezTo>
                    <a:pt x="10292" y="2395"/>
                    <a:pt x="10309" y="2385"/>
                    <a:pt x="10313" y="2362"/>
                  </a:cubicBezTo>
                  <a:cubicBezTo>
                    <a:pt x="10326" y="2259"/>
                    <a:pt x="10339" y="2154"/>
                    <a:pt x="10348" y="2049"/>
                  </a:cubicBezTo>
                  <a:lnTo>
                    <a:pt x="10348" y="2049"/>
                  </a:lnTo>
                  <a:cubicBezTo>
                    <a:pt x="10366" y="2047"/>
                    <a:pt x="10384" y="2036"/>
                    <a:pt x="10393" y="2014"/>
                  </a:cubicBezTo>
                  <a:cubicBezTo>
                    <a:pt x="10547" y="1559"/>
                    <a:pt x="10817" y="1381"/>
                    <a:pt x="11116" y="1381"/>
                  </a:cubicBezTo>
                  <a:cubicBezTo>
                    <a:pt x="12111" y="1381"/>
                    <a:pt x="13423" y="3370"/>
                    <a:pt x="11803" y="3726"/>
                  </a:cubicBezTo>
                  <a:cubicBezTo>
                    <a:pt x="11734" y="3744"/>
                    <a:pt x="11740" y="3861"/>
                    <a:pt x="11813" y="3861"/>
                  </a:cubicBezTo>
                  <a:cubicBezTo>
                    <a:pt x="11815" y="3861"/>
                    <a:pt x="11818" y="3861"/>
                    <a:pt x="11821" y="3860"/>
                  </a:cubicBezTo>
                  <a:cubicBezTo>
                    <a:pt x="11973" y="3854"/>
                    <a:pt x="12179" y="3818"/>
                    <a:pt x="12355" y="3818"/>
                  </a:cubicBezTo>
                  <a:cubicBezTo>
                    <a:pt x="12417" y="3818"/>
                    <a:pt x="12475" y="3822"/>
                    <a:pt x="12525" y="3834"/>
                  </a:cubicBezTo>
                  <a:cubicBezTo>
                    <a:pt x="13603" y="4117"/>
                    <a:pt x="13265" y="6301"/>
                    <a:pt x="12237" y="6301"/>
                  </a:cubicBezTo>
                  <a:cubicBezTo>
                    <a:pt x="12167" y="6301"/>
                    <a:pt x="12093" y="6291"/>
                    <a:pt x="12017" y="6269"/>
                  </a:cubicBezTo>
                  <a:cubicBezTo>
                    <a:pt x="12007" y="6266"/>
                    <a:pt x="11998" y="6265"/>
                    <a:pt x="11989" y="6265"/>
                  </a:cubicBezTo>
                  <a:cubicBezTo>
                    <a:pt x="11917" y="6265"/>
                    <a:pt x="11880" y="6357"/>
                    <a:pt x="11928" y="6421"/>
                  </a:cubicBezTo>
                  <a:cubicBezTo>
                    <a:pt x="11731" y="6769"/>
                    <a:pt x="11455" y="7045"/>
                    <a:pt x="11107" y="7241"/>
                  </a:cubicBezTo>
                  <a:cubicBezTo>
                    <a:pt x="10818" y="7438"/>
                    <a:pt x="10500" y="7539"/>
                    <a:pt x="10160" y="7539"/>
                  </a:cubicBezTo>
                  <a:cubicBezTo>
                    <a:pt x="10038" y="7539"/>
                    <a:pt x="9914" y="7526"/>
                    <a:pt x="9787" y="7500"/>
                  </a:cubicBezTo>
                  <a:cubicBezTo>
                    <a:pt x="9305" y="7393"/>
                    <a:pt x="8886" y="7072"/>
                    <a:pt x="8573" y="6706"/>
                  </a:cubicBezTo>
                  <a:cubicBezTo>
                    <a:pt x="8404" y="6513"/>
                    <a:pt x="8305" y="6381"/>
                    <a:pt x="8161" y="6249"/>
                  </a:cubicBezTo>
                  <a:lnTo>
                    <a:pt x="8161" y="6249"/>
                  </a:lnTo>
                  <a:cubicBezTo>
                    <a:pt x="8089" y="6171"/>
                    <a:pt x="8005" y="6104"/>
                    <a:pt x="7913" y="6055"/>
                  </a:cubicBezTo>
                  <a:cubicBezTo>
                    <a:pt x="7892" y="6044"/>
                    <a:pt x="7872" y="6039"/>
                    <a:pt x="7854" y="6039"/>
                  </a:cubicBezTo>
                  <a:cubicBezTo>
                    <a:pt x="7752" y="6039"/>
                    <a:pt x="7692" y="6183"/>
                    <a:pt x="7797" y="6251"/>
                  </a:cubicBezTo>
                  <a:cubicBezTo>
                    <a:pt x="7840" y="6280"/>
                    <a:pt x="7882" y="6311"/>
                    <a:pt x="7923" y="6342"/>
                  </a:cubicBezTo>
                  <a:lnTo>
                    <a:pt x="7923" y="6342"/>
                  </a:lnTo>
                  <a:cubicBezTo>
                    <a:pt x="8235" y="6638"/>
                    <a:pt x="8184" y="7236"/>
                    <a:pt x="7833" y="7491"/>
                  </a:cubicBezTo>
                  <a:cubicBezTo>
                    <a:pt x="7768" y="7538"/>
                    <a:pt x="7662" y="7555"/>
                    <a:pt x="7544" y="7555"/>
                  </a:cubicBezTo>
                  <a:cubicBezTo>
                    <a:pt x="7302" y="7555"/>
                    <a:pt x="7007" y="7485"/>
                    <a:pt x="6887" y="7455"/>
                  </a:cubicBezTo>
                  <a:cubicBezTo>
                    <a:pt x="6272" y="7286"/>
                    <a:pt x="5852" y="6876"/>
                    <a:pt x="5585" y="6305"/>
                  </a:cubicBezTo>
                  <a:cubicBezTo>
                    <a:pt x="5568" y="6269"/>
                    <a:pt x="5536" y="6253"/>
                    <a:pt x="5502" y="6253"/>
                  </a:cubicBezTo>
                  <a:cubicBezTo>
                    <a:pt x="5444" y="6253"/>
                    <a:pt x="5380" y="6299"/>
                    <a:pt x="5380" y="6367"/>
                  </a:cubicBezTo>
                  <a:cubicBezTo>
                    <a:pt x="5383" y="7067"/>
                    <a:pt x="4895" y="7338"/>
                    <a:pt x="4307" y="7338"/>
                  </a:cubicBezTo>
                  <a:cubicBezTo>
                    <a:pt x="3524" y="7338"/>
                    <a:pt x="2564" y="6859"/>
                    <a:pt x="2355" y="6278"/>
                  </a:cubicBezTo>
                  <a:cubicBezTo>
                    <a:pt x="2342" y="6231"/>
                    <a:pt x="2293" y="6194"/>
                    <a:pt x="2243" y="6194"/>
                  </a:cubicBezTo>
                  <a:cubicBezTo>
                    <a:pt x="2227" y="6194"/>
                    <a:pt x="2210" y="6198"/>
                    <a:pt x="2195" y="6207"/>
                  </a:cubicBezTo>
                  <a:cubicBezTo>
                    <a:pt x="1957" y="6358"/>
                    <a:pt x="1569" y="6514"/>
                    <a:pt x="1223" y="6514"/>
                  </a:cubicBezTo>
                  <a:cubicBezTo>
                    <a:pt x="777" y="6514"/>
                    <a:pt x="402" y="6255"/>
                    <a:pt x="518" y="5395"/>
                  </a:cubicBezTo>
                  <a:cubicBezTo>
                    <a:pt x="598" y="4833"/>
                    <a:pt x="1160" y="4413"/>
                    <a:pt x="1642" y="4226"/>
                  </a:cubicBezTo>
                  <a:cubicBezTo>
                    <a:pt x="1713" y="4199"/>
                    <a:pt x="1758" y="4101"/>
                    <a:pt x="1686" y="4048"/>
                  </a:cubicBezTo>
                  <a:cubicBezTo>
                    <a:pt x="1668" y="4030"/>
                    <a:pt x="1651" y="4012"/>
                    <a:pt x="1624" y="3985"/>
                  </a:cubicBezTo>
                  <a:cubicBezTo>
                    <a:pt x="1602" y="3971"/>
                    <a:pt x="1574" y="3956"/>
                    <a:pt x="1545" y="3956"/>
                  </a:cubicBezTo>
                  <a:cubicBezTo>
                    <a:pt x="1539" y="3956"/>
                    <a:pt x="1532" y="3957"/>
                    <a:pt x="1526" y="3958"/>
                  </a:cubicBezTo>
                  <a:cubicBezTo>
                    <a:pt x="1369" y="4008"/>
                    <a:pt x="1070" y="4115"/>
                    <a:pt x="851" y="4115"/>
                  </a:cubicBezTo>
                  <a:cubicBezTo>
                    <a:pt x="796" y="4115"/>
                    <a:pt x="746" y="4108"/>
                    <a:pt x="705" y="4092"/>
                  </a:cubicBezTo>
                  <a:cubicBezTo>
                    <a:pt x="116" y="3878"/>
                    <a:pt x="544" y="3182"/>
                    <a:pt x="874" y="2924"/>
                  </a:cubicBezTo>
                  <a:cubicBezTo>
                    <a:pt x="1313" y="2589"/>
                    <a:pt x="1872" y="2482"/>
                    <a:pt x="2412" y="2482"/>
                  </a:cubicBezTo>
                  <a:cubicBezTo>
                    <a:pt x="2477" y="2482"/>
                    <a:pt x="2541" y="2484"/>
                    <a:pt x="2605" y="2486"/>
                  </a:cubicBezTo>
                  <a:cubicBezTo>
                    <a:pt x="2641" y="2486"/>
                    <a:pt x="2676" y="2460"/>
                    <a:pt x="2694" y="2433"/>
                  </a:cubicBezTo>
                  <a:cubicBezTo>
                    <a:pt x="2703" y="2415"/>
                    <a:pt x="2712" y="2388"/>
                    <a:pt x="2730" y="2371"/>
                  </a:cubicBezTo>
                  <a:cubicBezTo>
                    <a:pt x="2748" y="2326"/>
                    <a:pt x="2739" y="2255"/>
                    <a:pt x="2685" y="2228"/>
                  </a:cubicBezTo>
                  <a:cubicBezTo>
                    <a:pt x="2150" y="1969"/>
                    <a:pt x="1365" y="1907"/>
                    <a:pt x="2141" y="756"/>
                  </a:cubicBezTo>
                  <a:cubicBezTo>
                    <a:pt x="2384" y="406"/>
                    <a:pt x="2821" y="210"/>
                    <a:pt x="3238" y="210"/>
                  </a:cubicBezTo>
                  <a:close/>
                  <a:moveTo>
                    <a:pt x="3227" y="0"/>
                  </a:moveTo>
                  <a:cubicBezTo>
                    <a:pt x="2950" y="0"/>
                    <a:pt x="2674" y="90"/>
                    <a:pt x="2400" y="283"/>
                  </a:cubicBezTo>
                  <a:cubicBezTo>
                    <a:pt x="1900" y="631"/>
                    <a:pt x="1410" y="1229"/>
                    <a:pt x="1758" y="1862"/>
                  </a:cubicBezTo>
                  <a:cubicBezTo>
                    <a:pt x="1791" y="1923"/>
                    <a:pt x="2062" y="2157"/>
                    <a:pt x="2275" y="2277"/>
                  </a:cubicBezTo>
                  <a:lnTo>
                    <a:pt x="2275" y="2277"/>
                  </a:lnTo>
                  <a:cubicBezTo>
                    <a:pt x="1887" y="2325"/>
                    <a:pt x="1197" y="2498"/>
                    <a:pt x="1178" y="2504"/>
                  </a:cubicBezTo>
                  <a:cubicBezTo>
                    <a:pt x="669" y="2718"/>
                    <a:pt x="0" y="3289"/>
                    <a:pt x="188" y="3950"/>
                  </a:cubicBezTo>
                  <a:cubicBezTo>
                    <a:pt x="232" y="4119"/>
                    <a:pt x="286" y="4226"/>
                    <a:pt x="473" y="4306"/>
                  </a:cubicBezTo>
                  <a:cubicBezTo>
                    <a:pt x="514" y="4324"/>
                    <a:pt x="572" y="4330"/>
                    <a:pt x="637" y="4330"/>
                  </a:cubicBezTo>
                  <a:cubicBezTo>
                    <a:pt x="746" y="4330"/>
                    <a:pt x="872" y="4313"/>
                    <a:pt x="961" y="4303"/>
                  </a:cubicBezTo>
                  <a:lnTo>
                    <a:pt x="961" y="4303"/>
                  </a:lnTo>
                  <a:cubicBezTo>
                    <a:pt x="15" y="4895"/>
                    <a:pt x="133" y="6766"/>
                    <a:pt x="1281" y="6766"/>
                  </a:cubicBezTo>
                  <a:cubicBezTo>
                    <a:pt x="1438" y="6766"/>
                    <a:pt x="1615" y="6731"/>
                    <a:pt x="1811" y="6653"/>
                  </a:cubicBezTo>
                  <a:cubicBezTo>
                    <a:pt x="1865" y="6635"/>
                    <a:pt x="2016" y="6546"/>
                    <a:pt x="2070" y="6546"/>
                  </a:cubicBezTo>
                  <a:cubicBezTo>
                    <a:pt x="2180" y="6536"/>
                    <a:pt x="2179" y="6493"/>
                    <a:pt x="2153" y="6456"/>
                  </a:cubicBezTo>
                  <a:lnTo>
                    <a:pt x="2153" y="6456"/>
                  </a:lnTo>
                  <a:cubicBezTo>
                    <a:pt x="2167" y="6467"/>
                    <a:pt x="2184" y="6478"/>
                    <a:pt x="2204" y="6492"/>
                  </a:cubicBezTo>
                  <a:cubicBezTo>
                    <a:pt x="2329" y="6572"/>
                    <a:pt x="2418" y="6885"/>
                    <a:pt x="2561" y="7009"/>
                  </a:cubicBezTo>
                  <a:cubicBezTo>
                    <a:pt x="2882" y="7313"/>
                    <a:pt x="3337" y="7455"/>
                    <a:pt x="3774" y="7509"/>
                  </a:cubicBezTo>
                  <a:cubicBezTo>
                    <a:pt x="3929" y="7530"/>
                    <a:pt x="4083" y="7541"/>
                    <a:pt x="4231" y="7541"/>
                  </a:cubicBezTo>
                  <a:cubicBezTo>
                    <a:pt x="4875" y="7541"/>
                    <a:pt x="5419" y="7327"/>
                    <a:pt x="5564" y="6717"/>
                  </a:cubicBezTo>
                  <a:lnTo>
                    <a:pt x="5564" y="6717"/>
                  </a:lnTo>
                  <a:cubicBezTo>
                    <a:pt x="5964" y="7321"/>
                    <a:pt x="6664" y="7782"/>
                    <a:pt x="7395" y="7782"/>
                  </a:cubicBezTo>
                  <a:cubicBezTo>
                    <a:pt x="7597" y="7782"/>
                    <a:pt x="7801" y="7747"/>
                    <a:pt x="8002" y="7670"/>
                  </a:cubicBezTo>
                  <a:cubicBezTo>
                    <a:pt x="8385" y="7528"/>
                    <a:pt x="8503" y="7171"/>
                    <a:pt x="8441" y="6820"/>
                  </a:cubicBezTo>
                  <a:lnTo>
                    <a:pt x="8441" y="6820"/>
                  </a:lnTo>
                  <a:cubicBezTo>
                    <a:pt x="8866" y="7255"/>
                    <a:pt x="9262" y="7686"/>
                    <a:pt x="10001" y="7741"/>
                  </a:cubicBezTo>
                  <a:cubicBezTo>
                    <a:pt x="10042" y="7744"/>
                    <a:pt x="10084" y="7745"/>
                    <a:pt x="10125" y="7745"/>
                  </a:cubicBezTo>
                  <a:cubicBezTo>
                    <a:pt x="10961" y="7745"/>
                    <a:pt x="11808" y="7158"/>
                    <a:pt x="12097" y="6385"/>
                  </a:cubicBezTo>
                  <a:cubicBezTo>
                    <a:pt x="12106" y="6358"/>
                    <a:pt x="12088" y="6323"/>
                    <a:pt x="12070" y="6296"/>
                  </a:cubicBezTo>
                  <a:lnTo>
                    <a:pt x="12070" y="6296"/>
                  </a:lnTo>
                  <a:cubicBezTo>
                    <a:pt x="12202" y="6435"/>
                    <a:pt x="12329" y="6495"/>
                    <a:pt x="12448" y="6495"/>
                  </a:cubicBezTo>
                  <a:cubicBezTo>
                    <a:pt x="13035" y="6495"/>
                    <a:pt x="13428" y="5032"/>
                    <a:pt x="13301" y="4520"/>
                  </a:cubicBezTo>
                  <a:cubicBezTo>
                    <a:pt x="13212" y="4146"/>
                    <a:pt x="13034" y="3798"/>
                    <a:pt x="12641" y="3700"/>
                  </a:cubicBezTo>
                  <a:cubicBezTo>
                    <a:pt x="12581" y="3681"/>
                    <a:pt x="12499" y="3673"/>
                    <a:pt x="12414" y="3673"/>
                  </a:cubicBezTo>
                  <a:cubicBezTo>
                    <a:pt x="12382" y="3673"/>
                    <a:pt x="12348" y="3674"/>
                    <a:pt x="12316" y="3677"/>
                  </a:cubicBezTo>
                  <a:lnTo>
                    <a:pt x="12316" y="3677"/>
                  </a:lnTo>
                  <a:cubicBezTo>
                    <a:pt x="13347" y="3052"/>
                    <a:pt x="12094" y="1253"/>
                    <a:pt x="11107" y="1253"/>
                  </a:cubicBezTo>
                  <a:cubicBezTo>
                    <a:pt x="10814" y="1253"/>
                    <a:pt x="10544" y="1412"/>
                    <a:pt x="10364" y="1808"/>
                  </a:cubicBezTo>
                  <a:lnTo>
                    <a:pt x="10364" y="1808"/>
                  </a:lnTo>
                  <a:cubicBezTo>
                    <a:pt x="10388" y="1161"/>
                    <a:pt x="10243" y="547"/>
                    <a:pt x="9465" y="408"/>
                  </a:cubicBezTo>
                  <a:cubicBezTo>
                    <a:pt x="9358" y="388"/>
                    <a:pt x="9233" y="379"/>
                    <a:pt x="9100" y="379"/>
                  </a:cubicBezTo>
                  <a:cubicBezTo>
                    <a:pt x="8749" y="379"/>
                    <a:pt x="8346" y="445"/>
                    <a:pt x="8074" y="568"/>
                  </a:cubicBezTo>
                  <a:cubicBezTo>
                    <a:pt x="7904" y="640"/>
                    <a:pt x="7744" y="720"/>
                    <a:pt x="7619" y="863"/>
                  </a:cubicBezTo>
                  <a:cubicBezTo>
                    <a:pt x="7619" y="863"/>
                    <a:pt x="7619" y="862"/>
                    <a:pt x="7619" y="862"/>
                  </a:cubicBezTo>
                  <a:lnTo>
                    <a:pt x="7619" y="862"/>
                  </a:lnTo>
                  <a:cubicBezTo>
                    <a:pt x="7623" y="862"/>
                    <a:pt x="7490" y="1050"/>
                    <a:pt x="7420" y="1172"/>
                  </a:cubicBezTo>
                  <a:lnTo>
                    <a:pt x="7420" y="1172"/>
                  </a:lnTo>
                  <a:cubicBezTo>
                    <a:pt x="7384" y="951"/>
                    <a:pt x="7067" y="447"/>
                    <a:pt x="6968" y="354"/>
                  </a:cubicBezTo>
                  <a:cubicBezTo>
                    <a:pt x="6771" y="167"/>
                    <a:pt x="6557" y="87"/>
                    <a:pt x="6281" y="69"/>
                  </a:cubicBezTo>
                  <a:cubicBezTo>
                    <a:pt x="6244" y="66"/>
                    <a:pt x="6209" y="65"/>
                    <a:pt x="6174" y="65"/>
                  </a:cubicBezTo>
                  <a:cubicBezTo>
                    <a:pt x="5486" y="65"/>
                    <a:pt x="5145" y="567"/>
                    <a:pt x="4974" y="1156"/>
                  </a:cubicBezTo>
                  <a:lnTo>
                    <a:pt x="4974" y="1156"/>
                  </a:lnTo>
                  <a:cubicBezTo>
                    <a:pt x="4795" y="799"/>
                    <a:pt x="4424" y="490"/>
                    <a:pt x="4131" y="301"/>
                  </a:cubicBezTo>
                  <a:cubicBezTo>
                    <a:pt x="3829" y="106"/>
                    <a:pt x="3527" y="0"/>
                    <a:pt x="32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4"/>
          <p:cNvGrpSpPr/>
          <p:nvPr/>
        </p:nvGrpSpPr>
        <p:grpSpPr>
          <a:xfrm>
            <a:off x="5040290" y="4127131"/>
            <a:ext cx="482421" cy="193981"/>
            <a:chOff x="3962938" y="4054138"/>
            <a:chExt cx="331675" cy="133375"/>
          </a:xfrm>
        </p:grpSpPr>
        <p:sp>
          <p:nvSpPr>
            <p:cNvPr id="214" name="Google Shape;214;p24"/>
            <p:cNvSpPr/>
            <p:nvPr/>
          </p:nvSpPr>
          <p:spPr>
            <a:xfrm>
              <a:off x="3964738" y="4056363"/>
              <a:ext cx="328100" cy="129375"/>
            </a:xfrm>
            <a:custGeom>
              <a:avLst/>
              <a:gdLst/>
              <a:ahLst/>
              <a:cxnLst/>
              <a:rect l="l" t="t" r="r" b="b"/>
              <a:pathLst>
                <a:path w="13124" h="5175" extrusionOk="0">
                  <a:moveTo>
                    <a:pt x="4300" y="0"/>
                  </a:moveTo>
                  <a:cubicBezTo>
                    <a:pt x="1633" y="705"/>
                    <a:pt x="0" y="2944"/>
                    <a:pt x="0" y="5174"/>
                  </a:cubicBezTo>
                  <a:lnTo>
                    <a:pt x="13123" y="5174"/>
                  </a:lnTo>
                  <a:cubicBezTo>
                    <a:pt x="13123" y="2944"/>
                    <a:pt x="11491" y="705"/>
                    <a:pt x="8832" y="0"/>
                  </a:cubicBezTo>
                  <a:cubicBezTo>
                    <a:pt x="8787" y="839"/>
                    <a:pt x="6896" y="1847"/>
                    <a:pt x="6896" y="1847"/>
                  </a:cubicBezTo>
                  <a:cubicBezTo>
                    <a:pt x="6896" y="2917"/>
                    <a:pt x="6638" y="3381"/>
                    <a:pt x="6638" y="3381"/>
                  </a:cubicBezTo>
                  <a:cubicBezTo>
                    <a:pt x="6638" y="3381"/>
                    <a:pt x="6388" y="2810"/>
                    <a:pt x="6334" y="1811"/>
                  </a:cubicBezTo>
                  <a:cubicBezTo>
                    <a:pt x="6334" y="1811"/>
                    <a:pt x="4300" y="687"/>
                    <a:pt x="43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4"/>
            <p:cNvSpPr/>
            <p:nvPr/>
          </p:nvSpPr>
          <p:spPr>
            <a:xfrm>
              <a:off x="3962938" y="4054138"/>
              <a:ext cx="331675" cy="133375"/>
            </a:xfrm>
            <a:custGeom>
              <a:avLst/>
              <a:gdLst/>
              <a:ahLst/>
              <a:cxnLst/>
              <a:rect l="l" t="t" r="r" b="b"/>
              <a:pathLst>
                <a:path w="13267" h="5335" extrusionOk="0">
                  <a:moveTo>
                    <a:pt x="8967" y="179"/>
                  </a:moveTo>
                  <a:cubicBezTo>
                    <a:pt x="11393" y="865"/>
                    <a:pt x="13088" y="2908"/>
                    <a:pt x="13124" y="5192"/>
                  </a:cubicBezTo>
                  <a:lnTo>
                    <a:pt x="144" y="5192"/>
                  </a:lnTo>
                  <a:cubicBezTo>
                    <a:pt x="179" y="2899"/>
                    <a:pt x="1883" y="857"/>
                    <a:pt x="4310" y="179"/>
                  </a:cubicBezTo>
                  <a:cubicBezTo>
                    <a:pt x="4452" y="857"/>
                    <a:pt x="6023" y="1766"/>
                    <a:pt x="6335" y="1945"/>
                  </a:cubicBezTo>
                  <a:cubicBezTo>
                    <a:pt x="6388" y="2917"/>
                    <a:pt x="6629" y="3470"/>
                    <a:pt x="6638" y="3497"/>
                  </a:cubicBezTo>
                  <a:lnTo>
                    <a:pt x="6692" y="3631"/>
                  </a:lnTo>
                  <a:lnTo>
                    <a:pt x="6772" y="3506"/>
                  </a:lnTo>
                  <a:cubicBezTo>
                    <a:pt x="6781" y="3488"/>
                    <a:pt x="7031" y="3033"/>
                    <a:pt x="7040" y="1981"/>
                  </a:cubicBezTo>
                  <a:cubicBezTo>
                    <a:pt x="7307" y="1829"/>
                    <a:pt x="8815" y="972"/>
                    <a:pt x="8967" y="179"/>
                  </a:cubicBezTo>
                  <a:close/>
                  <a:moveTo>
                    <a:pt x="4444" y="0"/>
                  </a:moveTo>
                  <a:lnTo>
                    <a:pt x="4354" y="18"/>
                  </a:lnTo>
                  <a:cubicBezTo>
                    <a:pt x="1794" y="696"/>
                    <a:pt x="1" y="2855"/>
                    <a:pt x="1" y="5263"/>
                  </a:cubicBezTo>
                  <a:lnTo>
                    <a:pt x="1" y="5335"/>
                  </a:lnTo>
                  <a:lnTo>
                    <a:pt x="13266" y="5335"/>
                  </a:lnTo>
                  <a:lnTo>
                    <a:pt x="13266" y="5263"/>
                  </a:lnTo>
                  <a:cubicBezTo>
                    <a:pt x="13266" y="2855"/>
                    <a:pt x="11482" y="696"/>
                    <a:pt x="8922" y="18"/>
                  </a:cubicBezTo>
                  <a:lnTo>
                    <a:pt x="8842" y="0"/>
                  </a:lnTo>
                  <a:lnTo>
                    <a:pt x="8833" y="89"/>
                  </a:lnTo>
                  <a:cubicBezTo>
                    <a:pt x="8788" y="874"/>
                    <a:pt x="6950" y="1865"/>
                    <a:pt x="6933" y="1874"/>
                  </a:cubicBezTo>
                  <a:lnTo>
                    <a:pt x="6897" y="1891"/>
                  </a:lnTo>
                  <a:lnTo>
                    <a:pt x="6897" y="1936"/>
                  </a:lnTo>
                  <a:cubicBezTo>
                    <a:pt x="6897" y="2623"/>
                    <a:pt x="6790" y="3051"/>
                    <a:pt x="6710" y="3265"/>
                  </a:cubicBezTo>
                  <a:cubicBezTo>
                    <a:pt x="6638" y="3033"/>
                    <a:pt x="6513" y="2560"/>
                    <a:pt x="6478" y="1900"/>
                  </a:cubicBezTo>
                  <a:lnTo>
                    <a:pt x="6478" y="1856"/>
                  </a:lnTo>
                  <a:lnTo>
                    <a:pt x="6442" y="1838"/>
                  </a:lnTo>
                  <a:cubicBezTo>
                    <a:pt x="5889" y="1535"/>
                    <a:pt x="4444" y="616"/>
                    <a:pt x="4444" y="89"/>
                  </a:cubicBezTo>
                  <a:lnTo>
                    <a:pt x="444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4"/>
            <p:cNvSpPr/>
            <p:nvPr/>
          </p:nvSpPr>
          <p:spPr>
            <a:xfrm>
              <a:off x="4040788" y="4056738"/>
              <a:ext cx="84100" cy="48375"/>
            </a:xfrm>
            <a:custGeom>
              <a:avLst/>
              <a:gdLst/>
              <a:ahLst/>
              <a:cxnLst/>
              <a:rect l="l" t="t" r="r" b="b"/>
              <a:pathLst>
                <a:path w="3364" h="1935" extrusionOk="0">
                  <a:moveTo>
                    <a:pt x="1165" y="1"/>
                  </a:moveTo>
                  <a:cubicBezTo>
                    <a:pt x="1163" y="1"/>
                    <a:pt x="1162" y="1"/>
                    <a:pt x="1160" y="3"/>
                  </a:cubicBezTo>
                  <a:cubicBezTo>
                    <a:pt x="785" y="199"/>
                    <a:pt x="0" y="1047"/>
                    <a:pt x="393" y="1493"/>
                  </a:cubicBezTo>
                  <a:cubicBezTo>
                    <a:pt x="616" y="1743"/>
                    <a:pt x="1294" y="1734"/>
                    <a:pt x="1597" y="1778"/>
                  </a:cubicBezTo>
                  <a:cubicBezTo>
                    <a:pt x="2052" y="1845"/>
                    <a:pt x="2526" y="1935"/>
                    <a:pt x="2988" y="1935"/>
                  </a:cubicBezTo>
                  <a:cubicBezTo>
                    <a:pt x="3087" y="1935"/>
                    <a:pt x="3185" y="1931"/>
                    <a:pt x="3283" y="1921"/>
                  </a:cubicBezTo>
                  <a:cubicBezTo>
                    <a:pt x="3346" y="1912"/>
                    <a:pt x="3364" y="1832"/>
                    <a:pt x="3301" y="1814"/>
                  </a:cubicBezTo>
                  <a:cubicBezTo>
                    <a:pt x="2641" y="1636"/>
                    <a:pt x="1918" y="1618"/>
                    <a:pt x="1240" y="1502"/>
                  </a:cubicBezTo>
                  <a:cubicBezTo>
                    <a:pt x="892" y="1439"/>
                    <a:pt x="527" y="1475"/>
                    <a:pt x="545" y="1029"/>
                  </a:cubicBezTo>
                  <a:cubicBezTo>
                    <a:pt x="571" y="690"/>
                    <a:pt x="946" y="262"/>
                    <a:pt x="1169" y="21"/>
                  </a:cubicBezTo>
                  <a:cubicBezTo>
                    <a:pt x="1176" y="14"/>
                    <a:pt x="1172" y="1"/>
                    <a:pt x="1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4"/>
            <p:cNvSpPr/>
            <p:nvPr/>
          </p:nvSpPr>
          <p:spPr>
            <a:xfrm>
              <a:off x="4135563" y="4056738"/>
              <a:ext cx="84100" cy="48400"/>
            </a:xfrm>
            <a:custGeom>
              <a:avLst/>
              <a:gdLst/>
              <a:ahLst/>
              <a:cxnLst/>
              <a:rect l="l" t="t" r="r" b="b"/>
              <a:pathLst>
                <a:path w="3364" h="1936" extrusionOk="0">
                  <a:moveTo>
                    <a:pt x="2199" y="1"/>
                  </a:moveTo>
                  <a:cubicBezTo>
                    <a:pt x="2193" y="1"/>
                    <a:pt x="2188" y="14"/>
                    <a:pt x="2195" y="21"/>
                  </a:cubicBezTo>
                  <a:cubicBezTo>
                    <a:pt x="2418" y="271"/>
                    <a:pt x="2722" y="619"/>
                    <a:pt x="2793" y="949"/>
                  </a:cubicBezTo>
                  <a:cubicBezTo>
                    <a:pt x="2900" y="1466"/>
                    <a:pt x="2508" y="1431"/>
                    <a:pt x="2124" y="1502"/>
                  </a:cubicBezTo>
                  <a:cubicBezTo>
                    <a:pt x="1446" y="1618"/>
                    <a:pt x="723" y="1636"/>
                    <a:pt x="63" y="1814"/>
                  </a:cubicBezTo>
                  <a:cubicBezTo>
                    <a:pt x="1" y="1832"/>
                    <a:pt x="19" y="1912"/>
                    <a:pt x="72" y="1921"/>
                  </a:cubicBezTo>
                  <a:cubicBezTo>
                    <a:pt x="170" y="1931"/>
                    <a:pt x="268" y="1936"/>
                    <a:pt x="368" y="1936"/>
                  </a:cubicBezTo>
                  <a:cubicBezTo>
                    <a:pt x="797" y="1936"/>
                    <a:pt x="1240" y="1854"/>
                    <a:pt x="1660" y="1796"/>
                  </a:cubicBezTo>
                  <a:cubicBezTo>
                    <a:pt x="1963" y="1752"/>
                    <a:pt x="2748" y="1743"/>
                    <a:pt x="2971" y="1493"/>
                  </a:cubicBezTo>
                  <a:cubicBezTo>
                    <a:pt x="3364" y="1047"/>
                    <a:pt x="2570" y="199"/>
                    <a:pt x="2204" y="3"/>
                  </a:cubicBezTo>
                  <a:cubicBezTo>
                    <a:pt x="2203" y="1"/>
                    <a:pt x="2201" y="1"/>
                    <a:pt x="21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4"/>
            <p:cNvSpPr/>
            <p:nvPr/>
          </p:nvSpPr>
          <p:spPr>
            <a:xfrm>
              <a:off x="4146938" y="4116788"/>
              <a:ext cx="8275" cy="8275"/>
            </a:xfrm>
            <a:custGeom>
              <a:avLst/>
              <a:gdLst/>
              <a:ahLst/>
              <a:cxnLst/>
              <a:rect l="l" t="t" r="r" b="b"/>
              <a:pathLst>
                <a:path w="331" h="331" extrusionOk="0">
                  <a:moveTo>
                    <a:pt x="170" y="1"/>
                  </a:moveTo>
                  <a:cubicBezTo>
                    <a:pt x="81" y="1"/>
                    <a:pt x="1" y="72"/>
                    <a:pt x="1" y="161"/>
                  </a:cubicBezTo>
                  <a:cubicBezTo>
                    <a:pt x="1" y="251"/>
                    <a:pt x="81" y="331"/>
                    <a:pt x="170" y="331"/>
                  </a:cubicBezTo>
                  <a:cubicBezTo>
                    <a:pt x="259" y="331"/>
                    <a:pt x="331" y="251"/>
                    <a:pt x="331" y="161"/>
                  </a:cubicBezTo>
                  <a:cubicBezTo>
                    <a:pt x="331" y="72"/>
                    <a:pt x="259" y="1"/>
                    <a:pt x="17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19;p24"/>
          <p:cNvSpPr/>
          <p:nvPr/>
        </p:nvSpPr>
        <p:spPr>
          <a:xfrm>
            <a:off x="5936450" y="775875"/>
            <a:ext cx="312025" cy="304325"/>
          </a:xfrm>
          <a:custGeom>
            <a:avLst/>
            <a:gdLst/>
            <a:ahLst/>
            <a:cxnLst/>
            <a:rect l="l" t="t" r="r" b="b"/>
            <a:pathLst>
              <a:path w="12481" h="12173" extrusionOk="0">
                <a:moveTo>
                  <a:pt x="11851" y="11430"/>
                </a:moveTo>
                <a:lnTo>
                  <a:pt x="11851" y="11430"/>
                </a:lnTo>
                <a:cubicBezTo>
                  <a:pt x="11839" y="11557"/>
                  <a:pt x="11829" y="11690"/>
                  <a:pt x="11818" y="11827"/>
                </a:cubicBezTo>
                <a:lnTo>
                  <a:pt x="11818" y="11827"/>
                </a:lnTo>
                <a:cubicBezTo>
                  <a:pt x="11853" y="11699"/>
                  <a:pt x="11861" y="11565"/>
                  <a:pt x="11851" y="11430"/>
                </a:cubicBezTo>
                <a:close/>
                <a:moveTo>
                  <a:pt x="11818" y="11827"/>
                </a:moveTo>
                <a:cubicBezTo>
                  <a:pt x="11807" y="11869"/>
                  <a:pt x="11793" y="11910"/>
                  <a:pt x="11776" y="11950"/>
                </a:cubicBezTo>
                <a:lnTo>
                  <a:pt x="11812" y="11923"/>
                </a:lnTo>
                <a:cubicBezTo>
                  <a:pt x="11814" y="11891"/>
                  <a:pt x="11816" y="11859"/>
                  <a:pt x="11818" y="11827"/>
                </a:cubicBezTo>
                <a:close/>
                <a:moveTo>
                  <a:pt x="6724" y="0"/>
                </a:moveTo>
                <a:cubicBezTo>
                  <a:pt x="6479" y="0"/>
                  <a:pt x="6229" y="8"/>
                  <a:pt x="5968" y="22"/>
                </a:cubicBezTo>
                <a:cubicBezTo>
                  <a:pt x="4889" y="76"/>
                  <a:pt x="3649" y="1280"/>
                  <a:pt x="3390" y="1378"/>
                </a:cubicBezTo>
                <a:cubicBezTo>
                  <a:pt x="3390" y="1378"/>
                  <a:pt x="3364" y="1377"/>
                  <a:pt x="3315" y="1377"/>
                </a:cubicBezTo>
                <a:cubicBezTo>
                  <a:pt x="3020" y="1377"/>
                  <a:pt x="1915" y="1436"/>
                  <a:pt x="1133" y="2280"/>
                </a:cubicBezTo>
                <a:cubicBezTo>
                  <a:pt x="179" y="3305"/>
                  <a:pt x="419" y="4456"/>
                  <a:pt x="375" y="5134"/>
                </a:cubicBezTo>
                <a:cubicBezTo>
                  <a:pt x="205" y="7641"/>
                  <a:pt x="0" y="9675"/>
                  <a:pt x="277" y="12173"/>
                </a:cubicBezTo>
                <a:lnTo>
                  <a:pt x="393" y="12012"/>
                </a:lnTo>
                <a:cubicBezTo>
                  <a:pt x="437" y="10576"/>
                  <a:pt x="535" y="9140"/>
                  <a:pt x="696" y="7712"/>
                </a:cubicBezTo>
                <a:cubicBezTo>
                  <a:pt x="732" y="7356"/>
                  <a:pt x="776" y="6990"/>
                  <a:pt x="866" y="6642"/>
                </a:cubicBezTo>
                <a:cubicBezTo>
                  <a:pt x="955" y="6276"/>
                  <a:pt x="1097" y="5937"/>
                  <a:pt x="1240" y="5598"/>
                </a:cubicBezTo>
                <a:cubicBezTo>
                  <a:pt x="1383" y="5268"/>
                  <a:pt x="1338" y="5206"/>
                  <a:pt x="1579" y="4929"/>
                </a:cubicBezTo>
                <a:cubicBezTo>
                  <a:pt x="1811" y="4661"/>
                  <a:pt x="2355" y="4349"/>
                  <a:pt x="2712" y="4331"/>
                </a:cubicBezTo>
                <a:cubicBezTo>
                  <a:pt x="2747" y="4329"/>
                  <a:pt x="2782" y="4328"/>
                  <a:pt x="2816" y="4328"/>
                </a:cubicBezTo>
                <a:cubicBezTo>
                  <a:pt x="3305" y="4328"/>
                  <a:pt x="3715" y="4564"/>
                  <a:pt x="4024" y="4965"/>
                </a:cubicBezTo>
                <a:cubicBezTo>
                  <a:pt x="4175" y="5161"/>
                  <a:pt x="4309" y="5223"/>
                  <a:pt x="4523" y="5339"/>
                </a:cubicBezTo>
                <a:cubicBezTo>
                  <a:pt x="4698" y="5435"/>
                  <a:pt x="5478" y="5625"/>
                  <a:pt x="5696" y="5625"/>
                </a:cubicBezTo>
                <a:cubicBezTo>
                  <a:pt x="5701" y="5625"/>
                  <a:pt x="5705" y="5625"/>
                  <a:pt x="5710" y="5625"/>
                </a:cubicBezTo>
                <a:cubicBezTo>
                  <a:pt x="6593" y="5571"/>
                  <a:pt x="7119" y="5554"/>
                  <a:pt x="7645" y="5072"/>
                </a:cubicBezTo>
                <a:cubicBezTo>
                  <a:pt x="8074" y="4679"/>
                  <a:pt x="8020" y="4305"/>
                  <a:pt x="8582" y="4180"/>
                </a:cubicBezTo>
                <a:cubicBezTo>
                  <a:pt x="8775" y="4134"/>
                  <a:pt x="8921" y="4095"/>
                  <a:pt x="9062" y="4095"/>
                </a:cubicBezTo>
                <a:cubicBezTo>
                  <a:pt x="9195" y="4095"/>
                  <a:pt x="9323" y="4129"/>
                  <a:pt x="9483" y="4224"/>
                </a:cubicBezTo>
                <a:cubicBezTo>
                  <a:pt x="9715" y="4358"/>
                  <a:pt x="9947" y="4501"/>
                  <a:pt x="10126" y="4697"/>
                </a:cubicBezTo>
                <a:cubicBezTo>
                  <a:pt x="10349" y="4956"/>
                  <a:pt x="10465" y="5286"/>
                  <a:pt x="10581" y="5598"/>
                </a:cubicBezTo>
                <a:cubicBezTo>
                  <a:pt x="10777" y="6116"/>
                  <a:pt x="10964" y="6642"/>
                  <a:pt x="11062" y="7177"/>
                </a:cubicBezTo>
                <a:cubicBezTo>
                  <a:pt x="11116" y="7463"/>
                  <a:pt x="11143" y="7757"/>
                  <a:pt x="11169" y="8042"/>
                </a:cubicBezTo>
                <a:cubicBezTo>
                  <a:pt x="11276" y="8961"/>
                  <a:pt x="11455" y="9871"/>
                  <a:pt x="11705" y="10763"/>
                </a:cubicBezTo>
                <a:cubicBezTo>
                  <a:pt x="11769" y="10977"/>
                  <a:pt x="11834" y="11205"/>
                  <a:pt x="11851" y="11430"/>
                </a:cubicBezTo>
                <a:lnTo>
                  <a:pt x="11851" y="11430"/>
                </a:lnTo>
                <a:cubicBezTo>
                  <a:pt x="12032" y="9388"/>
                  <a:pt x="12335" y="8621"/>
                  <a:pt x="11945" y="6392"/>
                </a:cubicBezTo>
                <a:cubicBezTo>
                  <a:pt x="11928" y="6285"/>
                  <a:pt x="11856" y="5313"/>
                  <a:pt x="11874" y="5206"/>
                </a:cubicBezTo>
                <a:cubicBezTo>
                  <a:pt x="11883" y="5116"/>
                  <a:pt x="12222" y="4510"/>
                  <a:pt x="12338" y="3921"/>
                </a:cubicBezTo>
                <a:cubicBezTo>
                  <a:pt x="12481" y="3243"/>
                  <a:pt x="12231" y="2503"/>
                  <a:pt x="11856" y="1923"/>
                </a:cubicBezTo>
                <a:cubicBezTo>
                  <a:pt x="11464" y="1325"/>
                  <a:pt x="10429" y="745"/>
                  <a:pt x="9519" y="442"/>
                </a:cubicBezTo>
                <a:cubicBezTo>
                  <a:pt x="8545" y="122"/>
                  <a:pt x="7684" y="0"/>
                  <a:pt x="672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" name="Google Shape;220;p24"/>
          <p:cNvGrpSpPr/>
          <p:nvPr/>
        </p:nvGrpSpPr>
        <p:grpSpPr>
          <a:xfrm>
            <a:off x="5835045" y="4121405"/>
            <a:ext cx="514857" cy="205470"/>
            <a:chOff x="3331600" y="3990250"/>
            <a:chExt cx="353975" cy="141275"/>
          </a:xfrm>
        </p:grpSpPr>
        <p:sp>
          <p:nvSpPr>
            <p:cNvPr id="221" name="Google Shape;221;p24"/>
            <p:cNvSpPr/>
            <p:nvPr/>
          </p:nvSpPr>
          <p:spPr>
            <a:xfrm>
              <a:off x="3342750" y="3998150"/>
              <a:ext cx="331900" cy="130700"/>
            </a:xfrm>
            <a:custGeom>
              <a:avLst/>
              <a:gdLst/>
              <a:ahLst/>
              <a:cxnLst/>
              <a:rect l="l" t="t" r="r" b="b"/>
              <a:pathLst>
                <a:path w="13276" h="5228" extrusionOk="0">
                  <a:moveTo>
                    <a:pt x="4345" y="0"/>
                  </a:moveTo>
                  <a:cubicBezTo>
                    <a:pt x="1651" y="714"/>
                    <a:pt x="1" y="2971"/>
                    <a:pt x="1" y="5228"/>
                  </a:cubicBezTo>
                  <a:lnTo>
                    <a:pt x="13275" y="5228"/>
                  </a:lnTo>
                  <a:cubicBezTo>
                    <a:pt x="13275" y="2971"/>
                    <a:pt x="11625" y="714"/>
                    <a:pt x="8931" y="0"/>
                  </a:cubicBezTo>
                  <a:cubicBezTo>
                    <a:pt x="8931" y="990"/>
                    <a:pt x="7905" y="1570"/>
                    <a:pt x="6638" y="1570"/>
                  </a:cubicBezTo>
                  <a:cubicBezTo>
                    <a:pt x="5380" y="1570"/>
                    <a:pt x="4345" y="990"/>
                    <a:pt x="43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4"/>
            <p:cNvSpPr/>
            <p:nvPr/>
          </p:nvSpPr>
          <p:spPr>
            <a:xfrm>
              <a:off x="3340075" y="3995375"/>
              <a:ext cx="337250" cy="136150"/>
            </a:xfrm>
            <a:custGeom>
              <a:avLst/>
              <a:gdLst/>
              <a:ahLst/>
              <a:cxnLst/>
              <a:rect l="l" t="t" r="r" b="b"/>
              <a:pathLst>
                <a:path w="13490" h="5446" extrusionOk="0">
                  <a:moveTo>
                    <a:pt x="9136" y="245"/>
                  </a:moveTo>
                  <a:cubicBezTo>
                    <a:pt x="11544" y="941"/>
                    <a:pt x="13222" y="2966"/>
                    <a:pt x="13275" y="5232"/>
                  </a:cubicBezTo>
                  <a:lnTo>
                    <a:pt x="215" y="5232"/>
                  </a:lnTo>
                  <a:cubicBezTo>
                    <a:pt x="268" y="2966"/>
                    <a:pt x="1945" y="941"/>
                    <a:pt x="4354" y="245"/>
                  </a:cubicBezTo>
                  <a:cubicBezTo>
                    <a:pt x="4443" y="1155"/>
                    <a:pt x="5398" y="1788"/>
                    <a:pt x="6745" y="1788"/>
                  </a:cubicBezTo>
                  <a:cubicBezTo>
                    <a:pt x="8092" y="1788"/>
                    <a:pt x="9047" y="1164"/>
                    <a:pt x="9136" y="245"/>
                  </a:cubicBezTo>
                  <a:close/>
                  <a:moveTo>
                    <a:pt x="4452" y="0"/>
                  </a:moveTo>
                  <a:cubicBezTo>
                    <a:pt x="4444" y="0"/>
                    <a:pt x="4435" y="2"/>
                    <a:pt x="4425" y="4"/>
                  </a:cubicBezTo>
                  <a:cubicBezTo>
                    <a:pt x="1821" y="700"/>
                    <a:pt x="1" y="2885"/>
                    <a:pt x="1" y="5339"/>
                  </a:cubicBezTo>
                  <a:cubicBezTo>
                    <a:pt x="1" y="5401"/>
                    <a:pt x="54" y="5446"/>
                    <a:pt x="108" y="5446"/>
                  </a:cubicBezTo>
                  <a:lnTo>
                    <a:pt x="13382" y="5446"/>
                  </a:lnTo>
                  <a:cubicBezTo>
                    <a:pt x="13436" y="5446"/>
                    <a:pt x="13489" y="5401"/>
                    <a:pt x="13489" y="5339"/>
                  </a:cubicBezTo>
                  <a:cubicBezTo>
                    <a:pt x="13489" y="2894"/>
                    <a:pt x="11669" y="700"/>
                    <a:pt x="9064" y="4"/>
                  </a:cubicBezTo>
                  <a:cubicBezTo>
                    <a:pt x="9057" y="2"/>
                    <a:pt x="9049" y="0"/>
                    <a:pt x="9041" y="0"/>
                  </a:cubicBezTo>
                  <a:cubicBezTo>
                    <a:pt x="9019" y="0"/>
                    <a:pt x="8995" y="9"/>
                    <a:pt x="8975" y="22"/>
                  </a:cubicBezTo>
                  <a:cubicBezTo>
                    <a:pt x="8948" y="49"/>
                    <a:pt x="8931" y="75"/>
                    <a:pt x="8931" y="111"/>
                  </a:cubicBezTo>
                  <a:cubicBezTo>
                    <a:pt x="8931" y="967"/>
                    <a:pt x="8030" y="1574"/>
                    <a:pt x="6745" y="1574"/>
                  </a:cubicBezTo>
                  <a:cubicBezTo>
                    <a:pt x="5460" y="1574"/>
                    <a:pt x="4559" y="967"/>
                    <a:pt x="4559" y="111"/>
                  </a:cubicBezTo>
                  <a:cubicBezTo>
                    <a:pt x="4559" y="75"/>
                    <a:pt x="4541" y="49"/>
                    <a:pt x="4515" y="22"/>
                  </a:cubicBezTo>
                  <a:cubicBezTo>
                    <a:pt x="4495" y="9"/>
                    <a:pt x="4476" y="0"/>
                    <a:pt x="44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4"/>
            <p:cNvSpPr/>
            <p:nvPr/>
          </p:nvSpPr>
          <p:spPr>
            <a:xfrm>
              <a:off x="3334275" y="3993000"/>
              <a:ext cx="109325" cy="135850"/>
            </a:xfrm>
            <a:custGeom>
              <a:avLst/>
              <a:gdLst/>
              <a:ahLst/>
              <a:cxnLst/>
              <a:rect l="l" t="t" r="r" b="b"/>
              <a:pathLst>
                <a:path w="4373" h="5434" extrusionOk="0">
                  <a:moveTo>
                    <a:pt x="4372" y="1"/>
                  </a:moveTo>
                  <a:cubicBezTo>
                    <a:pt x="1651" y="795"/>
                    <a:pt x="1" y="3114"/>
                    <a:pt x="1" y="5434"/>
                  </a:cubicBezTo>
                  <a:lnTo>
                    <a:pt x="4372" y="5434"/>
                  </a:lnTo>
                  <a:lnTo>
                    <a:pt x="4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4"/>
            <p:cNvSpPr/>
            <p:nvPr/>
          </p:nvSpPr>
          <p:spPr>
            <a:xfrm>
              <a:off x="3331600" y="3990250"/>
              <a:ext cx="114675" cy="141275"/>
            </a:xfrm>
            <a:custGeom>
              <a:avLst/>
              <a:gdLst/>
              <a:ahLst/>
              <a:cxnLst/>
              <a:rect l="l" t="t" r="r" b="b"/>
              <a:pathLst>
                <a:path w="4587" h="5651" extrusionOk="0">
                  <a:moveTo>
                    <a:pt x="4372" y="254"/>
                  </a:moveTo>
                  <a:lnTo>
                    <a:pt x="4372" y="5437"/>
                  </a:lnTo>
                  <a:lnTo>
                    <a:pt x="215" y="5437"/>
                  </a:lnTo>
                  <a:cubicBezTo>
                    <a:pt x="259" y="3126"/>
                    <a:pt x="1954" y="1021"/>
                    <a:pt x="4372" y="254"/>
                  </a:cubicBezTo>
                  <a:close/>
                  <a:moveTo>
                    <a:pt x="4472" y="0"/>
                  </a:moveTo>
                  <a:cubicBezTo>
                    <a:pt x="4462" y="0"/>
                    <a:pt x="4453" y="1"/>
                    <a:pt x="4443" y="4"/>
                  </a:cubicBezTo>
                  <a:cubicBezTo>
                    <a:pt x="1829" y="780"/>
                    <a:pt x="1" y="3055"/>
                    <a:pt x="1" y="5544"/>
                  </a:cubicBezTo>
                  <a:cubicBezTo>
                    <a:pt x="1" y="5606"/>
                    <a:pt x="45" y="5651"/>
                    <a:pt x="108" y="5651"/>
                  </a:cubicBezTo>
                  <a:lnTo>
                    <a:pt x="4479" y="5651"/>
                  </a:lnTo>
                  <a:cubicBezTo>
                    <a:pt x="4506" y="5651"/>
                    <a:pt x="4533" y="5642"/>
                    <a:pt x="4550" y="5624"/>
                  </a:cubicBezTo>
                  <a:cubicBezTo>
                    <a:pt x="4568" y="5606"/>
                    <a:pt x="4586" y="5570"/>
                    <a:pt x="4586" y="5544"/>
                  </a:cubicBezTo>
                  <a:lnTo>
                    <a:pt x="4586" y="111"/>
                  </a:lnTo>
                  <a:cubicBezTo>
                    <a:pt x="4586" y="75"/>
                    <a:pt x="4568" y="39"/>
                    <a:pt x="4541" y="22"/>
                  </a:cubicBezTo>
                  <a:cubicBezTo>
                    <a:pt x="4522" y="9"/>
                    <a:pt x="4497" y="0"/>
                    <a:pt x="4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4"/>
            <p:cNvSpPr/>
            <p:nvPr/>
          </p:nvSpPr>
          <p:spPr>
            <a:xfrm>
              <a:off x="3573575" y="3993000"/>
              <a:ext cx="109325" cy="135850"/>
            </a:xfrm>
            <a:custGeom>
              <a:avLst/>
              <a:gdLst/>
              <a:ahLst/>
              <a:cxnLst/>
              <a:rect l="l" t="t" r="r" b="b"/>
              <a:pathLst>
                <a:path w="4373" h="5434" extrusionOk="0">
                  <a:moveTo>
                    <a:pt x="1" y="1"/>
                  </a:moveTo>
                  <a:lnTo>
                    <a:pt x="1" y="5434"/>
                  </a:lnTo>
                  <a:lnTo>
                    <a:pt x="4372" y="5434"/>
                  </a:lnTo>
                  <a:cubicBezTo>
                    <a:pt x="4372" y="3114"/>
                    <a:pt x="2722" y="79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4"/>
            <p:cNvSpPr/>
            <p:nvPr/>
          </p:nvSpPr>
          <p:spPr>
            <a:xfrm>
              <a:off x="3571125" y="3990250"/>
              <a:ext cx="114450" cy="141275"/>
            </a:xfrm>
            <a:custGeom>
              <a:avLst/>
              <a:gdLst/>
              <a:ahLst/>
              <a:cxnLst/>
              <a:rect l="l" t="t" r="r" b="b"/>
              <a:pathLst>
                <a:path w="4578" h="5651" extrusionOk="0">
                  <a:moveTo>
                    <a:pt x="206" y="254"/>
                  </a:moveTo>
                  <a:cubicBezTo>
                    <a:pt x="2624" y="1021"/>
                    <a:pt x="4319" y="3126"/>
                    <a:pt x="4363" y="5437"/>
                  </a:cubicBezTo>
                  <a:lnTo>
                    <a:pt x="206" y="5437"/>
                  </a:lnTo>
                  <a:lnTo>
                    <a:pt x="206" y="254"/>
                  </a:lnTo>
                  <a:close/>
                  <a:moveTo>
                    <a:pt x="106" y="0"/>
                  </a:moveTo>
                  <a:cubicBezTo>
                    <a:pt x="81" y="0"/>
                    <a:pt x="56" y="9"/>
                    <a:pt x="37" y="22"/>
                  </a:cubicBezTo>
                  <a:cubicBezTo>
                    <a:pt x="10" y="39"/>
                    <a:pt x="1" y="75"/>
                    <a:pt x="1" y="111"/>
                  </a:cubicBezTo>
                  <a:lnTo>
                    <a:pt x="1" y="5544"/>
                  </a:lnTo>
                  <a:cubicBezTo>
                    <a:pt x="1" y="5570"/>
                    <a:pt x="10" y="5606"/>
                    <a:pt x="28" y="5624"/>
                  </a:cubicBezTo>
                  <a:cubicBezTo>
                    <a:pt x="45" y="5642"/>
                    <a:pt x="72" y="5651"/>
                    <a:pt x="99" y="5651"/>
                  </a:cubicBezTo>
                  <a:lnTo>
                    <a:pt x="4470" y="5651"/>
                  </a:lnTo>
                  <a:cubicBezTo>
                    <a:pt x="4533" y="5651"/>
                    <a:pt x="4577" y="5606"/>
                    <a:pt x="4577" y="5544"/>
                  </a:cubicBezTo>
                  <a:cubicBezTo>
                    <a:pt x="4577" y="3055"/>
                    <a:pt x="2749" y="780"/>
                    <a:pt x="135" y="4"/>
                  </a:cubicBezTo>
                  <a:cubicBezTo>
                    <a:pt x="125" y="1"/>
                    <a:pt x="116" y="0"/>
                    <a:pt x="1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" name="Google Shape;227;p24"/>
          <p:cNvGrpSpPr/>
          <p:nvPr/>
        </p:nvGrpSpPr>
        <p:grpSpPr>
          <a:xfrm>
            <a:off x="6713738" y="658588"/>
            <a:ext cx="379425" cy="538900"/>
            <a:chOff x="4382300" y="3401475"/>
            <a:chExt cx="379425" cy="538900"/>
          </a:xfrm>
        </p:grpSpPr>
        <p:sp>
          <p:nvSpPr>
            <p:cNvPr id="228" name="Google Shape;228;p24"/>
            <p:cNvSpPr/>
            <p:nvPr/>
          </p:nvSpPr>
          <p:spPr>
            <a:xfrm>
              <a:off x="4403725" y="3444898"/>
              <a:ext cx="345475" cy="483497"/>
            </a:xfrm>
            <a:custGeom>
              <a:avLst/>
              <a:gdLst/>
              <a:ahLst/>
              <a:cxnLst/>
              <a:rect l="l" t="t" r="r" b="b"/>
              <a:pathLst>
                <a:path w="13819" h="15280" extrusionOk="0">
                  <a:moveTo>
                    <a:pt x="8719" y="0"/>
                  </a:moveTo>
                  <a:cubicBezTo>
                    <a:pt x="8376" y="0"/>
                    <a:pt x="8029" y="56"/>
                    <a:pt x="7690" y="132"/>
                  </a:cubicBezTo>
                  <a:cubicBezTo>
                    <a:pt x="5701" y="578"/>
                    <a:pt x="3961" y="1720"/>
                    <a:pt x="2257" y="2835"/>
                  </a:cubicBezTo>
                  <a:cubicBezTo>
                    <a:pt x="2088" y="2942"/>
                    <a:pt x="1918" y="3058"/>
                    <a:pt x="1793" y="3210"/>
                  </a:cubicBezTo>
                  <a:cubicBezTo>
                    <a:pt x="1481" y="3575"/>
                    <a:pt x="1454" y="4093"/>
                    <a:pt x="1249" y="4530"/>
                  </a:cubicBezTo>
                  <a:cubicBezTo>
                    <a:pt x="1133" y="4789"/>
                    <a:pt x="946" y="5021"/>
                    <a:pt x="821" y="5270"/>
                  </a:cubicBezTo>
                  <a:cubicBezTo>
                    <a:pt x="687" y="5520"/>
                    <a:pt x="607" y="5824"/>
                    <a:pt x="696" y="6091"/>
                  </a:cubicBezTo>
                  <a:lnTo>
                    <a:pt x="598" y="6011"/>
                  </a:lnTo>
                  <a:lnTo>
                    <a:pt x="598" y="6011"/>
                  </a:lnTo>
                  <a:cubicBezTo>
                    <a:pt x="749" y="6609"/>
                    <a:pt x="821" y="7224"/>
                    <a:pt x="821" y="7840"/>
                  </a:cubicBezTo>
                  <a:cubicBezTo>
                    <a:pt x="821" y="8018"/>
                    <a:pt x="812" y="8197"/>
                    <a:pt x="767" y="8375"/>
                  </a:cubicBezTo>
                  <a:cubicBezTo>
                    <a:pt x="714" y="8553"/>
                    <a:pt x="633" y="8714"/>
                    <a:pt x="553" y="8883"/>
                  </a:cubicBezTo>
                  <a:cubicBezTo>
                    <a:pt x="401" y="9222"/>
                    <a:pt x="277" y="9597"/>
                    <a:pt x="375" y="9945"/>
                  </a:cubicBezTo>
                  <a:cubicBezTo>
                    <a:pt x="446" y="10186"/>
                    <a:pt x="607" y="10391"/>
                    <a:pt x="687" y="10623"/>
                  </a:cubicBezTo>
                  <a:cubicBezTo>
                    <a:pt x="812" y="10980"/>
                    <a:pt x="749" y="11381"/>
                    <a:pt x="660" y="11747"/>
                  </a:cubicBezTo>
                  <a:cubicBezTo>
                    <a:pt x="562" y="12166"/>
                    <a:pt x="437" y="12577"/>
                    <a:pt x="286" y="12978"/>
                  </a:cubicBezTo>
                  <a:cubicBezTo>
                    <a:pt x="178" y="13246"/>
                    <a:pt x="71" y="13505"/>
                    <a:pt x="45" y="13790"/>
                  </a:cubicBezTo>
                  <a:cubicBezTo>
                    <a:pt x="0" y="14263"/>
                    <a:pt x="241" y="14762"/>
                    <a:pt x="642" y="15021"/>
                  </a:cubicBezTo>
                  <a:cubicBezTo>
                    <a:pt x="1204" y="15110"/>
                    <a:pt x="1731" y="15217"/>
                    <a:pt x="2302" y="15235"/>
                  </a:cubicBezTo>
                  <a:cubicBezTo>
                    <a:pt x="2662" y="15243"/>
                    <a:pt x="3022" y="15247"/>
                    <a:pt x="3382" y="15247"/>
                  </a:cubicBezTo>
                  <a:cubicBezTo>
                    <a:pt x="5029" y="15247"/>
                    <a:pt x="6676" y="15175"/>
                    <a:pt x="8323" y="15146"/>
                  </a:cubicBezTo>
                  <a:cubicBezTo>
                    <a:pt x="8781" y="15137"/>
                    <a:pt x="9240" y="15130"/>
                    <a:pt x="9699" y="15130"/>
                  </a:cubicBezTo>
                  <a:cubicBezTo>
                    <a:pt x="10538" y="15130"/>
                    <a:pt x="11377" y="15151"/>
                    <a:pt x="12213" y="15208"/>
                  </a:cubicBezTo>
                  <a:cubicBezTo>
                    <a:pt x="12388" y="15221"/>
                    <a:pt x="12563" y="15234"/>
                    <a:pt x="12737" y="15247"/>
                  </a:cubicBezTo>
                  <a:lnTo>
                    <a:pt x="12737" y="15247"/>
                  </a:lnTo>
                  <a:cubicBezTo>
                    <a:pt x="13102" y="15160"/>
                    <a:pt x="13468" y="15003"/>
                    <a:pt x="13640" y="14673"/>
                  </a:cubicBezTo>
                  <a:cubicBezTo>
                    <a:pt x="13819" y="14334"/>
                    <a:pt x="13747" y="13915"/>
                    <a:pt x="13614" y="13558"/>
                  </a:cubicBezTo>
                  <a:cubicBezTo>
                    <a:pt x="13480" y="13192"/>
                    <a:pt x="13292" y="12844"/>
                    <a:pt x="13266" y="12452"/>
                  </a:cubicBezTo>
                  <a:cubicBezTo>
                    <a:pt x="13230" y="12006"/>
                    <a:pt x="13417" y="11569"/>
                    <a:pt x="13435" y="11123"/>
                  </a:cubicBezTo>
                  <a:cubicBezTo>
                    <a:pt x="13462" y="10534"/>
                    <a:pt x="13194" y="9990"/>
                    <a:pt x="13025" y="9428"/>
                  </a:cubicBezTo>
                  <a:cubicBezTo>
                    <a:pt x="12864" y="8866"/>
                    <a:pt x="12820" y="8197"/>
                    <a:pt x="13212" y="7759"/>
                  </a:cubicBezTo>
                  <a:lnTo>
                    <a:pt x="13239" y="7768"/>
                  </a:lnTo>
                  <a:cubicBezTo>
                    <a:pt x="13337" y="7153"/>
                    <a:pt x="13230" y="6528"/>
                    <a:pt x="13123" y="5913"/>
                  </a:cubicBezTo>
                  <a:cubicBezTo>
                    <a:pt x="12971" y="5030"/>
                    <a:pt x="12820" y="4137"/>
                    <a:pt x="12463" y="3317"/>
                  </a:cubicBezTo>
                  <a:cubicBezTo>
                    <a:pt x="12106" y="2496"/>
                    <a:pt x="11553" y="1773"/>
                    <a:pt x="10928" y="1122"/>
                  </a:cubicBezTo>
                  <a:cubicBezTo>
                    <a:pt x="10518" y="703"/>
                    <a:pt x="10054" y="301"/>
                    <a:pt x="9492" y="114"/>
                  </a:cubicBezTo>
                  <a:cubicBezTo>
                    <a:pt x="9241" y="33"/>
                    <a:pt x="8981" y="0"/>
                    <a:pt x="8719" y="0"/>
                  </a:cubicBezTo>
                  <a:close/>
                  <a:moveTo>
                    <a:pt x="12737" y="15247"/>
                  </a:moveTo>
                  <a:cubicBezTo>
                    <a:pt x="12687" y="15259"/>
                    <a:pt x="12637" y="15270"/>
                    <a:pt x="12588" y="15280"/>
                  </a:cubicBezTo>
                  <a:lnTo>
                    <a:pt x="12936" y="15262"/>
                  </a:lnTo>
                  <a:cubicBezTo>
                    <a:pt x="12870" y="15257"/>
                    <a:pt x="12804" y="15252"/>
                    <a:pt x="12737" y="152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4"/>
            <p:cNvSpPr/>
            <p:nvPr/>
          </p:nvSpPr>
          <p:spPr>
            <a:xfrm>
              <a:off x="4382300" y="3440500"/>
              <a:ext cx="379425" cy="490838"/>
            </a:xfrm>
            <a:custGeom>
              <a:avLst/>
              <a:gdLst/>
              <a:ahLst/>
              <a:cxnLst/>
              <a:rect l="l" t="t" r="r" b="b"/>
              <a:pathLst>
                <a:path w="15177" h="15512" extrusionOk="0">
                  <a:moveTo>
                    <a:pt x="9345" y="328"/>
                  </a:moveTo>
                  <a:cubicBezTo>
                    <a:pt x="10958" y="328"/>
                    <a:pt x="12149" y="1593"/>
                    <a:pt x="12936" y="2992"/>
                  </a:cubicBezTo>
                  <a:cubicBezTo>
                    <a:pt x="13364" y="3750"/>
                    <a:pt x="13587" y="4571"/>
                    <a:pt x="13748" y="5427"/>
                  </a:cubicBezTo>
                  <a:cubicBezTo>
                    <a:pt x="13819" y="5784"/>
                    <a:pt x="13980" y="7774"/>
                    <a:pt x="14096" y="7800"/>
                  </a:cubicBezTo>
                  <a:cubicBezTo>
                    <a:pt x="14087" y="7799"/>
                    <a:pt x="14078" y="7798"/>
                    <a:pt x="14070" y="7798"/>
                  </a:cubicBezTo>
                  <a:cubicBezTo>
                    <a:pt x="14030" y="7798"/>
                    <a:pt x="14001" y="7815"/>
                    <a:pt x="13971" y="7845"/>
                  </a:cubicBezTo>
                  <a:cubicBezTo>
                    <a:pt x="13346" y="8746"/>
                    <a:pt x="13873" y="9629"/>
                    <a:pt x="14105" y="10566"/>
                  </a:cubicBezTo>
                  <a:cubicBezTo>
                    <a:pt x="14283" y="11288"/>
                    <a:pt x="13980" y="11913"/>
                    <a:pt x="14033" y="12618"/>
                  </a:cubicBezTo>
                  <a:cubicBezTo>
                    <a:pt x="14109" y="13531"/>
                    <a:pt x="15177" y="14760"/>
                    <a:pt x="13744" y="15290"/>
                  </a:cubicBezTo>
                  <a:lnTo>
                    <a:pt x="13744" y="15290"/>
                  </a:lnTo>
                  <a:cubicBezTo>
                    <a:pt x="12538" y="15195"/>
                    <a:pt x="11332" y="15165"/>
                    <a:pt x="10126" y="15165"/>
                  </a:cubicBezTo>
                  <a:cubicBezTo>
                    <a:pt x="9457" y="15165"/>
                    <a:pt x="8788" y="15174"/>
                    <a:pt x="8119" y="15187"/>
                  </a:cubicBezTo>
                  <a:cubicBezTo>
                    <a:pt x="7173" y="15214"/>
                    <a:pt x="6227" y="15240"/>
                    <a:pt x="5282" y="15249"/>
                  </a:cubicBezTo>
                  <a:cubicBezTo>
                    <a:pt x="4793" y="15258"/>
                    <a:pt x="4280" y="15283"/>
                    <a:pt x="3768" y="15283"/>
                  </a:cubicBezTo>
                  <a:cubicBezTo>
                    <a:pt x="3178" y="15283"/>
                    <a:pt x="2589" y="15249"/>
                    <a:pt x="2035" y="15115"/>
                  </a:cubicBezTo>
                  <a:cubicBezTo>
                    <a:pt x="1" y="14643"/>
                    <a:pt x="2035" y="12100"/>
                    <a:pt x="1669" y="10709"/>
                  </a:cubicBezTo>
                  <a:cubicBezTo>
                    <a:pt x="1615" y="10512"/>
                    <a:pt x="1499" y="10343"/>
                    <a:pt x="1446" y="10147"/>
                  </a:cubicBezTo>
                  <a:cubicBezTo>
                    <a:pt x="1330" y="9709"/>
                    <a:pt x="1383" y="9504"/>
                    <a:pt x="1544" y="9076"/>
                  </a:cubicBezTo>
                  <a:cubicBezTo>
                    <a:pt x="1642" y="8799"/>
                    <a:pt x="1758" y="8567"/>
                    <a:pt x="1803" y="8264"/>
                  </a:cubicBezTo>
                  <a:cubicBezTo>
                    <a:pt x="1882" y="7645"/>
                    <a:pt x="1771" y="6963"/>
                    <a:pt x="1638" y="6342"/>
                  </a:cubicBezTo>
                  <a:lnTo>
                    <a:pt x="1638" y="6342"/>
                  </a:lnTo>
                  <a:cubicBezTo>
                    <a:pt x="1677" y="6305"/>
                    <a:pt x="1700" y="6247"/>
                    <a:pt x="1696" y="6195"/>
                  </a:cubicBezTo>
                  <a:cubicBezTo>
                    <a:pt x="1597" y="5561"/>
                    <a:pt x="2195" y="4776"/>
                    <a:pt x="2436" y="4161"/>
                  </a:cubicBezTo>
                  <a:cubicBezTo>
                    <a:pt x="2802" y="3206"/>
                    <a:pt x="3721" y="2742"/>
                    <a:pt x="4541" y="2225"/>
                  </a:cubicBezTo>
                  <a:cubicBezTo>
                    <a:pt x="5835" y="1431"/>
                    <a:pt x="7227" y="672"/>
                    <a:pt x="8734" y="387"/>
                  </a:cubicBezTo>
                  <a:cubicBezTo>
                    <a:pt x="8944" y="347"/>
                    <a:pt x="9148" y="328"/>
                    <a:pt x="9345" y="328"/>
                  </a:cubicBezTo>
                  <a:close/>
                  <a:moveTo>
                    <a:pt x="9467" y="0"/>
                  </a:moveTo>
                  <a:cubicBezTo>
                    <a:pt x="9350" y="0"/>
                    <a:pt x="9231" y="7"/>
                    <a:pt x="9109" y="21"/>
                  </a:cubicBezTo>
                  <a:cubicBezTo>
                    <a:pt x="7146" y="235"/>
                    <a:pt x="5335" y="1359"/>
                    <a:pt x="3712" y="2403"/>
                  </a:cubicBezTo>
                  <a:cubicBezTo>
                    <a:pt x="3025" y="2849"/>
                    <a:pt x="2472" y="3144"/>
                    <a:pt x="2204" y="3946"/>
                  </a:cubicBezTo>
                  <a:cubicBezTo>
                    <a:pt x="1963" y="4639"/>
                    <a:pt x="1416" y="5287"/>
                    <a:pt x="1403" y="6023"/>
                  </a:cubicBezTo>
                  <a:lnTo>
                    <a:pt x="1403" y="6023"/>
                  </a:lnTo>
                  <a:cubicBezTo>
                    <a:pt x="1345" y="6053"/>
                    <a:pt x="1305" y="6129"/>
                    <a:pt x="1321" y="6195"/>
                  </a:cubicBezTo>
                  <a:cubicBezTo>
                    <a:pt x="1437" y="6721"/>
                    <a:pt x="1535" y="7274"/>
                    <a:pt x="1535" y="7818"/>
                  </a:cubicBezTo>
                  <a:cubicBezTo>
                    <a:pt x="1535" y="8389"/>
                    <a:pt x="1330" y="8746"/>
                    <a:pt x="1169" y="9245"/>
                  </a:cubicBezTo>
                  <a:cubicBezTo>
                    <a:pt x="902" y="10129"/>
                    <a:pt x="1544" y="10709"/>
                    <a:pt x="1437" y="11583"/>
                  </a:cubicBezTo>
                  <a:cubicBezTo>
                    <a:pt x="1321" y="12564"/>
                    <a:pt x="10" y="14580"/>
                    <a:pt x="1437" y="15267"/>
                  </a:cubicBezTo>
                  <a:cubicBezTo>
                    <a:pt x="1873" y="15482"/>
                    <a:pt x="2539" y="15511"/>
                    <a:pt x="3135" y="15511"/>
                  </a:cubicBezTo>
                  <a:cubicBezTo>
                    <a:pt x="3352" y="15511"/>
                    <a:pt x="3561" y="15507"/>
                    <a:pt x="3745" y="15507"/>
                  </a:cubicBezTo>
                  <a:cubicBezTo>
                    <a:pt x="3789" y="15507"/>
                    <a:pt x="3831" y="15507"/>
                    <a:pt x="3872" y="15508"/>
                  </a:cubicBezTo>
                  <a:cubicBezTo>
                    <a:pt x="4012" y="15509"/>
                    <a:pt x="4152" y="15510"/>
                    <a:pt x="4291" y="15510"/>
                  </a:cubicBezTo>
                  <a:cubicBezTo>
                    <a:pt x="5213" y="15510"/>
                    <a:pt x="6135" y="15485"/>
                    <a:pt x="7057" y="15454"/>
                  </a:cubicBezTo>
                  <a:cubicBezTo>
                    <a:pt x="8181" y="15423"/>
                    <a:pt x="9303" y="15394"/>
                    <a:pt x="10425" y="15394"/>
                  </a:cubicBezTo>
                  <a:cubicBezTo>
                    <a:pt x="11547" y="15394"/>
                    <a:pt x="12668" y="15423"/>
                    <a:pt x="13793" y="15508"/>
                  </a:cubicBezTo>
                  <a:cubicBezTo>
                    <a:pt x="13795" y="15508"/>
                    <a:pt x="13798" y="15508"/>
                    <a:pt x="13801" y="15508"/>
                  </a:cubicBezTo>
                  <a:cubicBezTo>
                    <a:pt x="13894" y="15508"/>
                    <a:pt x="13912" y="15393"/>
                    <a:pt x="13863" y="15332"/>
                  </a:cubicBezTo>
                  <a:lnTo>
                    <a:pt x="13863" y="15332"/>
                  </a:lnTo>
                  <a:cubicBezTo>
                    <a:pt x="14758" y="14993"/>
                    <a:pt x="14744" y="14252"/>
                    <a:pt x="14390" y="13269"/>
                  </a:cubicBezTo>
                  <a:cubicBezTo>
                    <a:pt x="14087" y="12439"/>
                    <a:pt x="14479" y="11636"/>
                    <a:pt x="14346" y="10807"/>
                  </a:cubicBezTo>
                  <a:cubicBezTo>
                    <a:pt x="14283" y="10414"/>
                    <a:pt x="14132" y="10057"/>
                    <a:pt x="14024" y="9683"/>
                  </a:cubicBezTo>
                  <a:cubicBezTo>
                    <a:pt x="13963" y="9463"/>
                    <a:pt x="13789" y="8004"/>
                    <a:pt x="14057" y="8004"/>
                  </a:cubicBezTo>
                  <a:cubicBezTo>
                    <a:pt x="14061" y="8004"/>
                    <a:pt x="14065" y="8005"/>
                    <a:pt x="14069" y="8005"/>
                  </a:cubicBezTo>
                  <a:cubicBezTo>
                    <a:pt x="14080" y="8008"/>
                    <a:pt x="14090" y="8009"/>
                    <a:pt x="14100" y="8009"/>
                  </a:cubicBezTo>
                  <a:cubicBezTo>
                    <a:pt x="14155" y="8009"/>
                    <a:pt x="14195" y="7968"/>
                    <a:pt x="14203" y="7907"/>
                  </a:cubicBezTo>
                  <a:cubicBezTo>
                    <a:pt x="14408" y="6114"/>
                    <a:pt x="13864" y="3839"/>
                    <a:pt x="12856" y="2350"/>
                  </a:cubicBezTo>
                  <a:cubicBezTo>
                    <a:pt x="12036" y="1133"/>
                    <a:pt x="10971" y="0"/>
                    <a:pt x="9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4"/>
            <p:cNvSpPr/>
            <p:nvPr/>
          </p:nvSpPr>
          <p:spPr>
            <a:xfrm>
              <a:off x="4416188" y="3715950"/>
              <a:ext cx="37425" cy="11300"/>
            </a:xfrm>
            <a:custGeom>
              <a:avLst/>
              <a:gdLst/>
              <a:ahLst/>
              <a:cxnLst/>
              <a:rect l="l" t="t" r="r" b="b"/>
              <a:pathLst>
                <a:path w="1497" h="452" extrusionOk="0">
                  <a:moveTo>
                    <a:pt x="597" y="1"/>
                  </a:moveTo>
                  <a:cubicBezTo>
                    <a:pt x="397" y="1"/>
                    <a:pt x="204" y="19"/>
                    <a:pt x="63" y="29"/>
                  </a:cubicBezTo>
                  <a:cubicBezTo>
                    <a:pt x="1" y="38"/>
                    <a:pt x="1" y="127"/>
                    <a:pt x="63" y="127"/>
                  </a:cubicBezTo>
                  <a:cubicBezTo>
                    <a:pt x="322" y="136"/>
                    <a:pt x="589" y="136"/>
                    <a:pt x="830" y="207"/>
                  </a:cubicBezTo>
                  <a:cubicBezTo>
                    <a:pt x="1035" y="261"/>
                    <a:pt x="1196" y="404"/>
                    <a:pt x="1392" y="448"/>
                  </a:cubicBezTo>
                  <a:cubicBezTo>
                    <a:pt x="1399" y="450"/>
                    <a:pt x="1405" y="451"/>
                    <a:pt x="1412" y="451"/>
                  </a:cubicBezTo>
                  <a:cubicBezTo>
                    <a:pt x="1463" y="451"/>
                    <a:pt x="1496" y="389"/>
                    <a:pt x="1473" y="341"/>
                  </a:cubicBezTo>
                  <a:cubicBezTo>
                    <a:pt x="1335" y="61"/>
                    <a:pt x="955" y="1"/>
                    <a:pt x="597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4"/>
            <p:cNvSpPr/>
            <p:nvPr/>
          </p:nvSpPr>
          <p:spPr>
            <a:xfrm>
              <a:off x="4397013" y="3403275"/>
              <a:ext cx="350175" cy="534875"/>
            </a:xfrm>
            <a:custGeom>
              <a:avLst/>
              <a:gdLst/>
              <a:ahLst/>
              <a:cxnLst/>
              <a:rect l="l" t="t" r="r" b="b"/>
              <a:pathLst>
                <a:path w="14007" h="21395" extrusionOk="0">
                  <a:moveTo>
                    <a:pt x="6849" y="0"/>
                  </a:moveTo>
                  <a:cubicBezTo>
                    <a:pt x="5885" y="0"/>
                    <a:pt x="4927" y="302"/>
                    <a:pt x="3979" y="618"/>
                  </a:cubicBezTo>
                  <a:cubicBezTo>
                    <a:pt x="2837" y="992"/>
                    <a:pt x="2195" y="1563"/>
                    <a:pt x="1526" y="2562"/>
                  </a:cubicBezTo>
                  <a:cubicBezTo>
                    <a:pt x="1285" y="2928"/>
                    <a:pt x="875" y="3490"/>
                    <a:pt x="830" y="3936"/>
                  </a:cubicBezTo>
                  <a:cubicBezTo>
                    <a:pt x="732" y="4909"/>
                    <a:pt x="1035" y="5497"/>
                    <a:pt x="857" y="6452"/>
                  </a:cubicBezTo>
                  <a:cubicBezTo>
                    <a:pt x="759" y="6925"/>
                    <a:pt x="134" y="8557"/>
                    <a:pt x="99" y="9030"/>
                  </a:cubicBezTo>
                  <a:cubicBezTo>
                    <a:pt x="0" y="10083"/>
                    <a:pt x="616" y="12206"/>
                    <a:pt x="669" y="12581"/>
                  </a:cubicBezTo>
                  <a:cubicBezTo>
                    <a:pt x="705" y="12821"/>
                    <a:pt x="545" y="13785"/>
                    <a:pt x="643" y="14285"/>
                  </a:cubicBezTo>
                  <a:cubicBezTo>
                    <a:pt x="768" y="14900"/>
                    <a:pt x="1544" y="16229"/>
                    <a:pt x="1624" y="16533"/>
                  </a:cubicBezTo>
                  <a:cubicBezTo>
                    <a:pt x="1749" y="17023"/>
                    <a:pt x="1749" y="17790"/>
                    <a:pt x="2008" y="18317"/>
                  </a:cubicBezTo>
                  <a:cubicBezTo>
                    <a:pt x="2623" y="19557"/>
                    <a:pt x="2159" y="20949"/>
                    <a:pt x="1981" y="21395"/>
                  </a:cubicBezTo>
                  <a:cubicBezTo>
                    <a:pt x="3676" y="21395"/>
                    <a:pt x="3712" y="18602"/>
                    <a:pt x="2819" y="17353"/>
                  </a:cubicBezTo>
                  <a:cubicBezTo>
                    <a:pt x="2489" y="16889"/>
                    <a:pt x="2204" y="13223"/>
                    <a:pt x="2204" y="13223"/>
                  </a:cubicBezTo>
                  <a:lnTo>
                    <a:pt x="2159" y="12732"/>
                  </a:lnTo>
                  <a:cubicBezTo>
                    <a:pt x="2186" y="11805"/>
                    <a:pt x="1651" y="8869"/>
                    <a:pt x="2177" y="7763"/>
                  </a:cubicBezTo>
                  <a:cubicBezTo>
                    <a:pt x="2703" y="6657"/>
                    <a:pt x="3301" y="5524"/>
                    <a:pt x="4398" y="4989"/>
                  </a:cubicBezTo>
                  <a:cubicBezTo>
                    <a:pt x="4943" y="4721"/>
                    <a:pt x="5523" y="4552"/>
                    <a:pt x="6049" y="4275"/>
                  </a:cubicBezTo>
                  <a:cubicBezTo>
                    <a:pt x="6932" y="3820"/>
                    <a:pt x="7655" y="3062"/>
                    <a:pt x="8074" y="2170"/>
                  </a:cubicBezTo>
                  <a:lnTo>
                    <a:pt x="8083" y="2170"/>
                  </a:lnTo>
                  <a:cubicBezTo>
                    <a:pt x="8020" y="2946"/>
                    <a:pt x="8689" y="3588"/>
                    <a:pt x="9350" y="4008"/>
                  </a:cubicBezTo>
                  <a:cubicBezTo>
                    <a:pt x="10224" y="4561"/>
                    <a:pt x="11214" y="4989"/>
                    <a:pt x="11892" y="5774"/>
                  </a:cubicBezTo>
                  <a:cubicBezTo>
                    <a:pt x="12445" y="6425"/>
                    <a:pt x="12722" y="7264"/>
                    <a:pt x="12829" y="8102"/>
                  </a:cubicBezTo>
                  <a:cubicBezTo>
                    <a:pt x="12945" y="8950"/>
                    <a:pt x="12882" y="9806"/>
                    <a:pt x="12829" y="10654"/>
                  </a:cubicBezTo>
                  <a:lnTo>
                    <a:pt x="12820" y="11046"/>
                  </a:lnTo>
                  <a:cubicBezTo>
                    <a:pt x="12847" y="11180"/>
                    <a:pt x="13364" y="11135"/>
                    <a:pt x="13382" y="11269"/>
                  </a:cubicBezTo>
                  <a:cubicBezTo>
                    <a:pt x="13774" y="11153"/>
                    <a:pt x="13605" y="10716"/>
                    <a:pt x="13685" y="10315"/>
                  </a:cubicBezTo>
                  <a:cubicBezTo>
                    <a:pt x="13766" y="9931"/>
                    <a:pt x="13641" y="9530"/>
                    <a:pt x="13632" y="9137"/>
                  </a:cubicBezTo>
                  <a:cubicBezTo>
                    <a:pt x="13614" y="8602"/>
                    <a:pt x="13810" y="8084"/>
                    <a:pt x="13890" y="7558"/>
                  </a:cubicBezTo>
                  <a:cubicBezTo>
                    <a:pt x="14006" y="6853"/>
                    <a:pt x="13926" y="6131"/>
                    <a:pt x="13667" y="5471"/>
                  </a:cubicBezTo>
                  <a:cubicBezTo>
                    <a:pt x="13525" y="5105"/>
                    <a:pt x="13328" y="4757"/>
                    <a:pt x="13248" y="4373"/>
                  </a:cubicBezTo>
                  <a:cubicBezTo>
                    <a:pt x="13186" y="4106"/>
                    <a:pt x="13177" y="3829"/>
                    <a:pt x="13159" y="3562"/>
                  </a:cubicBezTo>
                  <a:cubicBezTo>
                    <a:pt x="13123" y="3133"/>
                    <a:pt x="12945" y="3044"/>
                    <a:pt x="12820" y="2634"/>
                  </a:cubicBezTo>
                  <a:cubicBezTo>
                    <a:pt x="12722" y="2304"/>
                    <a:pt x="12445" y="2027"/>
                    <a:pt x="12222" y="1759"/>
                  </a:cubicBezTo>
                  <a:cubicBezTo>
                    <a:pt x="11928" y="1420"/>
                    <a:pt x="11562" y="1081"/>
                    <a:pt x="11143" y="921"/>
                  </a:cubicBezTo>
                  <a:cubicBezTo>
                    <a:pt x="10249" y="575"/>
                    <a:pt x="9611" y="124"/>
                    <a:pt x="8693" y="124"/>
                  </a:cubicBezTo>
                  <a:cubicBezTo>
                    <a:pt x="8475" y="124"/>
                    <a:pt x="8241" y="149"/>
                    <a:pt x="7985" y="207"/>
                  </a:cubicBezTo>
                  <a:lnTo>
                    <a:pt x="7878" y="127"/>
                  </a:lnTo>
                  <a:cubicBezTo>
                    <a:pt x="7534" y="38"/>
                    <a:pt x="7191" y="0"/>
                    <a:pt x="6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4"/>
            <p:cNvSpPr/>
            <p:nvPr/>
          </p:nvSpPr>
          <p:spPr>
            <a:xfrm>
              <a:off x="4393663" y="3401475"/>
              <a:ext cx="355750" cy="538900"/>
            </a:xfrm>
            <a:custGeom>
              <a:avLst/>
              <a:gdLst/>
              <a:ahLst/>
              <a:cxnLst/>
              <a:rect l="l" t="t" r="r" b="b"/>
              <a:pathLst>
                <a:path w="14230" h="21556" extrusionOk="0">
                  <a:moveTo>
                    <a:pt x="6883" y="156"/>
                  </a:moveTo>
                  <a:cubicBezTo>
                    <a:pt x="7047" y="156"/>
                    <a:pt x="7207" y="164"/>
                    <a:pt x="7360" y="181"/>
                  </a:cubicBezTo>
                  <a:cubicBezTo>
                    <a:pt x="8331" y="278"/>
                    <a:pt x="8056" y="302"/>
                    <a:pt x="8096" y="302"/>
                  </a:cubicBezTo>
                  <a:cubicBezTo>
                    <a:pt x="8119" y="302"/>
                    <a:pt x="8242" y="295"/>
                    <a:pt x="8743" y="288"/>
                  </a:cubicBezTo>
                  <a:cubicBezTo>
                    <a:pt x="8754" y="288"/>
                    <a:pt x="8765" y="288"/>
                    <a:pt x="8776" y="288"/>
                  </a:cubicBezTo>
                  <a:cubicBezTo>
                    <a:pt x="9475" y="288"/>
                    <a:pt x="10073" y="569"/>
                    <a:pt x="10706" y="850"/>
                  </a:cubicBezTo>
                  <a:cubicBezTo>
                    <a:pt x="12071" y="1448"/>
                    <a:pt x="12981" y="2402"/>
                    <a:pt x="13222" y="3901"/>
                  </a:cubicBezTo>
                  <a:cubicBezTo>
                    <a:pt x="13454" y="5311"/>
                    <a:pt x="14167" y="6426"/>
                    <a:pt x="13882" y="7925"/>
                  </a:cubicBezTo>
                  <a:cubicBezTo>
                    <a:pt x="13757" y="8611"/>
                    <a:pt x="13712" y="9111"/>
                    <a:pt x="13748" y="9798"/>
                  </a:cubicBezTo>
                  <a:cubicBezTo>
                    <a:pt x="13766" y="10119"/>
                    <a:pt x="13828" y="11091"/>
                    <a:pt x="13471" y="11199"/>
                  </a:cubicBezTo>
                  <a:cubicBezTo>
                    <a:pt x="13412" y="11219"/>
                    <a:pt x="13360" y="11228"/>
                    <a:pt x="13315" y="11228"/>
                  </a:cubicBezTo>
                  <a:cubicBezTo>
                    <a:pt x="12946" y="11228"/>
                    <a:pt x="13053" y="10599"/>
                    <a:pt x="13061" y="10360"/>
                  </a:cubicBezTo>
                  <a:cubicBezTo>
                    <a:pt x="13106" y="9628"/>
                    <a:pt x="13141" y="8888"/>
                    <a:pt x="13043" y="8156"/>
                  </a:cubicBezTo>
                  <a:cubicBezTo>
                    <a:pt x="12883" y="6988"/>
                    <a:pt x="12401" y="5953"/>
                    <a:pt x="11464" y="5221"/>
                  </a:cubicBezTo>
                  <a:cubicBezTo>
                    <a:pt x="10403" y="4383"/>
                    <a:pt x="8333" y="3857"/>
                    <a:pt x="8288" y="2242"/>
                  </a:cubicBezTo>
                  <a:cubicBezTo>
                    <a:pt x="8288" y="2215"/>
                    <a:pt x="8261" y="2179"/>
                    <a:pt x="8235" y="2170"/>
                  </a:cubicBezTo>
                  <a:lnTo>
                    <a:pt x="8226" y="2170"/>
                  </a:lnTo>
                  <a:cubicBezTo>
                    <a:pt x="8221" y="2169"/>
                    <a:pt x="8216" y="2168"/>
                    <a:pt x="8210" y="2168"/>
                  </a:cubicBezTo>
                  <a:cubicBezTo>
                    <a:pt x="8184" y="2168"/>
                    <a:pt x="8153" y="2184"/>
                    <a:pt x="8145" y="2206"/>
                  </a:cubicBezTo>
                  <a:cubicBezTo>
                    <a:pt x="7378" y="3714"/>
                    <a:pt x="6236" y="4213"/>
                    <a:pt x="4773" y="4874"/>
                  </a:cubicBezTo>
                  <a:cubicBezTo>
                    <a:pt x="3631" y="5391"/>
                    <a:pt x="2980" y="6319"/>
                    <a:pt x="2436" y="7425"/>
                  </a:cubicBezTo>
                  <a:cubicBezTo>
                    <a:pt x="1616" y="9091"/>
                    <a:pt x="2251" y="10974"/>
                    <a:pt x="2266" y="12740"/>
                  </a:cubicBezTo>
                  <a:lnTo>
                    <a:pt x="2266" y="12740"/>
                  </a:lnTo>
                  <a:cubicBezTo>
                    <a:pt x="2239" y="12747"/>
                    <a:pt x="2218" y="12768"/>
                    <a:pt x="2222" y="12804"/>
                  </a:cubicBezTo>
                  <a:cubicBezTo>
                    <a:pt x="2311" y="13928"/>
                    <a:pt x="2400" y="15052"/>
                    <a:pt x="2561" y="16168"/>
                  </a:cubicBezTo>
                  <a:cubicBezTo>
                    <a:pt x="2784" y="17666"/>
                    <a:pt x="3979" y="19120"/>
                    <a:pt x="3203" y="20655"/>
                  </a:cubicBezTo>
                  <a:cubicBezTo>
                    <a:pt x="3096" y="20878"/>
                    <a:pt x="2936" y="21092"/>
                    <a:pt x="2713" y="21217"/>
                  </a:cubicBezTo>
                  <a:cubicBezTo>
                    <a:pt x="2623" y="21261"/>
                    <a:pt x="2534" y="21297"/>
                    <a:pt x="2436" y="21342"/>
                  </a:cubicBezTo>
                  <a:cubicBezTo>
                    <a:pt x="2365" y="21373"/>
                    <a:pt x="2313" y="21389"/>
                    <a:pt x="2280" y="21389"/>
                  </a:cubicBezTo>
                  <a:cubicBezTo>
                    <a:pt x="2218" y="21389"/>
                    <a:pt x="2224" y="21333"/>
                    <a:pt x="2293" y="21217"/>
                  </a:cubicBezTo>
                  <a:cubicBezTo>
                    <a:pt x="2267" y="20896"/>
                    <a:pt x="2498" y="20450"/>
                    <a:pt x="2525" y="20093"/>
                  </a:cubicBezTo>
                  <a:cubicBezTo>
                    <a:pt x="2561" y="19602"/>
                    <a:pt x="2507" y="19120"/>
                    <a:pt x="2347" y="18656"/>
                  </a:cubicBezTo>
                  <a:cubicBezTo>
                    <a:pt x="2142" y="18014"/>
                    <a:pt x="2035" y="17461"/>
                    <a:pt x="1892" y="16810"/>
                  </a:cubicBezTo>
                  <a:cubicBezTo>
                    <a:pt x="1749" y="16176"/>
                    <a:pt x="1383" y="15623"/>
                    <a:pt x="1125" y="15026"/>
                  </a:cubicBezTo>
                  <a:cubicBezTo>
                    <a:pt x="732" y="14142"/>
                    <a:pt x="1000" y="13348"/>
                    <a:pt x="857" y="12439"/>
                  </a:cubicBezTo>
                  <a:cubicBezTo>
                    <a:pt x="714" y="11520"/>
                    <a:pt x="402" y="10645"/>
                    <a:pt x="331" y="9709"/>
                  </a:cubicBezTo>
                  <a:cubicBezTo>
                    <a:pt x="268" y="8799"/>
                    <a:pt x="652" y="7978"/>
                    <a:pt x="919" y="7131"/>
                  </a:cubicBezTo>
                  <a:cubicBezTo>
                    <a:pt x="1196" y="6256"/>
                    <a:pt x="1062" y="5507"/>
                    <a:pt x="1044" y="4606"/>
                  </a:cubicBezTo>
                  <a:cubicBezTo>
                    <a:pt x="1018" y="3295"/>
                    <a:pt x="2124" y="1840"/>
                    <a:pt x="3230" y="1180"/>
                  </a:cubicBezTo>
                  <a:cubicBezTo>
                    <a:pt x="4204" y="599"/>
                    <a:pt x="5670" y="156"/>
                    <a:pt x="6883" y="156"/>
                  </a:cubicBezTo>
                  <a:close/>
                  <a:moveTo>
                    <a:pt x="6734" y="1"/>
                  </a:moveTo>
                  <a:cubicBezTo>
                    <a:pt x="6611" y="1"/>
                    <a:pt x="6487" y="6"/>
                    <a:pt x="6361" y="20"/>
                  </a:cubicBezTo>
                  <a:cubicBezTo>
                    <a:pt x="4925" y="181"/>
                    <a:pt x="3230" y="672"/>
                    <a:pt x="2213" y="1760"/>
                  </a:cubicBezTo>
                  <a:cubicBezTo>
                    <a:pt x="1776" y="2224"/>
                    <a:pt x="1383" y="2795"/>
                    <a:pt x="1089" y="3366"/>
                  </a:cubicBezTo>
                  <a:cubicBezTo>
                    <a:pt x="759" y="4026"/>
                    <a:pt x="866" y="4686"/>
                    <a:pt x="919" y="5400"/>
                  </a:cubicBezTo>
                  <a:cubicBezTo>
                    <a:pt x="1027" y="6756"/>
                    <a:pt x="286" y="7782"/>
                    <a:pt x="134" y="9084"/>
                  </a:cubicBezTo>
                  <a:cubicBezTo>
                    <a:pt x="1" y="10235"/>
                    <a:pt x="509" y="11368"/>
                    <a:pt x="670" y="12492"/>
                  </a:cubicBezTo>
                  <a:cubicBezTo>
                    <a:pt x="768" y="13117"/>
                    <a:pt x="572" y="13750"/>
                    <a:pt x="688" y="14374"/>
                  </a:cubicBezTo>
                  <a:cubicBezTo>
                    <a:pt x="812" y="14990"/>
                    <a:pt x="1178" y="15570"/>
                    <a:pt x="1446" y="16132"/>
                  </a:cubicBezTo>
                  <a:cubicBezTo>
                    <a:pt x="1794" y="16863"/>
                    <a:pt x="1794" y="17666"/>
                    <a:pt x="2052" y="18425"/>
                  </a:cubicBezTo>
                  <a:cubicBezTo>
                    <a:pt x="2418" y="19459"/>
                    <a:pt x="2418" y="20414"/>
                    <a:pt x="2026" y="21440"/>
                  </a:cubicBezTo>
                  <a:cubicBezTo>
                    <a:pt x="2008" y="21493"/>
                    <a:pt x="2061" y="21556"/>
                    <a:pt x="2115" y="21556"/>
                  </a:cubicBezTo>
                  <a:cubicBezTo>
                    <a:pt x="4006" y="21440"/>
                    <a:pt x="3792" y="18817"/>
                    <a:pt x="3168" y="17604"/>
                  </a:cubicBezTo>
                  <a:cubicBezTo>
                    <a:pt x="2436" y="16194"/>
                    <a:pt x="2534" y="14374"/>
                    <a:pt x="2365" y="12804"/>
                  </a:cubicBezTo>
                  <a:cubicBezTo>
                    <a:pt x="2362" y="12774"/>
                    <a:pt x="2343" y="12754"/>
                    <a:pt x="2320" y="12744"/>
                  </a:cubicBezTo>
                  <a:lnTo>
                    <a:pt x="2320" y="12744"/>
                  </a:lnTo>
                  <a:cubicBezTo>
                    <a:pt x="2325" y="10926"/>
                    <a:pt x="1741" y="9065"/>
                    <a:pt x="2614" y="7362"/>
                  </a:cubicBezTo>
                  <a:cubicBezTo>
                    <a:pt x="2927" y="6747"/>
                    <a:pt x="3284" y="6131"/>
                    <a:pt x="3801" y="5659"/>
                  </a:cubicBezTo>
                  <a:cubicBezTo>
                    <a:pt x="4345" y="5150"/>
                    <a:pt x="5014" y="4936"/>
                    <a:pt x="5674" y="4659"/>
                  </a:cubicBezTo>
                  <a:cubicBezTo>
                    <a:pt x="6593" y="4267"/>
                    <a:pt x="7378" y="3696"/>
                    <a:pt x="7931" y="2866"/>
                  </a:cubicBezTo>
                  <a:cubicBezTo>
                    <a:pt x="8083" y="2639"/>
                    <a:pt x="8130" y="2540"/>
                    <a:pt x="8152" y="2540"/>
                  </a:cubicBezTo>
                  <a:cubicBezTo>
                    <a:pt x="8182" y="2540"/>
                    <a:pt x="8167" y="2722"/>
                    <a:pt x="8306" y="3009"/>
                  </a:cubicBezTo>
                  <a:cubicBezTo>
                    <a:pt x="8467" y="3330"/>
                    <a:pt x="8734" y="3598"/>
                    <a:pt x="9011" y="3830"/>
                  </a:cubicBezTo>
                  <a:cubicBezTo>
                    <a:pt x="10019" y="4659"/>
                    <a:pt x="11339" y="5016"/>
                    <a:pt x="12133" y="6122"/>
                  </a:cubicBezTo>
                  <a:cubicBezTo>
                    <a:pt x="13106" y="7478"/>
                    <a:pt x="12945" y="9147"/>
                    <a:pt x="12883" y="10726"/>
                  </a:cubicBezTo>
                  <a:cubicBezTo>
                    <a:pt x="12856" y="11466"/>
                    <a:pt x="13007" y="10975"/>
                    <a:pt x="13462" y="11395"/>
                  </a:cubicBezTo>
                  <a:cubicBezTo>
                    <a:pt x="13480" y="11412"/>
                    <a:pt x="13504" y="11422"/>
                    <a:pt x="13527" y="11422"/>
                  </a:cubicBezTo>
                  <a:cubicBezTo>
                    <a:pt x="13539" y="11422"/>
                    <a:pt x="13551" y="11419"/>
                    <a:pt x="13561" y="11413"/>
                  </a:cubicBezTo>
                  <a:cubicBezTo>
                    <a:pt x="13944" y="11181"/>
                    <a:pt x="13882" y="10806"/>
                    <a:pt x="13900" y="10387"/>
                  </a:cubicBezTo>
                  <a:cubicBezTo>
                    <a:pt x="13917" y="9985"/>
                    <a:pt x="13855" y="9602"/>
                    <a:pt x="13846" y="9209"/>
                  </a:cubicBezTo>
                  <a:cubicBezTo>
                    <a:pt x="13846" y="8656"/>
                    <a:pt x="14033" y="8156"/>
                    <a:pt x="14105" y="7630"/>
                  </a:cubicBezTo>
                  <a:cubicBezTo>
                    <a:pt x="14230" y="6792"/>
                    <a:pt x="14087" y="6024"/>
                    <a:pt x="13766" y="5248"/>
                  </a:cubicBezTo>
                  <a:cubicBezTo>
                    <a:pt x="13454" y="4472"/>
                    <a:pt x="13471" y="3660"/>
                    <a:pt x="13132" y="2902"/>
                  </a:cubicBezTo>
                  <a:cubicBezTo>
                    <a:pt x="12535" y="1537"/>
                    <a:pt x="11491" y="957"/>
                    <a:pt x="10171" y="413"/>
                  </a:cubicBezTo>
                  <a:cubicBezTo>
                    <a:pt x="9537" y="154"/>
                    <a:pt x="9091" y="136"/>
                    <a:pt x="8422" y="136"/>
                  </a:cubicBezTo>
                  <a:cubicBezTo>
                    <a:pt x="7863" y="129"/>
                    <a:pt x="7310" y="1"/>
                    <a:pt x="67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4"/>
          <p:cNvGrpSpPr/>
          <p:nvPr/>
        </p:nvGrpSpPr>
        <p:grpSpPr>
          <a:xfrm>
            <a:off x="6662250" y="4104000"/>
            <a:ext cx="482402" cy="222624"/>
            <a:chOff x="3793400" y="4474525"/>
            <a:chExt cx="482402" cy="222624"/>
          </a:xfrm>
        </p:grpSpPr>
        <p:sp>
          <p:nvSpPr>
            <p:cNvPr id="234" name="Google Shape;234;p24"/>
            <p:cNvSpPr/>
            <p:nvPr/>
          </p:nvSpPr>
          <p:spPr>
            <a:xfrm>
              <a:off x="3793400" y="4478840"/>
              <a:ext cx="482402" cy="214080"/>
            </a:xfrm>
            <a:custGeom>
              <a:avLst/>
              <a:gdLst/>
              <a:ahLst/>
              <a:cxnLst/>
              <a:rect l="l" t="t" r="r" b="b"/>
              <a:pathLst>
                <a:path w="11179" h="4961" extrusionOk="0">
                  <a:moveTo>
                    <a:pt x="7762" y="1"/>
                  </a:moveTo>
                  <a:cubicBezTo>
                    <a:pt x="7771" y="946"/>
                    <a:pt x="11179" y="4354"/>
                    <a:pt x="5594" y="4354"/>
                  </a:cubicBezTo>
                  <a:cubicBezTo>
                    <a:pt x="1" y="4354"/>
                    <a:pt x="3408" y="937"/>
                    <a:pt x="3417" y="1"/>
                  </a:cubicBezTo>
                  <a:lnTo>
                    <a:pt x="3417" y="1"/>
                  </a:lnTo>
                  <a:cubicBezTo>
                    <a:pt x="1696" y="90"/>
                    <a:pt x="893" y="2820"/>
                    <a:pt x="893" y="4961"/>
                  </a:cubicBezTo>
                  <a:lnTo>
                    <a:pt x="10215" y="4961"/>
                  </a:lnTo>
                  <a:cubicBezTo>
                    <a:pt x="10215" y="2820"/>
                    <a:pt x="9198" y="1"/>
                    <a:pt x="77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4"/>
            <p:cNvSpPr/>
            <p:nvPr/>
          </p:nvSpPr>
          <p:spPr>
            <a:xfrm>
              <a:off x="3836121" y="4599624"/>
              <a:ext cx="72453" cy="68267"/>
            </a:xfrm>
            <a:custGeom>
              <a:avLst/>
              <a:gdLst/>
              <a:ahLst/>
              <a:cxnLst/>
              <a:rect l="l" t="t" r="r" b="b"/>
              <a:pathLst>
                <a:path w="1679" h="1582" extrusionOk="0">
                  <a:moveTo>
                    <a:pt x="971" y="1"/>
                  </a:moveTo>
                  <a:cubicBezTo>
                    <a:pt x="948" y="1"/>
                    <a:pt x="924" y="7"/>
                    <a:pt x="902" y="21"/>
                  </a:cubicBezTo>
                  <a:cubicBezTo>
                    <a:pt x="857" y="39"/>
                    <a:pt x="831" y="83"/>
                    <a:pt x="804" y="128"/>
                  </a:cubicBezTo>
                  <a:cubicBezTo>
                    <a:pt x="732" y="271"/>
                    <a:pt x="688" y="422"/>
                    <a:pt x="679" y="583"/>
                  </a:cubicBezTo>
                  <a:lnTo>
                    <a:pt x="634" y="583"/>
                  </a:lnTo>
                  <a:cubicBezTo>
                    <a:pt x="554" y="547"/>
                    <a:pt x="465" y="502"/>
                    <a:pt x="376" y="467"/>
                  </a:cubicBezTo>
                  <a:cubicBezTo>
                    <a:pt x="323" y="446"/>
                    <a:pt x="260" y="428"/>
                    <a:pt x="203" y="428"/>
                  </a:cubicBezTo>
                  <a:cubicBezTo>
                    <a:pt x="164" y="428"/>
                    <a:pt x="128" y="436"/>
                    <a:pt x="99" y="458"/>
                  </a:cubicBezTo>
                  <a:cubicBezTo>
                    <a:pt x="1" y="529"/>
                    <a:pt x="37" y="690"/>
                    <a:pt x="126" y="761"/>
                  </a:cubicBezTo>
                  <a:cubicBezTo>
                    <a:pt x="215" y="833"/>
                    <a:pt x="340" y="841"/>
                    <a:pt x="465" y="850"/>
                  </a:cubicBezTo>
                  <a:lnTo>
                    <a:pt x="465" y="913"/>
                  </a:lnTo>
                  <a:cubicBezTo>
                    <a:pt x="340" y="1011"/>
                    <a:pt x="260" y="1172"/>
                    <a:pt x="286" y="1332"/>
                  </a:cubicBezTo>
                  <a:cubicBezTo>
                    <a:pt x="310" y="1464"/>
                    <a:pt x="440" y="1582"/>
                    <a:pt x="573" y="1582"/>
                  </a:cubicBezTo>
                  <a:cubicBezTo>
                    <a:pt x="594" y="1582"/>
                    <a:pt x="614" y="1579"/>
                    <a:pt x="634" y="1573"/>
                  </a:cubicBezTo>
                  <a:cubicBezTo>
                    <a:pt x="750" y="1537"/>
                    <a:pt x="831" y="1403"/>
                    <a:pt x="848" y="1279"/>
                  </a:cubicBezTo>
                  <a:cubicBezTo>
                    <a:pt x="857" y="1154"/>
                    <a:pt x="822" y="1029"/>
                    <a:pt x="795" y="913"/>
                  </a:cubicBezTo>
                  <a:lnTo>
                    <a:pt x="759" y="859"/>
                  </a:lnTo>
                  <a:lnTo>
                    <a:pt x="759" y="859"/>
                  </a:lnTo>
                  <a:cubicBezTo>
                    <a:pt x="929" y="949"/>
                    <a:pt x="1125" y="993"/>
                    <a:pt x="1321" y="993"/>
                  </a:cubicBezTo>
                  <a:cubicBezTo>
                    <a:pt x="1437" y="984"/>
                    <a:pt x="1571" y="949"/>
                    <a:pt x="1616" y="850"/>
                  </a:cubicBezTo>
                  <a:cubicBezTo>
                    <a:pt x="1678" y="717"/>
                    <a:pt x="1553" y="556"/>
                    <a:pt x="1401" y="529"/>
                  </a:cubicBezTo>
                  <a:cubicBezTo>
                    <a:pt x="1385" y="527"/>
                    <a:pt x="1368" y="526"/>
                    <a:pt x="1351" y="526"/>
                  </a:cubicBezTo>
                  <a:cubicBezTo>
                    <a:pt x="1225" y="526"/>
                    <a:pt x="1100" y="581"/>
                    <a:pt x="982" y="636"/>
                  </a:cubicBezTo>
                  <a:lnTo>
                    <a:pt x="991" y="565"/>
                  </a:lnTo>
                  <a:cubicBezTo>
                    <a:pt x="1071" y="467"/>
                    <a:pt x="1161" y="351"/>
                    <a:pt x="1161" y="217"/>
                  </a:cubicBezTo>
                  <a:cubicBezTo>
                    <a:pt x="1161" y="109"/>
                    <a:pt x="1068" y="1"/>
                    <a:pt x="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4"/>
            <p:cNvSpPr/>
            <p:nvPr/>
          </p:nvSpPr>
          <p:spPr>
            <a:xfrm>
              <a:off x="3935975" y="4653909"/>
              <a:ext cx="61492" cy="41944"/>
            </a:xfrm>
            <a:custGeom>
              <a:avLst/>
              <a:gdLst/>
              <a:ahLst/>
              <a:cxnLst/>
              <a:rect l="l" t="t" r="r" b="b"/>
              <a:pathLst>
                <a:path w="1425" h="972" extrusionOk="0">
                  <a:moveTo>
                    <a:pt x="608" y="98"/>
                  </a:moveTo>
                  <a:cubicBezTo>
                    <a:pt x="606" y="98"/>
                    <a:pt x="608" y="109"/>
                    <a:pt x="619" y="121"/>
                  </a:cubicBezTo>
                  <a:lnTo>
                    <a:pt x="619" y="121"/>
                  </a:lnTo>
                  <a:cubicBezTo>
                    <a:pt x="613" y="105"/>
                    <a:pt x="609" y="98"/>
                    <a:pt x="608" y="98"/>
                  </a:cubicBezTo>
                  <a:close/>
                  <a:moveTo>
                    <a:pt x="51" y="0"/>
                  </a:moveTo>
                  <a:cubicBezTo>
                    <a:pt x="18" y="0"/>
                    <a:pt x="1" y="19"/>
                    <a:pt x="15" y="74"/>
                  </a:cubicBezTo>
                  <a:cubicBezTo>
                    <a:pt x="24" y="119"/>
                    <a:pt x="60" y="163"/>
                    <a:pt x="96" y="199"/>
                  </a:cubicBezTo>
                  <a:cubicBezTo>
                    <a:pt x="212" y="306"/>
                    <a:pt x="345" y="386"/>
                    <a:pt x="488" y="440"/>
                  </a:cubicBezTo>
                  <a:lnTo>
                    <a:pt x="479" y="484"/>
                  </a:lnTo>
                  <a:cubicBezTo>
                    <a:pt x="417" y="556"/>
                    <a:pt x="354" y="627"/>
                    <a:pt x="292" y="708"/>
                  </a:cubicBezTo>
                  <a:cubicBezTo>
                    <a:pt x="238" y="779"/>
                    <a:pt x="292" y="815"/>
                    <a:pt x="328" y="904"/>
                  </a:cubicBezTo>
                  <a:cubicBezTo>
                    <a:pt x="348" y="952"/>
                    <a:pt x="348" y="971"/>
                    <a:pt x="351" y="971"/>
                  </a:cubicBezTo>
                  <a:cubicBezTo>
                    <a:pt x="355" y="971"/>
                    <a:pt x="363" y="943"/>
                    <a:pt x="417" y="904"/>
                  </a:cubicBezTo>
                  <a:cubicBezTo>
                    <a:pt x="515" y="832"/>
                    <a:pt x="649" y="841"/>
                    <a:pt x="684" y="725"/>
                  </a:cubicBezTo>
                  <a:lnTo>
                    <a:pt x="747" y="743"/>
                  </a:lnTo>
                  <a:cubicBezTo>
                    <a:pt x="809" y="895"/>
                    <a:pt x="925" y="886"/>
                    <a:pt x="1086" y="904"/>
                  </a:cubicBezTo>
                  <a:cubicBezTo>
                    <a:pt x="1126" y="908"/>
                    <a:pt x="1167" y="912"/>
                    <a:pt x="1207" y="912"/>
                  </a:cubicBezTo>
                  <a:cubicBezTo>
                    <a:pt x="1324" y="912"/>
                    <a:pt x="1425" y="881"/>
                    <a:pt x="1425" y="761"/>
                  </a:cubicBezTo>
                  <a:cubicBezTo>
                    <a:pt x="1425" y="636"/>
                    <a:pt x="1327" y="529"/>
                    <a:pt x="1211" y="484"/>
                  </a:cubicBezTo>
                  <a:cubicBezTo>
                    <a:pt x="1095" y="431"/>
                    <a:pt x="961" y="431"/>
                    <a:pt x="836" y="431"/>
                  </a:cubicBezTo>
                  <a:lnTo>
                    <a:pt x="774" y="449"/>
                  </a:lnTo>
                  <a:cubicBezTo>
                    <a:pt x="916" y="306"/>
                    <a:pt x="863" y="395"/>
                    <a:pt x="907" y="208"/>
                  </a:cubicBezTo>
                  <a:cubicBezTo>
                    <a:pt x="912" y="190"/>
                    <a:pt x="916" y="178"/>
                    <a:pt x="921" y="170"/>
                  </a:cubicBezTo>
                  <a:lnTo>
                    <a:pt x="921" y="170"/>
                  </a:lnTo>
                  <a:cubicBezTo>
                    <a:pt x="930" y="175"/>
                    <a:pt x="936" y="177"/>
                    <a:pt x="940" y="177"/>
                  </a:cubicBezTo>
                  <a:cubicBezTo>
                    <a:pt x="953" y="177"/>
                    <a:pt x="948" y="158"/>
                    <a:pt x="937" y="158"/>
                  </a:cubicBezTo>
                  <a:cubicBezTo>
                    <a:pt x="932" y="158"/>
                    <a:pt x="927" y="161"/>
                    <a:pt x="921" y="170"/>
                  </a:cubicBezTo>
                  <a:lnTo>
                    <a:pt x="921" y="170"/>
                  </a:lnTo>
                  <a:cubicBezTo>
                    <a:pt x="915" y="167"/>
                    <a:pt x="907" y="162"/>
                    <a:pt x="898" y="154"/>
                  </a:cubicBezTo>
                  <a:cubicBezTo>
                    <a:pt x="869" y="128"/>
                    <a:pt x="851" y="118"/>
                    <a:pt x="838" y="118"/>
                  </a:cubicBezTo>
                  <a:cubicBezTo>
                    <a:pt x="807" y="118"/>
                    <a:pt x="805" y="174"/>
                    <a:pt x="740" y="174"/>
                  </a:cubicBezTo>
                  <a:cubicBezTo>
                    <a:pt x="734" y="174"/>
                    <a:pt x="727" y="173"/>
                    <a:pt x="720" y="172"/>
                  </a:cubicBezTo>
                  <a:cubicBezTo>
                    <a:pt x="664" y="162"/>
                    <a:pt x="634" y="139"/>
                    <a:pt x="619" y="121"/>
                  </a:cubicBezTo>
                  <a:lnTo>
                    <a:pt x="619" y="121"/>
                  </a:lnTo>
                  <a:cubicBezTo>
                    <a:pt x="623" y="133"/>
                    <a:pt x="627" y="149"/>
                    <a:pt x="631" y="172"/>
                  </a:cubicBezTo>
                  <a:lnTo>
                    <a:pt x="568" y="145"/>
                  </a:lnTo>
                  <a:cubicBezTo>
                    <a:pt x="526" y="84"/>
                    <a:pt x="475" y="75"/>
                    <a:pt x="419" y="75"/>
                  </a:cubicBezTo>
                  <a:cubicBezTo>
                    <a:pt x="397" y="75"/>
                    <a:pt x="373" y="76"/>
                    <a:pt x="349" y="76"/>
                  </a:cubicBezTo>
                  <a:cubicBezTo>
                    <a:pt x="320" y="76"/>
                    <a:pt x="288" y="74"/>
                    <a:pt x="256" y="65"/>
                  </a:cubicBezTo>
                  <a:cubicBezTo>
                    <a:pt x="183" y="39"/>
                    <a:pt x="100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4"/>
            <p:cNvSpPr/>
            <p:nvPr/>
          </p:nvSpPr>
          <p:spPr>
            <a:xfrm>
              <a:off x="4147940" y="4633067"/>
              <a:ext cx="71288" cy="61406"/>
            </a:xfrm>
            <a:custGeom>
              <a:avLst/>
              <a:gdLst/>
              <a:ahLst/>
              <a:cxnLst/>
              <a:rect l="l" t="t" r="r" b="b"/>
              <a:pathLst>
                <a:path w="1652" h="1423" extrusionOk="0">
                  <a:moveTo>
                    <a:pt x="1180" y="1"/>
                  </a:moveTo>
                  <a:cubicBezTo>
                    <a:pt x="1168" y="1"/>
                    <a:pt x="1155" y="2"/>
                    <a:pt x="1143" y="4"/>
                  </a:cubicBezTo>
                  <a:cubicBezTo>
                    <a:pt x="1018" y="22"/>
                    <a:pt x="929" y="138"/>
                    <a:pt x="902" y="263"/>
                  </a:cubicBezTo>
                  <a:cubicBezTo>
                    <a:pt x="866" y="388"/>
                    <a:pt x="893" y="513"/>
                    <a:pt x="911" y="637"/>
                  </a:cubicBezTo>
                  <a:lnTo>
                    <a:pt x="938" y="691"/>
                  </a:lnTo>
                  <a:cubicBezTo>
                    <a:pt x="777" y="584"/>
                    <a:pt x="581" y="513"/>
                    <a:pt x="393" y="495"/>
                  </a:cubicBezTo>
                  <a:cubicBezTo>
                    <a:pt x="377" y="493"/>
                    <a:pt x="359" y="493"/>
                    <a:pt x="342" y="493"/>
                  </a:cubicBezTo>
                  <a:cubicBezTo>
                    <a:pt x="240" y="493"/>
                    <a:pt x="135" y="518"/>
                    <a:pt x="81" y="602"/>
                  </a:cubicBezTo>
                  <a:cubicBezTo>
                    <a:pt x="1" y="736"/>
                    <a:pt x="117" y="905"/>
                    <a:pt x="260" y="941"/>
                  </a:cubicBezTo>
                  <a:cubicBezTo>
                    <a:pt x="298" y="953"/>
                    <a:pt x="336" y="957"/>
                    <a:pt x="375" y="957"/>
                  </a:cubicBezTo>
                  <a:cubicBezTo>
                    <a:pt x="482" y="957"/>
                    <a:pt x="590" y="920"/>
                    <a:pt x="688" y="887"/>
                  </a:cubicBezTo>
                  <a:lnTo>
                    <a:pt x="688" y="887"/>
                  </a:lnTo>
                  <a:lnTo>
                    <a:pt x="670" y="950"/>
                  </a:lnTo>
                  <a:cubicBezTo>
                    <a:pt x="581" y="1048"/>
                    <a:pt x="474" y="1146"/>
                    <a:pt x="465" y="1280"/>
                  </a:cubicBezTo>
                  <a:cubicBezTo>
                    <a:pt x="453" y="1371"/>
                    <a:pt x="482" y="1413"/>
                    <a:pt x="539" y="1413"/>
                  </a:cubicBezTo>
                  <a:cubicBezTo>
                    <a:pt x="565" y="1413"/>
                    <a:pt x="598" y="1404"/>
                    <a:pt x="634" y="1387"/>
                  </a:cubicBezTo>
                  <a:cubicBezTo>
                    <a:pt x="640" y="1385"/>
                    <a:pt x="646" y="1384"/>
                    <a:pt x="652" y="1384"/>
                  </a:cubicBezTo>
                  <a:cubicBezTo>
                    <a:pt x="694" y="1384"/>
                    <a:pt x="750" y="1423"/>
                    <a:pt x="783" y="1423"/>
                  </a:cubicBezTo>
                  <a:cubicBezTo>
                    <a:pt x="792" y="1423"/>
                    <a:pt x="799" y="1420"/>
                    <a:pt x="804" y="1414"/>
                  </a:cubicBezTo>
                  <a:cubicBezTo>
                    <a:pt x="893" y="1280"/>
                    <a:pt x="955" y="1128"/>
                    <a:pt x="982" y="976"/>
                  </a:cubicBezTo>
                  <a:lnTo>
                    <a:pt x="1027" y="976"/>
                  </a:lnTo>
                  <a:cubicBezTo>
                    <a:pt x="1107" y="1030"/>
                    <a:pt x="1196" y="1075"/>
                    <a:pt x="1277" y="1128"/>
                  </a:cubicBezTo>
                  <a:cubicBezTo>
                    <a:pt x="1331" y="1158"/>
                    <a:pt x="1397" y="1188"/>
                    <a:pt x="1459" y="1188"/>
                  </a:cubicBezTo>
                  <a:cubicBezTo>
                    <a:pt x="1489" y="1188"/>
                    <a:pt x="1518" y="1181"/>
                    <a:pt x="1544" y="1164"/>
                  </a:cubicBezTo>
                  <a:cubicBezTo>
                    <a:pt x="1651" y="1110"/>
                    <a:pt x="1633" y="941"/>
                    <a:pt x="1553" y="860"/>
                  </a:cubicBezTo>
                  <a:cubicBezTo>
                    <a:pt x="1473" y="780"/>
                    <a:pt x="1348" y="753"/>
                    <a:pt x="1232" y="736"/>
                  </a:cubicBezTo>
                  <a:lnTo>
                    <a:pt x="1241" y="673"/>
                  </a:lnTo>
                  <a:cubicBezTo>
                    <a:pt x="1375" y="584"/>
                    <a:pt x="1473" y="432"/>
                    <a:pt x="1455" y="281"/>
                  </a:cubicBezTo>
                  <a:cubicBezTo>
                    <a:pt x="1447" y="133"/>
                    <a:pt x="1318" y="1"/>
                    <a:pt x="11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4"/>
            <p:cNvSpPr/>
            <p:nvPr/>
          </p:nvSpPr>
          <p:spPr>
            <a:xfrm>
              <a:off x="4126018" y="4476855"/>
              <a:ext cx="54717" cy="54156"/>
            </a:xfrm>
            <a:custGeom>
              <a:avLst/>
              <a:gdLst/>
              <a:ahLst/>
              <a:cxnLst/>
              <a:rect l="l" t="t" r="r" b="b"/>
              <a:pathLst>
                <a:path w="1268" h="1255" extrusionOk="0">
                  <a:moveTo>
                    <a:pt x="207" y="465"/>
                  </a:moveTo>
                  <a:cubicBezTo>
                    <a:pt x="198" y="475"/>
                    <a:pt x="203" y="484"/>
                    <a:pt x="241" y="484"/>
                  </a:cubicBezTo>
                  <a:cubicBezTo>
                    <a:pt x="228" y="478"/>
                    <a:pt x="217" y="471"/>
                    <a:pt x="207" y="465"/>
                  </a:cubicBezTo>
                  <a:close/>
                  <a:moveTo>
                    <a:pt x="293" y="0"/>
                  </a:moveTo>
                  <a:cubicBezTo>
                    <a:pt x="255" y="0"/>
                    <a:pt x="214" y="30"/>
                    <a:pt x="143" y="47"/>
                  </a:cubicBezTo>
                  <a:cubicBezTo>
                    <a:pt x="0" y="82"/>
                    <a:pt x="9" y="82"/>
                    <a:pt x="81" y="207"/>
                  </a:cubicBezTo>
                  <a:cubicBezTo>
                    <a:pt x="153" y="320"/>
                    <a:pt x="117" y="403"/>
                    <a:pt x="207" y="465"/>
                  </a:cubicBezTo>
                  <a:lnTo>
                    <a:pt x="207" y="465"/>
                  </a:lnTo>
                  <a:cubicBezTo>
                    <a:pt x="221" y="448"/>
                    <a:pt x="270" y="427"/>
                    <a:pt x="288" y="427"/>
                  </a:cubicBezTo>
                  <a:cubicBezTo>
                    <a:pt x="299" y="427"/>
                    <a:pt x="297" y="435"/>
                    <a:pt x="268" y="457"/>
                  </a:cubicBezTo>
                  <a:cubicBezTo>
                    <a:pt x="170" y="537"/>
                    <a:pt x="152" y="734"/>
                    <a:pt x="277" y="787"/>
                  </a:cubicBezTo>
                  <a:cubicBezTo>
                    <a:pt x="296" y="795"/>
                    <a:pt x="316" y="797"/>
                    <a:pt x="338" y="797"/>
                  </a:cubicBezTo>
                  <a:cubicBezTo>
                    <a:pt x="367" y="797"/>
                    <a:pt x="398" y="792"/>
                    <a:pt x="429" y="787"/>
                  </a:cubicBezTo>
                  <a:cubicBezTo>
                    <a:pt x="435" y="786"/>
                    <a:pt x="440" y="785"/>
                    <a:pt x="445" y="785"/>
                  </a:cubicBezTo>
                  <a:lnTo>
                    <a:pt x="445" y="785"/>
                  </a:lnTo>
                  <a:lnTo>
                    <a:pt x="375" y="867"/>
                  </a:lnTo>
                  <a:cubicBezTo>
                    <a:pt x="350" y="884"/>
                    <a:pt x="342" y="891"/>
                    <a:pt x="343" y="891"/>
                  </a:cubicBezTo>
                  <a:cubicBezTo>
                    <a:pt x="351" y="891"/>
                    <a:pt x="521" y="785"/>
                    <a:pt x="452" y="785"/>
                  </a:cubicBezTo>
                  <a:cubicBezTo>
                    <a:pt x="450" y="785"/>
                    <a:pt x="448" y="785"/>
                    <a:pt x="445" y="785"/>
                  </a:cubicBezTo>
                  <a:lnTo>
                    <a:pt x="445" y="785"/>
                  </a:lnTo>
                  <a:lnTo>
                    <a:pt x="473" y="751"/>
                  </a:lnTo>
                  <a:cubicBezTo>
                    <a:pt x="500" y="850"/>
                    <a:pt x="527" y="939"/>
                    <a:pt x="554" y="1037"/>
                  </a:cubicBezTo>
                  <a:cubicBezTo>
                    <a:pt x="580" y="1126"/>
                    <a:pt x="625" y="1224"/>
                    <a:pt x="714" y="1251"/>
                  </a:cubicBezTo>
                  <a:cubicBezTo>
                    <a:pt x="726" y="1254"/>
                    <a:pt x="737" y="1255"/>
                    <a:pt x="748" y="1255"/>
                  </a:cubicBezTo>
                  <a:cubicBezTo>
                    <a:pt x="850" y="1255"/>
                    <a:pt x="937" y="1150"/>
                    <a:pt x="937" y="1037"/>
                  </a:cubicBezTo>
                  <a:cubicBezTo>
                    <a:pt x="937" y="921"/>
                    <a:pt x="866" y="823"/>
                    <a:pt x="794" y="725"/>
                  </a:cubicBezTo>
                  <a:lnTo>
                    <a:pt x="839" y="680"/>
                  </a:lnTo>
                  <a:cubicBezTo>
                    <a:pt x="924" y="699"/>
                    <a:pt x="981" y="723"/>
                    <a:pt x="1031" y="723"/>
                  </a:cubicBezTo>
                  <a:cubicBezTo>
                    <a:pt x="1075" y="723"/>
                    <a:pt x="1114" y="703"/>
                    <a:pt x="1160" y="644"/>
                  </a:cubicBezTo>
                  <a:cubicBezTo>
                    <a:pt x="1267" y="528"/>
                    <a:pt x="1098" y="537"/>
                    <a:pt x="964" y="448"/>
                  </a:cubicBezTo>
                  <a:cubicBezTo>
                    <a:pt x="866" y="377"/>
                    <a:pt x="857" y="234"/>
                    <a:pt x="785" y="216"/>
                  </a:cubicBezTo>
                  <a:cubicBezTo>
                    <a:pt x="777" y="215"/>
                    <a:pt x="770" y="214"/>
                    <a:pt x="763" y="214"/>
                  </a:cubicBezTo>
                  <a:cubicBezTo>
                    <a:pt x="666" y="214"/>
                    <a:pt x="701" y="330"/>
                    <a:pt x="634" y="430"/>
                  </a:cubicBezTo>
                  <a:lnTo>
                    <a:pt x="607" y="484"/>
                  </a:lnTo>
                  <a:cubicBezTo>
                    <a:pt x="571" y="296"/>
                    <a:pt x="491" y="189"/>
                    <a:pt x="366" y="47"/>
                  </a:cubicBezTo>
                  <a:cubicBezTo>
                    <a:pt x="339" y="12"/>
                    <a:pt x="316" y="0"/>
                    <a:pt x="2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4"/>
            <p:cNvSpPr/>
            <p:nvPr/>
          </p:nvSpPr>
          <p:spPr>
            <a:xfrm>
              <a:off x="3858862" y="4518368"/>
              <a:ext cx="62787" cy="57307"/>
            </a:xfrm>
            <a:custGeom>
              <a:avLst/>
              <a:gdLst/>
              <a:ahLst/>
              <a:cxnLst/>
              <a:rect l="l" t="t" r="r" b="b"/>
              <a:pathLst>
                <a:path w="1455" h="1328" extrusionOk="0">
                  <a:moveTo>
                    <a:pt x="498" y="0"/>
                  </a:moveTo>
                  <a:cubicBezTo>
                    <a:pt x="483" y="0"/>
                    <a:pt x="462" y="13"/>
                    <a:pt x="411" y="30"/>
                  </a:cubicBezTo>
                  <a:cubicBezTo>
                    <a:pt x="268" y="75"/>
                    <a:pt x="277" y="236"/>
                    <a:pt x="170" y="307"/>
                  </a:cubicBezTo>
                  <a:cubicBezTo>
                    <a:pt x="54" y="387"/>
                    <a:pt x="402" y="494"/>
                    <a:pt x="535" y="548"/>
                  </a:cubicBezTo>
                  <a:lnTo>
                    <a:pt x="473" y="583"/>
                  </a:lnTo>
                  <a:cubicBezTo>
                    <a:pt x="348" y="592"/>
                    <a:pt x="196" y="601"/>
                    <a:pt x="98" y="690"/>
                  </a:cubicBezTo>
                  <a:cubicBezTo>
                    <a:pt x="0" y="780"/>
                    <a:pt x="0" y="985"/>
                    <a:pt x="125" y="1021"/>
                  </a:cubicBezTo>
                  <a:cubicBezTo>
                    <a:pt x="148" y="1028"/>
                    <a:pt x="169" y="1031"/>
                    <a:pt x="190" y="1031"/>
                  </a:cubicBezTo>
                  <a:cubicBezTo>
                    <a:pt x="218" y="1031"/>
                    <a:pt x="246" y="1026"/>
                    <a:pt x="277" y="1021"/>
                  </a:cubicBezTo>
                  <a:cubicBezTo>
                    <a:pt x="428" y="976"/>
                    <a:pt x="571" y="905"/>
                    <a:pt x="696" y="806"/>
                  </a:cubicBezTo>
                  <a:lnTo>
                    <a:pt x="723" y="842"/>
                  </a:lnTo>
                  <a:cubicBezTo>
                    <a:pt x="750" y="931"/>
                    <a:pt x="785" y="1021"/>
                    <a:pt x="812" y="1119"/>
                  </a:cubicBezTo>
                  <a:cubicBezTo>
                    <a:pt x="848" y="1208"/>
                    <a:pt x="901" y="1306"/>
                    <a:pt x="990" y="1324"/>
                  </a:cubicBezTo>
                  <a:cubicBezTo>
                    <a:pt x="1001" y="1326"/>
                    <a:pt x="1009" y="1327"/>
                    <a:pt x="1017" y="1327"/>
                  </a:cubicBezTo>
                  <a:cubicBezTo>
                    <a:pt x="1094" y="1327"/>
                    <a:pt x="1034" y="1207"/>
                    <a:pt x="1026" y="1101"/>
                  </a:cubicBezTo>
                  <a:cubicBezTo>
                    <a:pt x="1017" y="976"/>
                    <a:pt x="1115" y="887"/>
                    <a:pt x="1044" y="789"/>
                  </a:cubicBezTo>
                  <a:lnTo>
                    <a:pt x="1089" y="753"/>
                  </a:lnTo>
                  <a:cubicBezTo>
                    <a:pt x="1095" y="754"/>
                    <a:pt x="1102" y="754"/>
                    <a:pt x="1108" y="754"/>
                  </a:cubicBezTo>
                  <a:cubicBezTo>
                    <a:pt x="1237" y="754"/>
                    <a:pt x="1209" y="578"/>
                    <a:pt x="1303" y="459"/>
                  </a:cubicBezTo>
                  <a:cubicBezTo>
                    <a:pt x="1401" y="334"/>
                    <a:pt x="1454" y="182"/>
                    <a:pt x="1454" y="182"/>
                  </a:cubicBezTo>
                  <a:cubicBezTo>
                    <a:pt x="1413" y="158"/>
                    <a:pt x="1366" y="147"/>
                    <a:pt x="1318" y="147"/>
                  </a:cubicBezTo>
                  <a:cubicBezTo>
                    <a:pt x="1243" y="147"/>
                    <a:pt x="1167" y="174"/>
                    <a:pt x="1106" y="218"/>
                  </a:cubicBezTo>
                  <a:cubicBezTo>
                    <a:pt x="999" y="289"/>
                    <a:pt x="928" y="396"/>
                    <a:pt x="866" y="503"/>
                  </a:cubicBezTo>
                  <a:lnTo>
                    <a:pt x="848" y="566"/>
                  </a:lnTo>
                  <a:cubicBezTo>
                    <a:pt x="803" y="378"/>
                    <a:pt x="705" y="200"/>
                    <a:pt x="562" y="57"/>
                  </a:cubicBezTo>
                  <a:cubicBezTo>
                    <a:pt x="525" y="15"/>
                    <a:pt x="515" y="0"/>
                    <a:pt x="4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4"/>
            <p:cNvSpPr/>
            <p:nvPr/>
          </p:nvSpPr>
          <p:spPr>
            <a:xfrm>
              <a:off x="4044417" y="4660296"/>
              <a:ext cx="65851" cy="35126"/>
            </a:xfrm>
            <a:custGeom>
              <a:avLst/>
              <a:gdLst/>
              <a:ahLst/>
              <a:cxnLst/>
              <a:rect l="l" t="t" r="r" b="b"/>
              <a:pathLst>
                <a:path w="1526" h="814" extrusionOk="0">
                  <a:moveTo>
                    <a:pt x="1181" y="0"/>
                  </a:moveTo>
                  <a:cubicBezTo>
                    <a:pt x="1153" y="0"/>
                    <a:pt x="1133" y="20"/>
                    <a:pt x="1089" y="69"/>
                  </a:cubicBezTo>
                  <a:cubicBezTo>
                    <a:pt x="999" y="158"/>
                    <a:pt x="848" y="122"/>
                    <a:pt x="794" y="238"/>
                  </a:cubicBezTo>
                  <a:lnTo>
                    <a:pt x="794" y="301"/>
                  </a:lnTo>
                  <a:cubicBezTo>
                    <a:pt x="705" y="122"/>
                    <a:pt x="607" y="247"/>
                    <a:pt x="446" y="131"/>
                  </a:cubicBezTo>
                  <a:cubicBezTo>
                    <a:pt x="405" y="98"/>
                    <a:pt x="383" y="84"/>
                    <a:pt x="361" y="84"/>
                  </a:cubicBezTo>
                  <a:cubicBezTo>
                    <a:pt x="336" y="84"/>
                    <a:pt x="311" y="103"/>
                    <a:pt x="259" y="131"/>
                  </a:cubicBezTo>
                  <a:cubicBezTo>
                    <a:pt x="228" y="148"/>
                    <a:pt x="196" y="153"/>
                    <a:pt x="167" y="153"/>
                  </a:cubicBezTo>
                  <a:cubicBezTo>
                    <a:pt x="111" y="153"/>
                    <a:pt x="64" y="132"/>
                    <a:pt x="51" y="132"/>
                  </a:cubicBezTo>
                  <a:cubicBezTo>
                    <a:pt x="43" y="132"/>
                    <a:pt x="50" y="142"/>
                    <a:pt x="80" y="176"/>
                  </a:cubicBezTo>
                  <a:cubicBezTo>
                    <a:pt x="179" y="274"/>
                    <a:pt x="339" y="310"/>
                    <a:pt x="482" y="345"/>
                  </a:cubicBezTo>
                  <a:lnTo>
                    <a:pt x="428" y="390"/>
                  </a:lnTo>
                  <a:cubicBezTo>
                    <a:pt x="303" y="426"/>
                    <a:pt x="161" y="461"/>
                    <a:pt x="80" y="568"/>
                  </a:cubicBezTo>
                  <a:cubicBezTo>
                    <a:pt x="0" y="675"/>
                    <a:pt x="18" y="738"/>
                    <a:pt x="143" y="756"/>
                  </a:cubicBezTo>
                  <a:cubicBezTo>
                    <a:pt x="175" y="761"/>
                    <a:pt x="215" y="770"/>
                    <a:pt x="250" y="770"/>
                  </a:cubicBezTo>
                  <a:cubicBezTo>
                    <a:pt x="273" y="770"/>
                    <a:pt x="295" y="766"/>
                    <a:pt x="312" y="756"/>
                  </a:cubicBezTo>
                  <a:cubicBezTo>
                    <a:pt x="455" y="693"/>
                    <a:pt x="580" y="693"/>
                    <a:pt x="687" y="568"/>
                  </a:cubicBezTo>
                  <a:lnTo>
                    <a:pt x="723" y="595"/>
                  </a:lnTo>
                  <a:cubicBezTo>
                    <a:pt x="767" y="684"/>
                    <a:pt x="767" y="684"/>
                    <a:pt x="812" y="765"/>
                  </a:cubicBezTo>
                  <a:cubicBezTo>
                    <a:pt x="829" y="790"/>
                    <a:pt x="847" y="798"/>
                    <a:pt x="867" y="798"/>
                  </a:cubicBezTo>
                  <a:cubicBezTo>
                    <a:pt x="912" y="798"/>
                    <a:pt x="967" y="756"/>
                    <a:pt x="1035" y="756"/>
                  </a:cubicBezTo>
                  <a:cubicBezTo>
                    <a:pt x="1114" y="756"/>
                    <a:pt x="1193" y="814"/>
                    <a:pt x="1224" y="814"/>
                  </a:cubicBezTo>
                  <a:cubicBezTo>
                    <a:pt x="1239" y="814"/>
                    <a:pt x="1243" y="801"/>
                    <a:pt x="1231" y="765"/>
                  </a:cubicBezTo>
                  <a:cubicBezTo>
                    <a:pt x="1205" y="649"/>
                    <a:pt x="1115" y="568"/>
                    <a:pt x="1026" y="488"/>
                  </a:cubicBezTo>
                  <a:lnTo>
                    <a:pt x="1062" y="435"/>
                  </a:lnTo>
                  <a:cubicBezTo>
                    <a:pt x="1222" y="435"/>
                    <a:pt x="1383" y="354"/>
                    <a:pt x="1454" y="212"/>
                  </a:cubicBezTo>
                  <a:cubicBezTo>
                    <a:pt x="1526" y="69"/>
                    <a:pt x="1428" y="96"/>
                    <a:pt x="1285" y="33"/>
                  </a:cubicBezTo>
                  <a:cubicBezTo>
                    <a:pt x="1233" y="13"/>
                    <a:pt x="1204" y="0"/>
                    <a:pt x="118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4"/>
            <p:cNvSpPr/>
            <p:nvPr/>
          </p:nvSpPr>
          <p:spPr>
            <a:xfrm>
              <a:off x="4156829" y="4547884"/>
              <a:ext cx="60457" cy="50747"/>
            </a:xfrm>
            <a:custGeom>
              <a:avLst/>
              <a:gdLst/>
              <a:ahLst/>
              <a:cxnLst/>
              <a:rect l="l" t="t" r="r" b="b"/>
              <a:pathLst>
                <a:path w="1401" h="1176" extrusionOk="0">
                  <a:moveTo>
                    <a:pt x="244" y="1"/>
                  </a:moveTo>
                  <a:cubicBezTo>
                    <a:pt x="202" y="1"/>
                    <a:pt x="161" y="10"/>
                    <a:pt x="125" y="33"/>
                  </a:cubicBezTo>
                  <a:cubicBezTo>
                    <a:pt x="0" y="114"/>
                    <a:pt x="27" y="310"/>
                    <a:pt x="143" y="408"/>
                  </a:cubicBezTo>
                  <a:cubicBezTo>
                    <a:pt x="250" y="506"/>
                    <a:pt x="402" y="533"/>
                    <a:pt x="553" y="551"/>
                  </a:cubicBezTo>
                  <a:lnTo>
                    <a:pt x="509" y="604"/>
                  </a:lnTo>
                  <a:cubicBezTo>
                    <a:pt x="384" y="649"/>
                    <a:pt x="384" y="622"/>
                    <a:pt x="312" y="729"/>
                  </a:cubicBezTo>
                  <a:cubicBezTo>
                    <a:pt x="241" y="845"/>
                    <a:pt x="241" y="1041"/>
                    <a:pt x="366" y="1050"/>
                  </a:cubicBezTo>
                  <a:cubicBezTo>
                    <a:pt x="407" y="1050"/>
                    <a:pt x="395" y="1077"/>
                    <a:pt x="408" y="1077"/>
                  </a:cubicBezTo>
                  <a:cubicBezTo>
                    <a:pt x="412" y="1077"/>
                    <a:pt x="418" y="1074"/>
                    <a:pt x="428" y="1068"/>
                  </a:cubicBezTo>
                  <a:cubicBezTo>
                    <a:pt x="562" y="997"/>
                    <a:pt x="687" y="890"/>
                    <a:pt x="776" y="756"/>
                  </a:cubicBezTo>
                  <a:lnTo>
                    <a:pt x="812" y="783"/>
                  </a:lnTo>
                  <a:cubicBezTo>
                    <a:pt x="865" y="863"/>
                    <a:pt x="919" y="943"/>
                    <a:pt x="973" y="1023"/>
                  </a:cubicBezTo>
                  <a:cubicBezTo>
                    <a:pt x="1032" y="1100"/>
                    <a:pt x="1099" y="1176"/>
                    <a:pt x="1190" y="1176"/>
                  </a:cubicBezTo>
                  <a:cubicBezTo>
                    <a:pt x="1194" y="1176"/>
                    <a:pt x="1199" y="1176"/>
                    <a:pt x="1204" y="1175"/>
                  </a:cubicBezTo>
                  <a:cubicBezTo>
                    <a:pt x="1320" y="1166"/>
                    <a:pt x="1383" y="1015"/>
                    <a:pt x="1338" y="907"/>
                  </a:cubicBezTo>
                  <a:cubicBezTo>
                    <a:pt x="1303" y="792"/>
                    <a:pt x="1204" y="720"/>
                    <a:pt x="1106" y="649"/>
                  </a:cubicBezTo>
                  <a:lnTo>
                    <a:pt x="1142" y="595"/>
                  </a:lnTo>
                  <a:cubicBezTo>
                    <a:pt x="1294" y="577"/>
                    <a:pt x="1401" y="604"/>
                    <a:pt x="1338" y="461"/>
                  </a:cubicBezTo>
                  <a:cubicBezTo>
                    <a:pt x="1276" y="354"/>
                    <a:pt x="1320" y="229"/>
                    <a:pt x="1169" y="194"/>
                  </a:cubicBezTo>
                  <a:cubicBezTo>
                    <a:pt x="1077" y="166"/>
                    <a:pt x="1086" y="49"/>
                    <a:pt x="1054" y="49"/>
                  </a:cubicBezTo>
                  <a:cubicBezTo>
                    <a:pt x="1045" y="49"/>
                    <a:pt x="1034" y="57"/>
                    <a:pt x="1017" y="78"/>
                  </a:cubicBezTo>
                  <a:cubicBezTo>
                    <a:pt x="937" y="176"/>
                    <a:pt x="892" y="301"/>
                    <a:pt x="857" y="426"/>
                  </a:cubicBezTo>
                  <a:lnTo>
                    <a:pt x="857" y="488"/>
                  </a:lnTo>
                  <a:cubicBezTo>
                    <a:pt x="758" y="319"/>
                    <a:pt x="625" y="167"/>
                    <a:pt x="455" y="69"/>
                  </a:cubicBezTo>
                  <a:cubicBezTo>
                    <a:pt x="393" y="29"/>
                    <a:pt x="317" y="1"/>
                    <a:pt x="2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4"/>
            <p:cNvSpPr/>
            <p:nvPr/>
          </p:nvSpPr>
          <p:spPr>
            <a:xfrm>
              <a:off x="3827663" y="4474525"/>
              <a:ext cx="410812" cy="222624"/>
            </a:xfrm>
            <a:custGeom>
              <a:avLst/>
              <a:gdLst/>
              <a:ahLst/>
              <a:cxnLst/>
              <a:rect l="l" t="t" r="r" b="b"/>
              <a:pathLst>
                <a:path w="9520" h="5159" extrusionOk="0">
                  <a:moveTo>
                    <a:pt x="7084" y="199"/>
                  </a:moveTo>
                  <a:lnTo>
                    <a:pt x="7084" y="199"/>
                  </a:lnTo>
                  <a:cubicBezTo>
                    <a:pt x="7655" y="261"/>
                    <a:pt x="8208" y="832"/>
                    <a:pt x="8645" y="1814"/>
                  </a:cubicBezTo>
                  <a:cubicBezTo>
                    <a:pt x="9055" y="2741"/>
                    <a:pt x="9305" y="3910"/>
                    <a:pt x="9323" y="4963"/>
                  </a:cubicBezTo>
                  <a:lnTo>
                    <a:pt x="197" y="4963"/>
                  </a:lnTo>
                  <a:cubicBezTo>
                    <a:pt x="215" y="2750"/>
                    <a:pt x="1027" y="395"/>
                    <a:pt x="2516" y="208"/>
                  </a:cubicBezTo>
                  <a:lnTo>
                    <a:pt x="2516" y="208"/>
                  </a:lnTo>
                  <a:cubicBezTo>
                    <a:pt x="2463" y="404"/>
                    <a:pt x="2311" y="698"/>
                    <a:pt x="2151" y="1011"/>
                  </a:cubicBezTo>
                  <a:cubicBezTo>
                    <a:pt x="1731" y="1822"/>
                    <a:pt x="1205" y="2831"/>
                    <a:pt x="1669" y="3589"/>
                  </a:cubicBezTo>
                  <a:cubicBezTo>
                    <a:pt x="2061" y="4231"/>
                    <a:pt x="3087" y="4552"/>
                    <a:pt x="4800" y="4552"/>
                  </a:cubicBezTo>
                  <a:cubicBezTo>
                    <a:pt x="6513" y="4552"/>
                    <a:pt x="7530" y="4231"/>
                    <a:pt x="7923" y="3589"/>
                  </a:cubicBezTo>
                  <a:cubicBezTo>
                    <a:pt x="8386" y="2831"/>
                    <a:pt x="7860" y="1822"/>
                    <a:pt x="7441" y="1011"/>
                  </a:cubicBezTo>
                  <a:cubicBezTo>
                    <a:pt x="7280" y="698"/>
                    <a:pt x="7129" y="404"/>
                    <a:pt x="7084" y="199"/>
                  </a:cubicBezTo>
                  <a:close/>
                  <a:moveTo>
                    <a:pt x="6962" y="0"/>
                  </a:moveTo>
                  <a:cubicBezTo>
                    <a:pt x="6941" y="0"/>
                    <a:pt x="6920" y="15"/>
                    <a:pt x="6906" y="29"/>
                  </a:cubicBezTo>
                  <a:cubicBezTo>
                    <a:pt x="6888" y="47"/>
                    <a:pt x="6879" y="74"/>
                    <a:pt x="6879" y="101"/>
                  </a:cubicBezTo>
                  <a:cubicBezTo>
                    <a:pt x="6879" y="342"/>
                    <a:pt x="7048" y="672"/>
                    <a:pt x="7271" y="1100"/>
                  </a:cubicBezTo>
                  <a:cubicBezTo>
                    <a:pt x="7673" y="1867"/>
                    <a:pt x="8163" y="2822"/>
                    <a:pt x="7762" y="3491"/>
                  </a:cubicBezTo>
                  <a:cubicBezTo>
                    <a:pt x="7414" y="4062"/>
                    <a:pt x="6415" y="4356"/>
                    <a:pt x="4800" y="4356"/>
                  </a:cubicBezTo>
                  <a:cubicBezTo>
                    <a:pt x="3177" y="4356"/>
                    <a:pt x="2186" y="4062"/>
                    <a:pt x="1838" y="3491"/>
                  </a:cubicBezTo>
                  <a:cubicBezTo>
                    <a:pt x="1428" y="2822"/>
                    <a:pt x="1928" y="1867"/>
                    <a:pt x="2320" y="1100"/>
                  </a:cubicBezTo>
                  <a:cubicBezTo>
                    <a:pt x="2543" y="672"/>
                    <a:pt x="2722" y="333"/>
                    <a:pt x="2722" y="101"/>
                  </a:cubicBezTo>
                  <a:cubicBezTo>
                    <a:pt x="2722" y="74"/>
                    <a:pt x="2713" y="47"/>
                    <a:pt x="2686" y="29"/>
                  </a:cubicBezTo>
                  <a:cubicBezTo>
                    <a:pt x="2668" y="11"/>
                    <a:pt x="2641" y="3"/>
                    <a:pt x="2614" y="3"/>
                  </a:cubicBezTo>
                  <a:cubicBezTo>
                    <a:pt x="919" y="92"/>
                    <a:pt x="1" y="2670"/>
                    <a:pt x="1" y="5061"/>
                  </a:cubicBezTo>
                  <a:cubicBezTo>
                    <a:pt x="1" y="5114"/>
                    <a:pt x="45" y="5159"/>
                    <a:pt x="99" y="5159"/>
                  </a:cubicBezTo>
                  <a:lnTo>
                    <a:pt x="9421" y="5159"/>
                  </a:lnTo>
                  <a:cubicBezTo>
                    <a:pt x="9475" y="5159"/>
                    <a:pt x="9519" y="5114"/>
                    <a:pt x="9519" y="5061"/>
                  </a:cubicBezTo>
                  <a:cubicBezTo>
                    <a:pt x="9519" y="3955"/>
                    <a:pt x="9252" y="2715"/>
                    <a:pt x="8824" y="1733"/>
                  </a:cubicBezTo>
                  <a:cubicBezTo>
                    <a:pt x="8324" y="618"/>
                    <a:pt x="7664" y="3"/>
                    <a:pt x="6977" y="3"/>
                  </a:cubicBezTo>
                  <a:cubicBezTo>
                    <a:pt x="6972" y="1"/>
                    <a:pt x="6967" y="0"/>
                    <a:pt x="69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3" name="Google Shape;243;p24"/>
          <p:cNvGrpSpPr/>
          <p:nvPr/>
        </p:nvGrpSpPr>
        <p:grpSpPr>
          <a:xfrm>
            <a:off x="7517725" y="659775"/>
            <a:ext cx="393450" cy="536525"/>
            <a:chOff x="4434850" y="3401475"/>
            <a:chExt cx="393450" cy="536525"/>
          </a:xfrm>
        </p:grpSpPr>
        <p:sp>
          <p:nvSpPr>
            <p:cNvPr id="244" name="Google Shape;244;p24"/>
            <p:cNvSpPr/>
            <p:nvPr/>
          </p:nvSpPr>
          <p:spPr>
            <a:xfrm>
              <a:off x="4649400" y="3408425"/>
              <a:ext cx="178900" cy="295350"/>
            </a:xfrm>
            <a:custGeom>
              <a:avLst/>
              <a:gdLst/>
              <a:ahLst/>
              <a:cxnLst/>
              <a:rect l="l" t="t" r="r" b="b"/>
              <a:pathLst>
                <a:path w="7156" h="11814" extrusionOk="0">
                  <a:moveTo>
                    <a:pt x="1090" y="1"/>
                  </a:moveTo>
                  <a:cubicBezTo>
                    <a:pt x="802" y="1"/>
                    <a:pt x="529" y="31"/>
                    <a:pt x="402" y="153"/>
                  </a:cubicBezTo>
                  <a:cubicBezTo>
                    <a:pt x="125" y="430"/>
                    <a:pt x="0" y="849"/>
                    <a:pt x="27" y="1233"/>
                  </a:cubicBezTo>
                  <a:cubicBezTo>
                    <a:pt x="81" y="1982"/>
                    <a:pt x="946" y="2642"/>
                    <a:pt x="1455" y="3187"/>
                  </a:cubicBezTo>
                  <a:cubicBezTo>
                    <a:pt x="1963" y="3731"/>
                    <a:pt x="2614" y="4123"/>
                    <a:pt x="3301" y="4418"/>
                  </a:cubicBezTo>
                  <a:cubicBezTo>
                    <a:pt x="3721" y="4596"/>
                    <a:pt x="4167" y="4748"/>
                    <a:pt x="4515" y="5042"/>
                  </a:cubicBezTo>
                  <a:cubicBezTo>
                    <a:pt x="4907" y="5363"/>
                    <a:pt x="5139" y="5836"/>
                    <a:pt x="5317" y="6309"/>
                  </a:cubicBezTo>
                  <a:cubicBezTo>
                    <a:pt x="5978" y="8049"/>
                    <a:pt x="5987" y="9958"/>
                    <a:pt x="5879" y="11813"/>
                  </a:cubicBezTo>
                  <a:cubicBezTo>
                    <a:pt x="7030" y="9512"/>
                    <a:pt x="7155" y="8102"/>
                    <a:pt x="6977" y="5506"/>
                  </a:cubicBezTo>
                  <a:cubicBezTo>
                    <a:pt x="6941" y="5007"/>
                    <a:pt x="6549" y="3517"/>
                    <a:pt x="6334" y="3062"/>
                  </a:cubicBezTo>
                  <a:cubicBezTo>
                    <a:pt x="6004" y="2330"/>
                    <a:pt x="5549" y="1840"/>
                    <a:pt x="4809" y="1206"/>
                  </a:cubicBezTo>
                  <a:cubicBezTo>
                    <a:pt x="4001" y="511"/>
                    <a:pt x="3074" y="28"/>
                    <a:pt x="1972" y="28"/>
                  </a:cubicBezTo>
                  <a:cubicBezTo>
                    <a:pt x="1942" y="28"/>
                    <a:pt x="1913" y="28"/>
                    <a:pt x="1883" y="29"/>
                  </a:cubicBezTo>
                  <a:cubicBezTo>
                    <a:pt x="1871" y="29"/>
                    <a:pt x="1859" y="29"/>
                    <a:pt x="1846" y="29"/>
                  </a:cubicBezTo>
                  <a:cubicBezTo>
                    <a:pt x="1660" y="29"/>
                    <a:pt x="1368" y="1"/>
                    <a:pt x="10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4"/>
            <p:cNvSpPr/>
            <p:nvPr/>
          </p:nvSpPr>
          <p:spPr>
            <a:xfrm>
              <a:off x="4436625" y="3405375"/>
              <a:ext cx="245575" cy="530300"/>
            </a:xfrm>
            <a:custGeom>
              <a:avLst/>
              <a:gdLst/>
              <a:ahLst/>
              <a:cxnLst/>
              <a:rect l="l" t="t" r="r" b="b"/>
              <a:pathLst>
                <a:path w="9823" h="21212" extrusionOk="0">
                  <a:moveTo>
                    <a:pt x="7432" y="1"/>
                  </a:moveTo>
                  <a:cubicBezTo>
                    <a:pt x="6391" y="1"/>
                    <a:pt x="5684" y="579"/>
                    <a:pt x="4738" y="1150"/>
                  </a:cubicBezTo>
                  <a:cubicBezTo>
                    <a:pt x="4390" y="1364"/>
                    <a:pt x="4051" y="1578"/>
                    <a:pt x="3721" y="1828"/>
                  </a:cubicBezTo>
                  <a:cubicBezTo>
                    <a:pt x="2401" y="2818"/>
                    <a:pt x="1410" y="4254"/>
                    <a:pt x="955" y="5842"/>
                  </a:cubicBezTo>
                  <a:cubicBezTo>
                    <a:pt x="786" y="6422"/>
                    <a:pt x="679" y="7029"/>
                    <a:pt x="590" y="7626"/>
                  </a:cubicBezTo>
                  <a:cubicBezTo>
                    <a:pt x="491" y="8269"/>
                    <a:pt x="268" y="8875"/>
                    <a:pt x="170" y="9527"/>
                  </a:cubicBezTo>
                  <a:cubicBezTo>
                    <a:pt x="90" y="10035"/>
                    <a:pt x="1" y="10561"/>
                    <a:pt x="45" y="11070"/>
                  </a:cubicBezTo>
                  <a:lnTo>
                    <a:pt x="268" y="11195"/>
                  </a:lnTo>
                  <a:cubicBezTo>
                    <a:pt x="500" y="11070"/>
                    <a:pt x="625" y="10535"/>
                    <a:pt x="929" y="10321"/>
                  </a:cubicBezTo>
                  <a:lnTo>
                    <a:pt x="929" y="10365"/>
                  </a:lnTo>
                  <a:cubicBezTo>
                    <a:pt x="679" y="11552"/>
                    <a:pt x="491" y="12756"/>
                    <a:pt x="527" y="13960"/>
                  </a:cubicBezTo>
                  <a:cubicBezTo>
                    <a:pt x="590" y="15994"/>
                    <a:pt x="1134" y="17993"/>
                    <a:pt x="2409" y="19581"/>
                  </a:cubicBezTo>
                  <a:lnTo>
                    <a:pt x="2704" y="19598"/>
                  </a:lnTo>
                  <a:cubicBezTo>
                    <a:pt x="2650" y="18858"/>
                    <a:pt x="2748" y="18760"/>
                    <a:pt x="3052" y="18269"/>
                  </a:cubicBezTo>
                  <a:cubicBezTo>
                    <a:pt x="3560" y="19875"/>
                    <a:pt x="4033" y="19937"/>
                    <a:pt x="4604" y="20455"/>
                  </a:cubicBezTo>
                  <a:cubicBezTo>
                    <a:pt x="4906" y="20734"/>
                    <a:pt x="6357" y="21211"/>
                    <a:pt x="7234" y="21211"/>
                  </a:cubicBezTo>
                  <a:cubicBezTo>
                    <a:pt x="7394" y="21211"/>
                    <a:pt x="7535" y="21195"/>
                    <a:pt x="7646" y="21160"/>
                  </a:cubicBezTo>
                  <a:cubicBezTo>
                    <a:pt x="7842" y="21097"/>
                    <a:pt x="7878" y="20847"/>
                    <a:pt x="7691" y="20758"/>
                  </a:cubicBezTo>
                  <a:cubicBezTo>
                    <a:pt x="6254" y="20089"/>
                    <a:pt x="5835" y="19081"/>
                    <a:pt x="5113" y="18117"/>
                  </a:cubicBezTo>
                  <a:cubicBezTo>
                    <a:pt x="4435" y="17145"/>
                    <a:pt x="3632" y="14736"/>
                    <a:pt x="3186" y="13550"/>
                  </a:cubicBezTo>
                  <a:cubicBezTo>
                    <a:pt x="2633" y="12069"/>
                    <a:pt x="2811" y="10187"/>
                    <a:pt x="3311" y="8679"/>
                  </a:cubicBezTo>
                  <a:cubicBezTo>
                    <a:pt x="3516" y="8081"/>
                    <a:pt x="3801" y="7493"/>
                    <a:pt x="4238" y="7020"/>
                  </a:cubicBezTo>
                  <a:cubicBezTo>
                    <a:pt x="4595" y="6627"/>
                    <a:pt x="5050" y="6333"/>
                    <a:pt x="5505" y="6056"/>
                  </a:cubicBezTo>
                  <a:cubicBezTo>
                    <a:pt x="5969" y="5771"/>
                    <a:pt x="6442" y="5503"/>
                    <a:pt x="6932" y="5253"/>
                  </a:cubicBezTo>
                  <a:cubicBezTo>
                    <a:pt x="7655" y="4870"/>
                    <a:pt x="8413" y="4513"/>
                    <a:pt x="8958" y="3906"/>
                  </a:cubicBezTo>
                  <a:cubicBezTo>
                    <a:pt x="9555" y="3228"/>
                    <a:pt x="9823" y="2274"/>
                    <a:pt x="9653" y="1391"/>
                  </a:cubicBezTo>
                  <a:cubicBezTo>
                    <a:pt x="9582" y="1016"/>
                    <a:pt x="9439" y="650"/>
                    <a:pt x="9172" y="374"/>
                  </a:cubicBezTo>
                  <a:cubicBezTo>
                    <a:pt x="8949" y="158"/>
                    <a:pt x="8651" y="18"/>
                    <a:pt x="8348" y="18"/>
                  </a:cubicBezTo>
                  <a:cubicBezTo>
                    <a:pt x="8275" y="18"/>
                    <a:pt x="8201" y="26"/>
                    <a:pt x="8128" y="44"/>
                  </a:cubicBezTo>
                  <a:lnTo>
                    <a:pt x="7735" y="17"/>
                  </a:lnTo>
                  <a:cubicBezTo>
                    <a:pt x="7631" y="6"/>
                    <a:pt x="7530" y="1"/>
                    <a:pt x="74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24"/>
            <p:cNvSpPr/>
            <p:nvPr/>
          </p:nvSpPr>
          <p:spPr>
            <a:xfrm>
              <a:off x="4434850" y="3401475"/>
              <a:ext cx="254275" cy="536525"/>
            </a:xfrm>
            <a:custGeom>
              <a:avLst/>
              <a:gdLst/>
              <a:ahLst/>
              <a:cxnLst/>
              <a:rect l="l" t="t" r="r" b="b"/>
              <a:pathLst>
                <a:path w="10171" h="21461" extrusionOk="0">
                  <a:moveTo>
                    <a:pt x="3054" y="18386"/>
                  </a:moveTo>
                  <a:cubicBezTo>
                    <a:pt x="3053" y="18387"/>
                    <a:pt x="3052" y="18388"/>
                    <a:pt x="3051" y="18389"/>
                  </a:cubicBezTo>
                  <a:cubicBezTo>
                    <a:pt x="3052" y="18388"/>
                    <a:pt x="3053" y="18387"/>
                    <a:pt x="3054" y="18386"/>
                  </a:cubicBezTo>
                  <a:close/>
                  <a:moveTo>
                    <a:pt x="7812" y="266"/>
                  </a:moveTo>
                  <a:cubicBezTo>
                    <a:pt x="8911" y="266"/>
                    <a:pt x="9851" y="860"/>
                    <a:pt x="9582" y="2858"/>
                  </a:cubicBezTo>
                  <a:cubicBezTo>
                    <a:pt x="9350" y="4553"/>
                    <a:pt x="6763" y="5320"/>
                    <a:pt x="5531" y="6141"/>
                  </a:cubicBezTo>
                  <a:cubicBezTo>
                    <a:pt x="4541" y="6783"/>
                    <a:pt x="3881" y="7408"/>
                    <a:pt x="3417" y="8523"/>
                  </a:cubicBezTo>
                  <a:cubicBezTo>
                    <a:pt x="2168" y="11502"/>
                    <a:pt x="3248" y="14607"/>
                    <a:pt x="4595" y="17355"/>
                  </a:cubicBezTo>
                  <a:cubicBezTo>
                    <a:pt x="4934" y="18033"/>
                    <a:pt x="5335" y="18675"/>
                    <a:pt x="5799" y="19273"/>
                  </a:cubicBezTo>
                  <a:cubicBezTo>
                    <a:pt x="5951" y="19478"/>
                    <a:pt x="7075" y="20566"/>
                    <a:pt x="7075" y="20602"/>
                  </a:cubicBezTo>
                  <a:cubicBezTo>
                    <a:pt x="7079" y="21046"/>
                    <a:pt x="6801" y="21181"/>
                    <a:pt x="6461" y="21181"/>
                  </a:cubicBezTo>
                  <a:cubicBezTo>
                    <a:pt x="6042" y="21181"/>
                    <a:pt x="5528" y="20976"/>
                    <a:pt x="5326" y="20887"/>
                  </a:cubicBezTo>
                  <a:cubicBezTo>
                    <a:pt x="4208" y="20402"/>
                    <a:pt x="3604" y="19631"/>
                    <a:pt x="3170" y="18524"/>
                  </a:cubicBezTo>
                  <a:lnTo>
                    <a:pt x="3170" y="18524"/>
                  </a:lnTo>
                  <a:cubicBezTo>
                    <a:pt x="3175" y="18503"/>
                    <a:pt x="3180" y="18482"/>
                    <a:pt x="3185" y="18461"/>
                  </a:cubicBezTo>
                  <a:cubicBezTo>
                    <a:pt x="3216" y="18406"/>
                    <a:pt x="3166" y="18350"/>
                    <a:pt x="3115" y="18350"/>
                  </a:cubicBezTo>
                  <a:cubicBezTo>
                    <a:pt x="3098" y="18350"/>
                    <a:pt x="3081" y="18356"/>
                    <a:pt x="3066" y="18370"/>
                  </a:cubicBezTo>
                  <a:lnTo>
                    <a:pt x="3066" y="18370"/>
                  </a:lnTo>
                  <a:cubicBezTo>
                    <a:pt x="3081" y="18345"/>
                    <a:pt x="3089" y="18331"/>
                    <a:pt x="3089" y="18331"/>
                  </a:cubicBezTo>
                  <a:lnTo>
                    <a:pt x="3089" y="18331"/>
                  </a:lnTo>
                  <a:cubicBezTo>
                    <a:pt x="3088" y="18331"/>
                    <a:pt x="3077" y="18348"/>
                    <a:pt x="3054" y="18386"/>
                  </a:cubicBezTo>
                  <a:lnTo>
                    <a:pt x="3054" y="18386"/>
                  </a:lnTo>
                  <a:cubicBezTo>
                    <a:pt x="3058" y="18380"/>
                    <a:pt x="3062" y="18375"/>
                    <a:pt x="3066" y="18370"/>
                  </a:cubicBezTo>
                  <a:lnTo>
                    <a:pt x="3066" y="18370"/>
                  </a:lnTo>
                  <a:cubicBezTo>
                    <a:pt x="2967" y="18542"/>
                    <a:pt x="2566" y="19222"/>
                    <a:pt x="2639" y="19222"/>
                  </a:cubicBezTo>
                  <a:cubicBezTo>
                    <a:pt x="2648" y="19222"/>
                    <a:pt x="2663" y="19213"/>
                    <a:pt x="2686" y="19192"/>
                  </a:cubicBezTo>
                  <a:lnTo>
                    <a:pt x="2686" y="19192"/>
                  </a:lnTo>
                  <a:cubicBezTo>
                    <a:pt x="2698" y="19517"/>
                    <a:pt x="2663" y="19678"/>
                    <a:pt x="2578" y="19678"/>
                  </a:cubicBezTo>
                  <a:cubicBezTo>
                    <a:pt x="2484" y="19678"/>
                    <a:pt x="2327" y="19477"/>
                    <a:pt x="2106" y="19076"/>
                  </a:cubicBezTo>
                  <a:cubicBezTo>
                    <a:pt x="1704" y="18452"/>
                    <a:pt x="1392" y="17783"/>
                    <a:pt x="1169" y="17069"/>
                  </a:cubicBezTo>
                  <a:cubicBezTo>
                    <a:pt x="393" y="14678"/>
                    <a:pt x="1098" y="12858"/>
                    <a:pt x="1089" y="10477"/>
                  </a:cubicBezTo>
                  <a:cubicBezTo>
                    <a:pt x="1089" y="10419"/>
                    <a:pt x="1049" y="10392"/>
                    <a:pt x="1007" y="10392"/>
                  </a:cubicBezTo>
                  <a:cubicBezTo>
                    <a:pt x="978" y="10392"/>
                    <a:pt x="947" y="10406"/>
                    <a:pt x="928" y="10432"/>
                  </a:cubicBezTo>
                  <a:cubicBezTo>
                    <a:pt x="600" y="10863"/>
                    <a:pt x="402" y="11035"/>
                    <a:pt x="292" y="11035"/>
                  </a:cubicBezTo>
                  <a:cubicBezTo>
                    <a:pt x="0" y="11035"/>
                    <a:pt x="320" y="9837"/>
                    <a:pt x="455" y="9067"/>
                  </a:cubicBezTo>
                  <a:cubicBezTo>
                    <a:pt x="634" y="8068"/>
                    <a:pt x="812" y="6988"/>
                    <a:pt x="1107" y="6016"/>
                  </a:cubicBezTo>
                  <a:cubicBezTo>
                    <a:pt x="1829" y="3661"/>
                    <a:pt x="3738" y="1663"/>
                    <a:pt x="6004" y="681"/>
                  </a:cubicBezTo>
                  <a:cubicBezTo>
                    <a:pt x="6535" y="451"/>
                    <a:pt x="7199" y="266"/>
                    <a:pt x="7812" y="266"/>
                  </a:cubicBezTo>
                  <a:close/>
                  <a:moveTo>
                    <a:pt x="7976" y="1"/>
                  </a:moveTo>
                  <a:cubicBezTo>
                    <a:pt x="6580" y="1"/>
                    <a:pt x="4857" y="1109"/>
                    <a:pt x="3997" y="1734"/>
                  </a:cubicBezTo>
                  <a:cubicBezTo>
                    <a:pt x="1053" y="3857"/>
                    <a:pt x="107" y="7756"/>
                    <a:pt x="27" y="11226"/>
                  </a:cubicBezTo>
                  <a:cubicBezTo>
                    <a:pt x="27" y="11262"/>
                    <a:pt x="45" y="11288"/>
                    <a:pt x="72" y="11306"/>
                  </a:cubicBezTo>
                  <a:cubicBezTo>
                    <a:pt x="143" y="11351"/>
                    <a:pt x="223" y="11386"/>
                    <a:pt x="295" y="11431"/>
                  </a:cubicBezTo>
                  <a:cubicBezTo>
                    <a:pt x="309" y="11440"/>
                    <a:pt x="324" y="11444"/>
                    <a:pt x="339" y="11444"/>
                  </a:cubicBezTo>
                  <a:cubicBezTo>
                    <a:pt x="371" y="11444"/>
                    <a:pt x="402" y="11426"/>
                    <a:pt x="420" y="11395"/>
                  </a:cubicBezTo>
                  <a:cubicBezTo>
                    <a:pt x="521" y="11260"/>
                    <a:pt x="595" y="11202"/>
                    <a:pt x="647" y="11202"/>
                  </a:cubicBezTo>
                  <a:cubicBezTo>
                    <a:pt x="954" y="11202"/>
                    <a:pt x="517" y="13219"/>
                    <a:pt x="509" y="13661"/>
                  </a:cubicBezTo>
                  <a:cubicBezTo>
                    <a:pt x="500" y="14821"/>
                    <a:pt x="643" y="16008"/>
                    <a:pt x="1000" y="17123"/>
                  </a:cubicBezTo>
                  <a:cubicBezTo>
                    <a:pt x="1267" y="17979"/>
                    <a:pt x="1740" y="19781"/>
                    <a:pt x="2775" y="19852"/>
                  </a:cubicBezTo>
                  <a:cubicBezTo>
                    <a:pt x="2819" y="19852"/>
                    <a:pt x="2864" y="19808"/>
                    <a:pt x="2864" y="19754"/>
                  </a:cubicBezTo>
                  <a:cubicBezTo>
                    <a:pt x="2963" y="19358"/>
                    <a:pt x="3062" y="18961"/>
                    <a:pt x="3162" y="18557"/>
                  </a:cubicBezTo>
                  <a:lnTo>
                    <a:pt x="3162" y="18557"/>
                  </a:lnTo>
                  <a:cubicBezTo>
                    <a:pt x="3578" y="19674"/>
                    <a:pt x="4165" y="20470"/>
                    <a:pt x="5282" y="20977"/>
                  </a:cubicBezTo>
                  <a:cubicBezTo>
                    <a:pt x="5690" y="21160"/>
                    <a:pt x="6482" y="21461"/>
                    <a:pt x="7129" y="21461"/>
                  </a:cubicBezTo>
                  <a:cubicBezTo>
                    <a:pt x="7457" y="21461"/>
                    <a:pt x="7748" y="21383"/>
                    <a:pt x="7931" y="21173"/>
                  </a:cubicBezTo>
                  <a:cubicBezTo>
                    <a:pt x="7949" y="21146"/>
                    <a:pt x="7949" y="21119"/>
                    <a:pt x="7940" y="21093"/>
                  </a:cubicBezTo>
                  <a:cubicBezTo>
                    <a:pt x="7574" y="20459"/>
                    <a:pt x="6780" y="20191"/>
                    <a:pt x="6290" y="19656"/>
                  </a:cubicBezTo>
                  <a:cubicBezTo>
                    <a:pt x="5647" y="18960"/>
                    <a:pt x="5130" y="18122"/>
                    <a:pt x="4720" y="17283"/>
                  </a:cubicBezTo>
                  <a:cubicBezTo>
                    <a:pt x="3462" y="14687"/>
                    <a:pt x="2436" y="11708"/>
                    <a:pt x="3462" y="8862"/>
                  </a:cubicBezTo>
                  <a:cubicBezTo>
                    <a:pt x="4470" y="6078"/>
                    <a:pt x="7441" y="6096"/>
                    <a:pt x="9109" y="4107"/>
                  </a:cubicBezTo>
                  <a:cubicBezTo>
                    <a:pt x="9778" y="3304"/>
                    <a:pt x="10170" y="1939"/>
                    <a:pt x="9635" y="958"/>
                  </a:cubicBezTo>
                  <a:cubicBezTo>
                    <a:pt x="9248" y="260"/>
                    <a:pt x="8650" y="1"/>
                    <a:pt x="797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7" name="Google Shape;247;p24"/>
          <p:cNvGrpSpPr/>
          <p:nvPr/>
        </p:nvGrpSpPr>
        <p:grpSpPr>
          <a:xfrm>
            <a:off x="7473141" y="4137402"/>
            <a:ext cx="482409" cy="173413"/>
            <a:chOff x="3841400" y="4208525"/>
            <a:chExt cx="313375" cy="112650"/>
          </a:xfrm>
        </p:grpSpPr>
        <p:sp>
          <p:nvSpPr>
            <p:cNvPr id="248" name="Google Shape;248;p24"/>
            <p:cNvSpPr/>
            <p:nvPr/>
          </p:nvSpPr>
          <p:spPr>
            <a:xfrm>
              <a:off x="3841400" y="4299075"/>
              <a:ext cx="313375" cy="22100"/>
            </a:xfrm>
            <a:custGeom>
              <a:avLst/>
              <a:gdLst/>
              <a:ahLst/>
              <a:cxnLst/>
              <a:rect l="l" t="t" r="r" b="b"/>
              <a:pathLst>
                <a:path w="12535" h="884" extrusionOk="0">
                  <a:moveTo>
                    <a:pt x="179" y="0"/>
                  </a:moveTo>
                  <a:cubicBezTo>
                    <a:pt x="99" y="286"/>
                    <a:pt x="36" y="580"/>
                    <a:pt x="1" y="883"/>
                  </a:cubicBezTo>
                  <a:lnTo>
                    <a:pt x="12535" y="883"/>
                  </a:lnTo>
                  <a:cubicBezTo>
                    <a:pt x="12499" y="580"/>
                    <a:pt x="12437" y="286"/>
                    <a:pt x="1234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4"/>
            <p:cNvSpPr/>
            <p:nvPr/>
          </p:nvSpPr>
          <p:spPr>
            <a:xfrm>
              <a:off x="3853900" y="4257350"/>
              <a:ext cx="288400" cy="22125"/>
            </a:xfrm>
            <a:custGeom>
              <a:avLst/>
              <a:gdLst/>
              <a:ahLst/>
              <a:cxnLst/>
              <a:rect l="l" t="t" r="r" b="b"/>
              <a:pathLst>
                <a:path w="11536" h="885" extrusionOk="0">
                  <a:moveTo>
                    <a:pt x="562" y="1"/>
                  </a:moveTo>
                  <a:cubicBezTo>
                    <a:pt x="339" y="277"/>
                    <a:pt x="152" y="572"/>
                    <a:pt x="0" y="884"/>
                  </a:cubicBezTo>
                  <a:lnTo>
                    <a:pt x="11535" y="884"/>
                  </a:lnTo>
                  <a:cubicBezTo>
                    <a:pt x="11374" y="572"/>
                    <a:pt x="11196" y="277"/>
                    <a:pt x="109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4"/>
            <p:cNvSpPr/>
            <p:nvPr/>
          </p:nvSpPr>
          <p:spPr>
            <a:xfrm>
              <a:off x="3887125" y="4215650"/>
              <a:ext cx="75625" cy="22100"/>
            </a:xfrm>
            <a:custGeom>
              <a:avLst/>
              <a:gdLst/>
              <a:ahLst/>
              <a:cxnLst/>
              <a:rect l="l" t="t" r="r" b="b"/>
              <a:pathLst>
                <a:path w="3025" h="884" extrusionOk="0">
                  <a:moveTo>
                    <a:pt x="1437" y="1"/>
                  </a:moveTo>
                  <a:cubicBezTo>
                    <a:pt x="901" y="233"/>
                    <a:pt x="420" y="527"/>
                    <a:pt x="0" y="884"/>
                  </a:cubicBezTo>
                  <a:lnTo>
                    <a:pt x="3025" y="884"/>
                  </a:lnTo>
                  <a:cubicBezTo>
                    <a:pt x="2650" y="679"/>
                    <a:pt x="2391" y="375"/>
                    <a:pt x="2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24"/>
            <p:cNvSpPr/>
            <p:nvPr/>
          </p:nvSpPr>
          <p:spPr>
            <a:xfrm>
              <a:off x="4033425" y="4215650"/>
              <a:ext cx="75400" cy="22100"/>
            </a:xfrm>
            <a:custGeom>
              <a:avLst/>
              <a:gdLst/>
              <a:ahLst/>
              <a:cxnLst/>
              <a:rect l="l" t="t" r="r" b="b"/>
              <a:pathLst>
                <a:path w="3016" h="884" extrusionOk="0">
                  <a:moveTo>
                    <a:pt x="723" y="1"/>
                  </a:moveTo>
                  <a:cubicBezTo>
                    <a:pt x="634" y="375"/>
                    <a:pt x="375" y="679"/>
                    <a:pt x="1" y="884"/>
                  </a:cubicBezTo>
                  <a:lnTo>
                    <a:pt x="3016" y="884"/>
                  </a:lnTo>
                  <a:cubicBezTo>
                    <a:pt x="2606" y="527"/>
                    <a:pt x="2124" y="233"/>
                    <a:pt x="15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24"/>
            <p:cNvSpPr/>
            <p:nvPr/>
          </p:nvSpPr>
          <p:spPr>
            <a:xfrm>
              <a:off x="3940875" y="4208525"/>
              <a:ext cx="114200" cy="39950"/>
            </a:xfrm>
            <a:custGeom>
              <a:avLst/>
              <a:gdLst/>
              <a:ahLst/>
              <a:cxnLst/>
              <a:rect l="l" t="t" r="r" b="b"/>
              <a:pathLst>
                <a:path w="4568" h="1598" extrusionOk="0">
                  <a:moveTo>
                    <a:pt x="0" y="0"/>
                  </a:moveTo>
                  <a:cubicBezTo>
                    <a:pt x="0" y="937"/>
                    <a:pt x="946" y="1597"/>
                    <a:pt x="2284" y="1597"/>
                  </a:cubicBezTo>
                  <a:cubicBezTo>
                    <a:pt x="3631" y="1597"/>
                    <a:pt x="4568" y="937"/>
                    <a:pt x="4568" y="0"/>
                  </a:cubicBezTo>
                  <a:lnTo>
                    <a:pt x="4354" y="0"/>
                  </a:lnTo>
                  <a:cubicBezTo>
                    <a:pt x="4354" y="812"/>
                    <a:pt x="3506" y="1383"/>
                    <a:pt x="2284" y="1383"/>
                  </a:cubicBezTo>
                  <a:cubicBezTo>
                    <a:pt x="1071" y="1383"/>
                    <a:pt x="223" y="812"/>
                    <a:pt x="2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3" name="Google Shape;253;p24"/>
          <p:cNvSpPr/>
          <p:nvPr/>
        </p:nvSpPr>
        <p:spPr>
          <a:xfrm>
            <a:off x="8202450" y="4119575"/>
            <a:ext cx="139074" cy="209126"/>
          </a:xfrm>
          <a:custGeom>
            <a:avLst/>
            <a:gdLst/>
            <a:ahLst/>
            <a:cxnLst/>
            <a:rect l="l" t="t" r="r" b="b"/>
            <a:pathLst>
              <a:path w="1167" h="1755" extrusionOk="0">
                <a:moveTo>
                  <a:pt x="261" y="1"/>
                </a:moveTo>
                <a:cubicBezTo>
                  <a:pt x="150" y="1"/>
                  <a:pt x="50" y="149"/>
                  <a:pt x="171" y="247"/>
                </a:cubicBezTo>
                <a:lnTo>
                  <a:pt x="769" y="853"/>
                </a:lnTo>
                <a:lnTo>
                  <a:pt x="106" y="1517"/>
                </a:lnTo>
                <a:cubicBezTo>
                  <a:pt x="1" y="1616"/>
                  <a:pt x="95" y="1754"/>
                  <a:pt x="203" y="1754"/>
                </a:cubicBezTo>
                <a:cubicBezTo>
                  <a:pt x="236" y="1754"/>
                  <a:pt x="270" y="1742"/>
                  <a:pt x="301" y="1711"/>
                </a:cubicBezTo>
                <a:lnTo>
                  <a:pt x="1166" y="853"/>
                </a:lnTo>
                <a:lnTo>
                  <a:pt x="365" y="52"/>
                </a:lnTo>
                <a:cubicBezTo>
                  <a:pt x="334" y="16"/>
                  <a:pt x="297" y="1"/>
                  <a:pt x="2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24"/>
          <p:cNvSpPr/>
          <p:nvPr/>
        </p:nvSpPr>
        <p:spPr>
          <a:xfrm>
            <a:off x="8202450" y="830225"/>
            <a:ext cx="139074" cy="209126"/>
          </a:xfrm>
          <a:custGeom>
            <a:avLst/>
            <a:gdLst/>
            <a:ahLst/>
            <a:cxnLst/>
            <a:rect l="l" t="t" r="r" b="b"/>
            <a:pathLst>
              <a:path w="1167" h="1755" extrusionOk="0">
                <a:moveTo>
                  <a:pt x="261" y="1"/>
                </a:moveTo>
                <a:cubicBezTo>
                  <a:pt x="150" y="1"/>
                  <a:pt x="50" y="149"/>
                  <a:pt x="171" y="247"/>
                </a:cubicBezTo>
                <a:lnTo>
                  <a:pt x="769" y="853"/>
                </a:lnTo>
                <a:lnTo>
                  <a:pt x="106" y="1517"/>
                </a:lnTo>
                <a:cubicBezTo>
                  <a:pt x="1" y="1616"/>
                  <a:pt x="95" y="1754"/>
                  <a:pt x="203" y="1754"/>
                </a:cubicBezTo>
                <a:cubicBezTo>
                  <a:pt x="236" y="1754"/>
                  <a:pt x="270" y="1742"/>
                  <a:pt x="301" y="1711"/>
                </a:cubicBezTo>
                <a:lnTo>
                  <a:pt x="1166" y="853"/>
                </a:lnTo>
                <a:lnTo>
                  <a:pt x="365" y="52"/>
                </a:lnTo>
                <a:cubicBezTo>
                  <a:pt x="334" y="16"/>
                  <a:pt x="297" y="1"/>
                  <a:pt x="2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24"/>
          <p:cNvSpPr/>
          <p:nvPr/>
        </p:nvSpPr>
        <p:spPr>
          <a:xfrm flipH="1">
            <a:off x="4654475" y="4119575"/>
            <a:ext cx="139074" cy="209126"/>
          </a:xfrm>
          <a:custGeom>
            <a:avLst/>
            <a:gdLst/>
            <a:ahLst/>
            <a:cxnLst/>
            <a:rect l="l" t="t" r="r" b="b"/>
            <a:pathLst>
              <a:path w="1167" h="1755" extrusionOk="0">
                <a:moveTo>
                  <a:pt x="261" y="1"/>
                </a:moveTo>
                <a:cubicBezTo>
                  <a:pt x="150" y="1"/>
                  <a:pt x="50" y="149"/>
                  <a:pt x="171" y="247"/>
                </a:cubicBezTo>
                <a:lnTo>
                  <a:pt x="769" y="853"/>
                </a:lnTo>
                <a:lnTo>
                  <a:pt x="106" y="1517"/>
                </a:lnTo>
                <a:cubicBezTo>
                  <a:pt x="1" y="1616"/>
                  <a:pt x="95" y="1754"/>
                  <a:pt x="203" y="1754"/>
                </a:cubicBezTo>
                <a:cubicBezTo>
                  <a:pt x="236" y="1754"/>
                  <a:pt x="270" y="1742"/>
                  <a:pt x="301" y="1711"/>
                </a:cubicBezTo>
                <a:lnTo>
                  <a:pt x="1166" y="853"/>
                </a:lnTo>
                <a:lnTo>
                  <a:pt x="365" y="52"/>
                </a:lnTo>
                <a:cubicBezTo>
                  <a:pt x="334" y="16"/>
                  <a:pt x="297" y="1"/>
                  <a:pt x="2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24"/>
          <p:cNvSpPr/>
          <p:nvPr/>
        </p:nvSpPr>
        <p:spPr>
          <a:xfrm flipH="1">
            <a:off x="4654475" y="830225"/>
            <a:ext cx="139074" cy="209126"/>
          </a:xfrm>
          <a:custGeom>
            <a:avLst/>
            <a:gdLst/>
            <a:ahLst/>
            <a:cxnLst/>
            <a:rect l="l" t="t" r="r" b="b"/>
            <a:pathLst>
              <a:path w="1167" h="1755" extrusionOk="0">
                <a:moveTo>
                  <a:pt x="261" y="1"/>
                </a:moveTo>
                <a:cubicBezTo>
                  <a:pt x="150" y="1"/>
                  <a:pt x="50" y="149"/>
                  <a:pt x="171" y="247"/>
                </a:cubicBezTo>
                <a:lnTo>
                  <a:pt x="769" y="853"/>
                </a:lnTo>
                <a:lnTo>
                  <a:pt x="106" y="1517"/>
                </a:lnTo>
                <a:cubicBezTo>
                  <a:pt x="1" y="1616"/>
                  <a:pt x="95" y="1754"/>
                  <a:pt x="203" y="1754"/>
                </a:cubicBezTo>
                <a:cubicBezTo>
                  <a:pt x="236" y="1754"/>
                  <a:pt x="270" y="1742"/>
                  <a:pt x="301" y="1711"/>
                </a:cubicBezTo>
                <a:lnTo>
                  <a:pt x="1166" y="853"/>
                </a:lnTo>
                <a:lnTo>
                  <a:pt x="365" y="52"/>
                </a:lnTo>
                <a:cubicBezTo>
                  <a:pt x="334" y="16"/>
                  <a:pt x="297" y="1"/>
                  <a:pt x="261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Google Shape;1728;p38"/>
          <p:cNvSpPr txBox="1">
            <a:spLocks noGrp="1"/>
          </p:cNvSpPr>
          <p:nvPr>
            <p:ph type="title"/>
          </p:nvPr>
        </p:nvSpPr>
        <p:spPr>
          <a:xfrm>
            <a:off x="720025" y="445025"/>
            <a:ext cx="770405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Y</a:t>
            </a:r>
            <a:r>
              <a:rPr lang="en" sz="2400" b="1" dirty="0">
                <a:latin typeface="Cambria" panose="02040503050406030204" pitchFamily="18" charset="0"/>
                <a:ea typeface="Cambria" panose="02040503050406030204" pitchFamily="18" charset="0"/>
              </a:rPr>
              <a:t>êu cầu đối với bài văn biểu cảm về con người, sự việc</a:t>
            </a:r>
            <a:endParaRPr sz="2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186F39D-D202-4EE6-8859-B9CCA15C7C1D}"/>
              </a:ext>
            </a:extLst>
          </p:cNvPr>
          <p:cNvGrpSpPr/>
          <p:nvPr/>
        </p:nvGrpSpPr>
        <p:grpSpPr>
          <a:xfrm>
            <a:off x="3085350" y="1506975"/>
            <a:ext cx="2973300" cy="3301500"/>
            <a:chOff x="3085350" y="1506975"/>
            <a:chExt cx="2973300" cy="3301500"/>
          </a:xfrm>
        </p:grpSpPr>
        <p:sp>
          <p:nvSpPr>
            <p:cNvPr id="1722" name="Google Shape;1722;p38"/>
            <p:cNvSpPr/>
            <p:nvPr/>
          </p:nvSpPr>
          <p:spPr>
            <a:xfrm>
              <a:off x="3085350" y="1506975"/>
              <a:ext cx="2973300" cy="3301500"/>
            </a:xfrm>
            <a:prstGeom prst="roundRect">
              <a:avLst>
                <a:gd name="adj" fmla="val 8038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723" name="Google Shape;1723;p38"/>
            <p:cNvGrpSpPr/>
            <p:nvPr/>
          </p:nvGrpSpPr>
          <p:grpSpPr>
            <a:xfrm>
              <a:off x="3564200" y="1898608"/>
              <a:ext cx="2015590" cy="1110722"/>
              <a:chOff x="3300700" y="3522575"/>
              <a:chExt cx="346625" cy="191000"/>
            </a:xfrm>
          </p:grpSpPr>
          <p:sp>
            <p:nvSpPr>
              <p:cNvPr id="1724" name="Google Shape;1724;p38"/>
              <p:cNvSpPr/>
              <p:nvPr/>
            </p:nvSpPr>
            <p:spPr>
              <a:xfrm>
                <a:off x="3365375" y="3524325"/>
                <a:ext cx="170200" cy="59675"/>
              </a:xfrm>
              <a:custGeom>
                <a:avLst/>
                <a:gdLst/>
                <a:ahLst/>
                <a:cxnLst/>
                <a:rect l="l" t="t" r="r" b="b"/>
                <a:pathLst>
                  <a:path w="6808" h="2387" extrusionOk="0">
                    <a:moveTo>
                      <a:pt x="4530" y="1"/>
                    </a:moveTo>
                    <a:cubicBezTo>
                      <a:pt x="4212" y="1"/>
                      <a:pt x="3888" y="28"/>
                      <a:pt x="3560" y="85"/>
                    </a:cubicBezTo>
                    <a:cubicBezTo>
                      <a:pt x="1990" y="353"/>
                      <a:pt x="706" y="1236"/>
                      <a:pt x="1" y="2387"/>
                    </a:cubicBezTo>
                    <a:cubicBezTo>
                      <a:pt x="1018" y="1798"/>
                      <a:pt x="2311" y="1307"/>
                      <a:pt x="3757" y="941"/>
                    </a:cubicBezTo>
                    <a:cubicBezTo>
                      <a:pt x="4863" y="665"/>
                      <a:pt x="5889" y="522"/>
                      <a:pt x="6808" y="513"/>
                    </a:cubicBezTo>
                    <a:cubicBezTo>
                      <a:pt x="6132" y="185"/>
                      <a:pt x="5353" y="1"/>
                      <a:pt x="45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5" name="Google Shape;1725;p38"/>
              <p:cNvSpPr/>
              <p:nvPr/>
            </p:nvSpPr>
            <p:spPr>
              <a:xfrm>
                <a:off x="3360250" y="3522575"/>
                <a:ext cx="182700" cy="66325"/>
              </a:xfrm>
              <a:custGeom>
                <a:avLst/>
                <a:gdLst/>
                <a:ahLst/>
                <a:cxnLst/>
                <a:rect l="l" t="t" r="r" b="b"/>
                <a:pathLst>
                  <a:path w="7308" h="2653" extrusionOk="0">
                    <a:moveTo>
                      <a:pt x="4729" y="137"/>
                    </a:moveTo>
                    <a:cubicBezTo>
                      <a:pt x="5416" y="137"/>
                      <a:pt x="6094" y="271"/>
                      <a:pt x="6709" y="521"/>
                    </a:cubicBezTo>
                    <a:cubicBezTo>
                      <a:pt x="5844" y="556"/>
                      <a:pt x="4916" y="699"/>
                      <a:pt x="3944" y="949"/>
                    </a:cubicBezTo>
                    <a:cubicBezTo>
                      <a:pt x="2615" y="1279"/>
                      <a:pt x="1401" y="1734"/>
                      <a:pt x="420" y="2251"/>
                    </a:cubicBezTo>
                    <a:cubicBezTo>
                      <a:pt x="1169" y="1199"/>
                      <a:pt x="2383" y="467"/>
                      <a:pt x="3783" y="226"/>
                    </a:cubicBezTo>
                    <a:cubicBezTo>
                      <a:pt x="4095" y="164"/>
                      <a:pt x="4408" y="137"/>
                      <a:pt x="4729" y="137"/>
                    </a:cubicBezTo>
                    <a:close/>
                    <a:moveTo>
                      <a:pt x="4731" y="0"/>
                    </a:moveTo>
                    <a:cubicBezTo>
                      <a:pt x="4408" y="0"/>
                      <a:pt x="4081" y="28"/>
                      <a:pt x="3756" y="84"/>
                    </a:cubicBezTo>
                    <a:cubicBezTo>
                      <a:pt x="2213" y="351"/>
                      <a:pt x="902" y="1199"/>
                      <a:pt x="143" y="2421"/>
                    </a:cubicBezTo>
                    <a:lnTo>
                      <a:pt x="1" y="2653"/>
                    </a:lnTo>
                    <a:lnTo>
                      <a:pt x="1" y="2653"/>
                    </a:lnTo>
                    <a:lnTo>
                      <a:pt x="242" y="2510"/>
                    </a:lnTo>
                    <a:cubicBezTo>
                      <a:pt x="1250" y="1939"/>
                      <a:pt x="2543" y="1440"/>
                      <a:pt x="3980" y="1083"/>
                    </a:cubicBezTo>
                    <a:cubicBezTo>
                      <a:pt x="5050" y="815"/>
                      <a:pt x="6076" y="664"/>
                      <a:pt x="7013" y="646"/>
                    </a:cubicBezTo>
                    <a:lnTo>
                      <a:pt x="7307" y="646"/>
                    </a:lnTo>
                    <a:lnTo>
                      <a:pt x="7048" y="521"/>
                    </a:lnTo>
                    <a:cubicBezTo>
                      <a:pt x="6346" y="176"/>
                      <a:pt x="5547" y="0"/>
                      <a:pt x="47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6" name="Google Shape;1726;p38"/>
              <p:cNvSpPr/>
              <p:nvPr/>
            </p:nvSpPr>
            <p:spPr>
              <a:xfrm>
                <a:off x="3302275" y="3537100"/>
                <a:ext cx="343475" cy="174250"/>
              </a:xfrm>
              <a:custGeom>
                <a:avLst/>
                <a:gdLst/>
                <a:ahLst/>
                <a:cxnLst/>
                <a:rect l="l" t="t" r="r" b="b"/>
                <a:pathLst>
                  <a:path w="13739" h="6970" extrusionOk="0">
                    <a:moveTo>
                      <a:pt x="9534" y="0"/>
                    </a:moveTo>
                    <a:cubicBezTo>
                      <a:pt x="9467" y="0"/>
                      <a:pt x="9400" y="1"/>
                      <a:pt x="9332" y="2"/>
                    </a:cubicBezTo>
                    <a:cubicBezTo>
                      <a:pt x="8413" y="11"/>
                      <a:pt x="7387" y="154"/>
                      <a:pt x="6281" y="430"/>
                    </a:cubicBezTo>
                    <a:cubicBezTo>
                      <a:pt x="4835" y="796"/>
                      <a:pt x="3542" y="1287"/>
                      <a:pt x="2525" y="1876"/>
                    </a:cubicBezTo>
                    <a:cubicBezTo>
                      <a:pt x="937" y="2786"/>
                      <a:pt x="0" y="3910"/>
                      <a:pt x="161" y="5096"/>
                    </a:cubicBezTo>
                    <a:cubicBezTo>
                      <a:pt x="295" y="6122"/>
                      <a:pt x="1321" y="6738"/>
                      <a:pt x="2793" y="6970"/>
                    </a:cubicBezTo>
                    <a:lnTo>
                      <a:pt x="2793" y="6265"/>
                    </a:lnTo>
                    <a:lnTo>
                      <a:pt x="2793" y="4936"/>
                    </a:lnTo>
                    <a:cubicBezTo>
                      <a:pt x="2793" y="2803"/>
                      <a:pt x="4541" y="1055"/>
                      <a:pt x="6673" y="1055"/>
                    </a:cubicBezTo>
                    <a:lnTo>
                      <a:pt x="8065" y="1055"/>
                    </a:lnTo>
                    <a:cubicBezTo>
                      <a:pt x="9689" y="1055"/>
                      <a:pt x="11080" y="2063"/>
                      <a:pt x="11660" y="3490"/>
                    </a:cubicBezTo>
                    <a:cubicBezTo>
                      <a:pt x="11821" y="3883"/>
                      <a:pt x="11919" y="4320"/>
                      <a:pt x="11937" y="4766"/>
                    </a:cubicBezTo>
                    <a:cubicBezTo>
                      <a:pt x="13132" y="3892"/>
                      <a:pt x="13739" y="2875"/>
                      <a:pt x="13426" y="1858"/>
                    </a:cubicBezTo>
                    <a:cubicBezTo>
                      <a:pt x="13055" y="665"/>
                      <a:pt x="11595" y="0"/>
                      <a:pt x="953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27" name="Google Shape;1727;p38"/>
              <p:cNvSpPr/>
              <p:nvPr/>
            </p:nvSpPr>
            <p:spPr>
              <a:xfrm>
                <a:off x="3300700" y="3535325"/>
                <a:ext cx="346625" cy="178250"/>
              </a:xfrm>
              <a:custGeom>
                <a:avLst/>
                <a:gdLst/>
                <a:ahLst/>
                <a:cxnLst/>
                <a:rect l="l" t="t" r="r" b="b"/>
                <a:pathLst>
                  <a:path w="13865" h="7130" extrusionOk="0">
                    <a:moveTo>
                      <a:pt x="9573" y="136"/>
                    </a:moveTo>
                    <a:cubicBezTo>
                      <a:pt x="11661" y="136"/>
                      <a:pt x="13061" y="796"/>
                      <a:pt x="13427" y="1956"/>
                    </a:cubicBezTo>
                    <a:cubicBezTo>
                      <a:pt x="13704" y="2848"/>
                      <a:pt x="13222" y="3829"/>
                      <a:pt x="12062" y="4703"/>
                    </a:cubicBezTo>
                    <a:cubicBezTo>
                      <a:pt x="12035" y="4302"/>
                      <a:pt x="11937" y="3909"/>
                      <a:pt x="11786" y="3535"/>
                    </a:cubicBezTo>
                    <a:cubicBezTo>
                      <a:pt x="11179" y="2027"/>
                      <a:pt x="9743" y="1055"/>
                      <a:pt x="8128" y="1055"/>
                    </a:cubicBezTo>
                    <a:lnTo>
                      <a:pt x="6736" y="1055"/>
                    </a:lnTo>
                    <a:cubicBezTo>
                      <a:pt x="4559" y="1055"/>
                      <a:pt x="2784" y="2830"/>
                      <a:pt x="2784" y="5007"/>
                    </a:cubicBezTo>
                    <a:lnTo>
                      <a:pt x="2784" y="6960"/>
                    </a:lnTo>
                    <a:cubicBezTo>
                      <a:pt x="1294" y="6710"/>
                      <a:pt x="411" y="6068"/>
                      <a:pt x="295" y="5158"/>
                    </a:cubicBezTo>
                    <a:cubicBezTo>
                      <a:pt x="152" y="4061"/>
                      <a:pt x="973" y="2946"/>
                      <a:pt x="2624" y="2000"/>
                    </a:cubicBezTo>
                    <a:cubicBezTo>
                      <a:pt x="3632" y="1429"/>
                      <a:pt x="4925" y="930"/>
                      <a:pt x="6362" y="573"/>
                    </a:cubicBezTo>
                    <a:cubicBezTo>
                      <a:pt x="7432" y="305"/>
                      <a:pt x="8458" y="154"/>
                      <a:pt x="9395" y="136"/>
                    </a:cubicBezTo>
                    <a:close/>
                    <a:moveTo>
                      <a:pt x="9559" y="1"/>
                    </a:moveTo>
                    <a:cubicBezTo>
                      <a:pt x="9505" y="1"/>
                      <a:pt x="9450" y="1"/>
                      <a:pt x="9395" y="2"/>
                    </a:cubicBezTo>
                    <a:cubicBezTo>
                      <a:pt x="8440" y="20"/>
                      <a:pt x="7414" y="162"/>
                      <a:pt x="6326" y="439"/>
                    </a:cubicBezTo>
                    <a:cubicBezTo>
                      <a:pt x="4881" y="805"/>
                      <a:pt x="3569" y="1304"/>
                      <a:pt x="2552" y="1884"/>
                    </a:cubicBezTo>
                    <a:cubicBezTo>
                      <a:pt x="857" y="2857"/>
                      <a:pt x="1" y="4025"/>
                      <a:pt x="152" y="5176"/>
                    </a:cubicBezTo>
                    <a:cubicBezTo>
                      <a:pt x="286" y="6175"/>
                      <a:pt x="1241" y="6862"/>
                      <a:pt x="2847" y="7112"/>
                    </a:cubicBezTo>
                    <a:lnTo>
                      <a:pt x="2927" y="7130"/>
                    </a:lnTo>
                    <a:lnTo>
                      <a:pt x="2927" y="5007"/>
                    </a:lnTo>
                    <a:cubicBezTo>
                      <a:pt x="2927" y="2901"/>
                      <a:pt x="4631" y="1197"/>
                      <a:pt x="6736" y="1197"/>
                    </a:cubicBezTo>
                    <a:lnTo>
                      <a:pt x="8128" y="1197"/>
                    </a:lnTo>
                    <a:cubicBezTo>
                      <a:pt x="9689" y="1197"/>
                      <a:pt x="11072" y="2134"/>
                      <a:pt x="11661" y="3579"/>
                    </a:cubicBezTo>
                    <a:cubicBezTo>
                      <a:pt x="11821" y="3990"/>
                      <a:pt x="11910" y="4409"/>
                      <a:pt x="11928" y="4846"/>
                    </a:cubicBezTo>
                    <a:lnTo>
                      <a:pt x="11937" y="4971"/>
                    </a:lnTo>
                    <a:lnTo>
                      <a:pt x="12044" y="4900"/>
                    </a:lnTo>
                    <a:cubicBezTo>
                      <a:pt x="13329" y="3954"/>
                      <a:pt x="13864" y="2901"/>
                      <a:pt x="13561" y="1911"/>
                    </a:cubicBezTo>
                    <a:cubicBezTo>
                      <a:pt x="13178" y="693"/>
                      <a:pt x="11725" y="1"/>
                      <a:pt x="955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729" name="Google Shape;1729;p38"/>
            <p:cNvGrpSpPr/>
            <p:nvPr/>
          </p:nvGrpSpPr>
          <p:grpSpPr>
            <a:xfrm>
              <a:off x="3907249" y="2127153"/>
              <a:ext cx="1395031" cy="2289670"/>
              <a:chOff x="4951775" y="3718250"/>
              <a:chExt cx="273675" cy="449175"/>
            </a:xfrm>
          </p:grpSpPr>
          <p:sp>
            <p:nvSpPr>
              <p:cNvPr id="1730" name="Google Shape;1730;p38"/>
              <p:cNvSpPr/>
              <p:nvPr/>
            </p:nvSpPr>
            <p:spPr>
              <a:xfrm>
                <a:off x="5188175" y="3980075"/>
                <a:ext cx="4275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06" extrusionOk="0">
                    <a:moveTo>
                      <a:pt x="1" y="206"/>
                    </a:moveTo>
                    <a:cubicBezTo>
                      <a:pt x="63" y="143"/>
                      <a:pt x="117" y="72"/>
                      <a:pt x="170" y="0"/>
                    </a:cubicBezTo>
                    <a:cubicBezTo>
                      <a:pt x="117" y="72"/>
                      <a:pt x="63" y="143"/>
                      <a:pt x="1" y="206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1" name="Google Shape;1731;p38"/>
              <p:cNvSpPr/>
              <p:nvPr/>
            </p:nvSpPr>
            <p:spPr>
              <a:xfrm>
                <a:off x="5187500" y="3985200"/>
                <a:ext cx="700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37" extrusionOk="0">
                    <a:moveTo>
                      <a:pt x="1" y="36"/>
                    </a:moveTo>
                    <a:cubicBezTo>
                      <a:pt x="10" y="27"/>
                      <a:pt x="19" y="9"/>
                      <a:pt x="28" y="1"/>
                    </a:cubicBezTo>
                    <a:cubicBezTo>
                      <a:pt x="19" y="9"/>
                      <a:pt x="10" y="27"/>
                      <a:pt x="1" y="36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2" name="Google Shape;1732;p38"/>
              <p:cNvSpPr/>
              <p:nvPr/>
            </p:nvSpPr>
            <p:spPr>
              <a:xfrm>
                <a:off x="5185500" y="3983225"/>
                <a:ext cx="4700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96" extrusionOk="0">
                    <a:moveTo>
                      <a:pt x="114" y="1"/>
                    </a:moveTo>
                    <a:cubicBezTo>
                      <a:pt x="91" y="1"/>
                      <a:pt x="70" y="10"/>
                      <a:pt x="54" y="26"/>
                    </a:cubicBezTo>
                    <a:lnTo>
                      <a:pt x="18" y="62"/>
                    </a:lnTo>
                    <a:cubicBezTo>
                      <a:pt x="9" y="80"/>
                      <a:pt x="1" y="97"/>
                      <a:pt x="1" y="115"/>
                    </a:cubicBezTo>
                    <a:cubicBezTo>
                      <a:pt x="1" y="142"/>
                      <a:pt x="9" y="160"/>
                      <a:pt x="27" y="178"/>
                    </a:cubicBezTo>
                    <a:cubicBezTo>
                      <a:pt x="36" y="187"/>
                      <a:pt x="54" y="195"/>
                      <a:pt x="81" y="195"/>
                    </a:cubicBezTo>
                    <a:cubicBezTo>
                      <a:pt x="99" y="195"/>
                      <a:pt x="117" y="187"/>
                      <a:pt x="134" y="169"/>
                    </a:cubicBezTo>
                    <a:lnTo>
                      <a:pt x="170" y="133"/>
                    </a:lnTo>
                    <a:cubicBezTo>
                      <a:pt x="179" y="115"/>
                      <a:pt x="188" y="97"/>
                      <a:pt x="188" y="80"/>
                    </a:cubicBezTo>
                    <a:cubicBezTo>
                      <a:pt x="188" y="62"/>
                      <a:pt x="179" y="35"/>
                      <a:pt x="161" y="17"/>
                    </a:cubicBezTo>
                    <a:cubicBezTo>
                      <a:pt x="146" y="6"/>
                      <a:pt x="130" y="1"/>
                      <a:pt x="114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3" name="Google Shape;1733;p38"/>
              <p:cNvSpPr/>
              <p:nvPr/>
            </p:nvSpPr>
            <p:spPr>
              <a:xfrm>
                <a:off x="5192425" y="3979850"/>
                <a:ext cx="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" h="10" extrusionOk="0">
                    <a:moveTo>
                      <a:pt x="0" y="9"/>
                    </a:moveTo>
                    <a:cubicBezTo>
                      <a:pt x="0" y="9"/>
                      <a:pt x="0" y="9"/>
                      <a:pt x="0" y="0"/>
                    </a:cubicBezTo>
                    <a:cubicBezTo>
                      <a:pt x="0" y="9"/>
                      <a:pt x="0" y="9"/>
                      <a:pt x="0" y="9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4" name="Google Shape;1734;p38"/>
              <p:cNvSpPr/>
              <p:nvPr/>
            </p:nvSpPr>
            <p:spPr>
              <a:xfrm>
                <a:off x="5190400" y="3978000"/>
                <a:ext cx="4050" cy="387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55" extrusionOk="0">
                    <a:moveTo>
                      <a:pt x="82" y="0"/>
                    </a:moveTo>
                    <a:cubicBezTo>
                      <a:pt x="59" y="0"/>
                      <a:pt x="34" y="9"/>
                      <a:pt x="19" y="30"/>
                    </a:cubicBezTo>
                    <a:cubicBezTo>
                      <a:pt x="19" y="30"/>
                      <a:pt x="19" y="39"/>
                      <a:pt x="19" y="39"/>
                    </a:cubicBezTo>
                    <a:cubicBezTo>
                      <a:pt x="1" y="57"/>
                      <a:pt x="1" y="65"/>
                      <a:pt x="1" y="83"/>
                    </a:cubicBezTo>
                    <a:cubicBezTo>
                      <a:pt x="1" y="101"/>
                      <a:pt x="10" y="128"/>
                      <a:pt x="37" y="146"/>
                    </a:cubicBezTo>
                    <a:cubicBezTo>
                      <a:pt x="45" y="155"/>
                      <a:pt x="63" y="155"/>
                      <a:pt x="81" y="155"/>
                    </a:cubicBezTo>
                    <a:cubicBezTo>
                      <a:pt x="99" y="155"/>
                      <a:pt x="126" y="146"/>
                      <a:pt x="144" y="128"/>
                    </a:cubicBezTo>
                    <a:cubicBezTo>
                      <a:pt x="152" y="110"/>
                      <a:pt x="161" y="92"/>
                      <a:pt x="161" y="74"/>
                    </a:cubicBezTo>
                    <a:cubicBezTo>
                      <a:pt x="161" y="57"/>
                      <a:pt x="152" y="30"/>
                      <a:pt x="126" y="12"/>
                    </a:cubicBezTo>
                    <a:cubicBezTo>
                      <a:pt x="115" y="5"/>
                      <a:pt x="99" y="0"/>
                      <a:pt x="82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5" name="Google Shape;1735;p38"/>
              <p:cNvSpPr/>
              <p:nvPr/>
            </p:nvSpPr>
            <p:spPr>
              <a:xfrm>
                <a:off x="5210250" y="3881950"/>
                <a:ext cx="4725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89" h="2302" extrusionOk="0">
                    <a:moveTo>
                      <a:pt x="63" y="0"/>
                    </a:moveTo>
                    <a:lnTo>
                      <a:pt x="63" y="1615"/>
                    </a:lnTo>
                    <a:cubicBezTo>
                      <a:pt x="63" y="1847"/>
                      <a:pt x="36" y="2061"/>
                      <a:pt x="1" y="2284"/>
                    </a:cubicBezTo>
                    <a:cubicBezTo>
                      <a:pt x="45" y="2284"/>
                      <a:pt x="99" y="2284"/>
                      <a:pt x="144" y="2293"/>
                    </a:cubicBezTo>
                    <a:cubicBezTo>
                      <a:pt x="152" y="2293"/>
                      <a:pt x="161" y="2302"/>
                      <a:pt x="170" y="2302"/>
                    </a:cubicBezTo>
                    <a:cubicBezTo>
                      <a:pt x="188" y="1526"/>
                      <a:pt x="170" y="758"/>
                      <a:pt x="63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6" name="Google Shape;1736;p38"/>
              <p:cNvSpPr/>
              <p:nvPr/>
            </p:nvSpPr>
            <p:spPr>
              <a:xfrm>
                <a:off x="5208925" y="3939025"/>
                <a:ext cx="135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54" h="251" extrusionOk="0">
                    <a:moveTo>
                      <a:pt x="0" y="251"/>
                    </a:moveTo>
                    <a:cubicBezTo>
                      <a:pt x="18" y="170"/>
                      <a:pt x="36" y="81"/>
                      <a:pt x="54" y="1"/>
                    </a:cubicBezTo>
                    <a:cubicBezTo>
                      <a:pt x="36" y="81"/>
                      <a:pt x="18" y="170"/>
                      <a:pt x="0" y="25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7" name="Google Shape;1737;p38"/>
              <p:cNvSpPr/>
              <p:nvPr/>
            </p:nvSpPr>
            <p:spPr>
              <a:xfrm>
                <a:off x="5203125" y="3960450"/>
                <a:ext cx="700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28" h="63" extrusionOk="0">
                    <a:moveTo>
                      <a:pt x="0" y="63"/>
                    </a:moveTo>
                    <a:cubicBezTo>
                      <a:pt x="9" y="36"/>
                      <a:pt x="18" y="18"/>
                      <a:pt x="27" y="0"/>
                    </a:cubicBezTo>
                    <a:cubicBezTo>
                      <a:pt x="18" y="18"/>
                      <a:pt x="9" y="36"/>
                      <a:pt x="0" y="63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8" name="Google Shape;1738;p38"/>
              <p:cNvSpPr/>
              <p:nvPr/>
            </p:nvSpPr>
            <p:spPr>
              <a:xfrm>
                <a:off x="5207125" y="3947500"/>
                <a:ext cx="1150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53" extrusionOk="0">
                    <a:moveTo>
                      <a:pt x="1" y="153"/>
                    </a:moveTo>
                    <a:cubicBezTo>
                      <a:pt x="19" y="108"/>
                      <a:pt x="37" y="54"/>
                      <a:pt x="46" y="1"/>
                    </a:cubicBezTo>
                    <a:cubicBezTo>
                      <a:pt x="37" y="54"/>
                      <a:pt x="19" y="108"/>
                      <a:pt x="1" y="153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39" name="Google Shape;1739;p38"/>
              <p:cNvSpPr/>
              <p:nvPr/>
            </p:nvSpPr>
            <p:spPr>
              <a:xfrm>
                <a:off x="5205125" y="3954200"/>
                <a:ext cx="115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117" extrusionOk="0">
                    <a:moveTo>
                      <a:pt x="1" y="116"/>
                    </a:moveTo>
                    <a:cubicBezTo>
                      <a:pt x="18" y="81"/>
                      <a:pt x="27" y="36"/>
                      <a:pt x="45" y="1"/>
                    </a:cubicBezTo>
                    <a:cubicBezTo>
                      <a:pt x="27" y="36"/>
                      <a:pt x="18" y="81"/>
                      <a:pt x="1" y="116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0" name="Google Shape;1740;p38"/>
              <p:cNvSpPr/>
              <p:nvPr/>
            </p:nvSpPr>
            <p:spPr>
              <a:xfrm>
                <a:off x="5192425" y="39798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1" name="Google Shape;1741;p38"/>
              <p:cNvSpPr/>
              <p:nvPr/>
            </p:nvSpPr>
            <p:spPr>
              <a:xfrm>
                <a:off x="5185500" y="3985200"/>
                <a:ext cx="27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17" extrusionOk="0">
                    <a:moveTo>
                      <a:pt x="108" y="1"/>
                    </a:moveTo>
                    <a:cubicBezTo>
                      <a:pt x="88" y="20"/>
                      <a:pt x="71" y="43"/>
                      <a:pt x="52" y="66"/>
                    </a:cubicBezTo>
                    <a:lnTo>
                      <a:pt x="52" y="66"/>
                    </a:lnTo>
                    <a:cubicBezTo>
                      <a:pt x="61" y="56"/>
                      <a:pt x="71" y="46"/>
                      <a:pt x="81" y="36"/>
                    </a:cubicBezTo>
                    <a:cubicBezTo>
                      <a:pt x="90" y="27"/>
                      <a:pt x="99" y="9"/>
                      <a:pt x="108" y="1"/>
                    </a:cubicBezTo>
                    <a:close/>
                    <a:moveTo>
                      <a:pt x="52" y="66"/>
                    </a:moveTo>
                    <a:lnTo>
                      <a:pt x="52" y="66"/>
                    </a:lnTo>
                    <a:cubicBezTo>
                      <a:pt x="35" y="83"/>
                      <a:pt x="18" y="100"/>
                      <a:pt x="1" y="116"/>
                    </a:cubicBezTo>
                    <a:cubicBezTo>
                      <a:pt x="20" y="101"/>
                      <a:pt x="36" y="83"/>
                      <a:pt x="52" y="66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2" name="Google Shape;1742;p38"/>
              <p:cNvSpPr/>
              <p:nvPr/>
            </p:nvSpPr>
            <p:spPr>
              <a:xfrm>
                <a:off x="5203800" y="3957100"/>
                <a:ext cx="1350" cy="337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35" extrusionOk="0">
                    <a:moveTo>
                      <a:pt x="0" y="134"/>
                    </a:moveTo>
                    <a:cubicBezTo>
                      <a:pt x="18" y="90"/>
                      <a:pt x="36" y="45"/>
                      <a:pt x="54" y="0"/>
                    </a:cubicBezTo>
                    <a:cubicBezTo>
                      <a:pt x="36" y="45"/>
                      <a:pt x="18" y="90"/>
                      <a:pt x="0" y="134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3" name="Google Shape;1743;p38"/>
              <p:cNvSpPr/>
              <p:nvPr/>
            </p:nvSpPr>
            <p:spPr>
              <a:xfrm>
                <a:off x="5201775" y="3955400"/>
                <a:ext cx="5600" cy="6850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74" extrusionOk="0">
                    <a:moveTo>
                      <a:pt x="137" y="0"/>
                    </a:moveTo>
                    <a:cubicBezTo>
                      <a:pt x="107" y="0"/>
                      <a:pt x="77" y="23"/>
                      <a:pt x="63" y="51"/>
                    </a:cubicBezTo>
                    <a:cubicBezTo>
                      <a:pt x="45" y="95"/>
                      <a:pt x="28" y="131"/>
                      <a:pt x="10" y="167"/>
                    </a:cubicBezTo>
                    <a:cubicBezTo>
                      <a:pt x="10" y="176"/>
                      <a:pt x="1" y="193"/>
                      <a:pt x="1" y="202"/>
                    </a:cubicBezTo>
                    <a:cubicBezTo>
                      <a:pt x="1" y="229"/>
                      <a:pt x="19" y="256"/>
                      <a:pt x="54" y="274"/>
                    </a:cubicBezTo>
                    <a:lnTo>
                      <a:pt x="81" y="274"/>
                    </a:lnTo>
                    <a:cubicBezTo>
                      <a:pt x="108" y="274"/>
                      <a:pt x="144" y="265"/>
                      <a:pt x="152" y="229"/>
                    </a:cubicBezTo>
                    <a:cubicBezTo>
                      <a:pt x="170" y="184"/>
                      <a:pt x="188" y="149"/>
                      <a:pt x="206" y="95"/>
                    </a:cubicBezTo>
                    <a:cubicBezTo>
                      <a:pt x="224" y="60"/>
                      <a:pt x="197" y="15"/>
                      <a:pt x="161" y="6"/>
                    </a:cubicBezTo>
                    <a:cubicBezTo>
                      <a:pt x="154" y="2"/>
                      <a:pt x="145" y="0"/>
                      <a:pt x="137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4" name="Google Shape;1744;p38"/>
              <p:cNvSpPr/>
              <p:nvPr/>
            </p:nvSpPr>
            <p:spPr>
              <a:xfrm>
                <a:off x="5192425" y="3962000"/>
                <a:ext cx="10725" cy="17875"/>
              </a:xfrm>
              <a:custGeom>
                <a:avLst/>
                <a:gdLst/>
                <a:ahLst/>
                <a:cxnLst/>
                <a:rect l="l" t="t" r="r" b="b"/>
                <a:pathLst>
                  <a:path w="429" h="715" extrusionOk="0">
                    <a:moveTo>
                      <a:pt x="0" y="714"/>
                    </a:moveTo>
                    <a:cubicBezTo>
                      <a:pt x="170" y="491"/>
                      <a:pt x="312" y="251"/>
                      <a:pt x="428" y="1"/>
                    </a:cubicBezTo>
                    <a:cubicBezTo>
                      <a:pt x="312" y="251"/>
                      <a:pt x="170" y="491"/>
                      <a:pt x="0" y="714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5" name="Google Shape;1745;p38"/>
              <p:cNvSpPr/>
              <p:nvPr/>
            </p:nvSpPr>
            <p:spPr>
              <a:xfrm>
                <a:off x="5190175" y="3960050"/>
                <a:ext cx="15200" cy="2182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873" extrusionOk="0">
                    <a:moveTo>
                      <a:pt x="519" y="0"/>
                    </a:moveTo>
                    <a:cubicBezTo>
                      <a:pt x="487" y="0"/>
                      <a:pt x="460" y="17"/>
                      <a:pt x="447" y="43"/>
                    </a:cubicBezTo>
                    <a:cubicBezTo>
                      <a:pt x="349" y="257"/>
                      <a:pt x="233" y="471"/>
                      <a:pt x="90" y="668"/>
                    </a:cubicBezTo>
                    <a:cubicBezTo>
                      <a:pt x="72" y="694"/>
                      <a:pt x="54" y="721"/>
                      <a:pt x="28" y="748"/>
                    </a:cubicBezTo>
                    <a:cubicBezTo>
                      <a:pt x="1" y="783"/>
                      <a:pt x="10" y="828"/>
                      <a:pt x="46" y="855"/>
                    </a:cubicBezTo>
                    <a:cubicBezTo>
                      <a:pt x="63" y="864"/>
                      <a:pt x="72" y="873"/>
                      <a:pt x="90" y="873"/>
                    </a:cubicBezTo>
                    <a:cubicBezTo>
                      <a:pt x="117" y="873"/>
                      <a:pt x="135" y="864"/>
                      <a:pt x="153" y="837"/>
                    </a:cubicBezTo>
                    <a:cubicBezTo>
                      <a:pt x="179" y="810"/>
                      <a:pt x="197" y="783"/>
                      <a:pt x="215" y="757"/>
                    </a:cubicBezTo>
                    <a:cubicBezTo>
                      <a:pt x="358" y="552"/>
                      <a:pt x="483" y="329"/>
                      <a:pt x="590" y="106"/>
                    </a:cubicBezTo>
                    <a:cubicBezTo>
                      <a:pt x="608" y="70"/>
                      <a:pt x="590" y="25"/>
                      <a:pt x="554" y="7"/>
                    </a:cubicBezTo>
                    <a:cubicBezTo>
                      <a:pt x="542" y="3"/>
                      <a:pt x="530" y="0"/>
                      <a:pt x="519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6" name="Google Shape;1746;p38"/>
              <p:cNvSpPr/>
              <p:nvPr/>
            </p:nvSpPr>
            <p:spPr>
              <a:xfrm>
                <a:off x="5188175" y="3979850"/>
                <a:ext cx="42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215" extrusionOk="0">
                    <a:moveTo>
                      <a:pt x="170" y="0"/>
                    </a:moveTo>
                    <a:cubicBezTo>
                      <a:pt x="117" y="72"/>
                      <a:pt x="63" y="143"/>
                      <a:pt x="1" y="215"/>
                    </a:cubicBezTo>
                    <a:cubicBezTo>
                      <a:pt x="63" y="152"/>
                      <a:pt x="117" y="81"/>
                      <a:pt x="170" y="9"/>
                    </a:cubicBezTo>
                    <a:cubicBezTo>
                      <a:pt x="170" y="9"/>
                      <a:pt x="170" y="9"/>
                      <a:pt x="170" y="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7" name="Google Shape;1747;p38"/>
              <p:cNvSpPr/>
              <p:nvPr/>
            </p:nvSpPr>
            <p:spPr>
              <a:xfrm>
                <a:off x="5186175" y="3978000"/>
                <a:ext cx="8500" cy="9225"/>
              </a:xfrm>
              <a:custGeom>
                <a:avLst/>
                <a:gdLst/>
                <a:ahLst/>
                <a:cxnLst/>
                <a:rect l="l" t="t" r="r" b="b"/>
                <a:pathLst>
                  <a:path w="340" h="369" extrusionOk="0">
                    <a:moveTo>
                      <a:pt x="251" y="0"/>
                    </a:moveTo>
                    <a:cubicBezTo>
                      <a:pt x="228" y="0"/>
                      <a:pt x="203" y="9"/>
                      <a:pt x="188" y="30"/>
                    </a:cubicBezTo>
                    <a:cubicBezTo>
                      <a:pt x="179" y="39"/>
                      <a:pt x="179" y="48"/>
                      <a:pt x="170" y="57"/>
                    </a:cubicBezTo>
                    <a:cubicBezTo>
                      <a:pt x="125" y="119"/>
                      <a:pt x="72" y="181"/>
                      <a:pt x="27" y="235"/>
                    </a:cubicBezTo>
                    <a:cubicBezTo>
                      <a:pt x="0" y="271"/>
                      <a:pt x="0" y="315"/>
                      <a:pt x="36" y="351"/>
                    </a:cubicBezTo>
                    <a:cubicBezTo>
                      <a:pt x="45" y="360"/>
                      <a:pt x="63" y="369"/>
                      <a:pt x="81" y="369"/>
                    </a:cubicBezTo>
                    <a:cubicBezTo>
                      <a:pt x="107" y="369"/>
                      <a:pt x="125" y="360"/>
                      <a:pt x="143" y="342"/>
                    </a:cubicBezTo>
                    <a:cubicBezTo>
                      <a:pt x="143" y="342"/>
                      <a:pt x="143" y="333"/>
                      <a:pt x="143" y="333"/>
                    </a:cubicBezTo>
                    <a:cubicBezTo>
                      <a:pt x="197" y="280"/>
                      <a:pt x="241" y="217"/>
                      <a:pt x="295" y="155"/>
                    </a:cubicBezTo>
                    <a:cubicBezTo>
                      <a:pt x="295" y="146"/>
                      <a:pt x="304" y="137"/>
                      <a:pt x="304" y="128"/>
                    </a:cubicBezTo>
                    <a:lnTo>
                      <a:pt x="313" y="128"/>
                    </a:lnTo>
                    <a:cubicBezTo>
                      <a:pt x="339" y="92"/>
                      <a:pt x="330" y="39"/>
                      <a:pt x="295" y="12"/>
                    </a:cubicBezTo>
                    <a:cubicBezTo>
                      <a:pt x="284" y="5"/>
                      <a:pt x="268" y="0"/>
                      <a:pt x="251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8" name="Google Shape;1748;p38"/>
              <p:cNvSpPr/>
              <p:nvPr/>
            </p:nvSpPr>
            <p:spPr>
              <a:xfrm>
                <a:off x="5206250" y="3951300"/>
                <a:ext cx="900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36" h="117" extrusionOk="0">
                    <a:moveTo>
                      <a:pt x="0" y="117"/>
                    </a:moveTo>
                    <a:cubicBezTo>
                      <a:pt x="9" y="81"/>
                      <a:pt x="27" y="45"/>
                      <a:pt x="36" y="1"/>
                    </a:cubicBezTo>
                    <a:cubicBezTo>
                      <a:pt x="27" y="45"/>
                      <a:pt x="9" y="81"/>
                      <a:pt x="0" y="117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49" name="Google Shape;1749;p38"/>
              <p:cNvSpPr/>
              <p:nvPr/>
            </p:nvSpPr>
            <p:spPr>
              <a:xfrm>
                <a:off x="5204225" y="3949450"/>
                <a:ext cx="4950" cy="6775"/>
              </a:xfrm>
              <a:custGeom>
                <a:avLst/>
                <a:gdLst/>
                <a:ahLst/>
                <a:cxnLst/>
                <a:rect l="l" t="t" r="r" b="b"/>
                <a:pathLst>
                  <a:path w="198" h="271" extrusionOk="0">
                    <a:moveTo>
                      <a:pt x="122" y="1"/>
                    </a:moveTo>
                    <a:cubicBezTo>
                      <a:pt x="85" y="1"/>
                      <a:pt x="53" y="20"/>
                      <a:pt x="46" y="57"/>
                    </a:cubicBezTo>
                    <a:cubicBezTo>
                      <a:pt x="37" y="92"/>
                      <a:pt x="19" y="128"/>
                      <a:pt x="10" y="164"/>
                    </a:cubicBezTo>
                    <a:cubicBezTo>
                      <a:pt x="1" y="173"/>
                      <a:pt x="1" y="182"/>
                      <a:pt x="1" y="191"/>
                    </a:cubicBezTo>
                    <a:cubicBezTo>
                      <a:pt x="1" y="226"/>
                      <a:pt x="19" y="253"/>
                      <a:pt x="54" y="262"/>
                    </a:cubicBezTo>
                    <a:cubicBezTo>
                      <a:pt x="63" y="271"/>
                      <a:pt x="72" y="271"/>
                      <a:pt x="81" y="271"/>
                    </a:cubicBezTo>
                    <a:cubicBezTo>
                      <a:pt x="108" y="271"/>
                      <a:pt x="144" y="253"/>
                      <a:pt x="153" y="217"/>
                    </a:cubicBezTo>
                    <a:cubicBezTo>
                      <a:pt x="170" y="182"/>
                      <a:pt x="179" y="137"/>
                      <a:pt x="188" y="101"/>
                    </a:cubicBezTo>
                    <a:cubicBezTo>
                      <a:pt x="197" y="92"/>
                      <a:pt x="197" y="83"/>
                      <a:pt x="197" y="75"/>
                    </a:cubicBezTo>
                    <a:cubicBezTo>
                      <a:pt x="197" y="48"/>
                      <a:pt x="179" y="12"/>
                      <a:pt x="144" y="3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0" name="Google Shape;1750;p38"/>
              <p:cNvSpPr/>
              <p:nvPr/>
            </p:nvSpPr>
            <p:spPr>
              <a:xfrm>
                <a:off x="4979425" y="3867675"/>
                <a:ext cx="5150" cy="718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873" extrusionOk="0">
                    <a:moveTo>
                      <a:pt x="143" y="0"/>
                    </a:moveTo>
                    <a:cubicBezTo>
                      <a:pt x="72" y="402"/>
                      <a:pt x="36" y="812"/>
                      <a:pt x="18" y="1222"/>
                    </a:cubicBezTo>
                    <a:cubicBezTo>
                      <a:pt x="1" y="1775"/>
                      <a:pt x="1" y="2320"/>
                      <a:pt x="9" y="2873"/>
                    </a:cubicBezTo>
                    <a:cubicBezTo>
                      <a:pt x="72" y="2864"/>
                      <a:pt x="134" y="2855"/>
                      <a:pt x="206" y="2855"/>
                    </a:cubicBezTo>
                    <a:cubicBezTo>
                      <a:pt x="161" y="2632"/>
                      <a:pt x="143" y="2418"/>
                      <a:pt x="143" y="2186"/>
                    </a:cubicBezTo>
                    <a:lnTo>
                      <a:pt x="143" y="0"/>
                    </a:ln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1" name="Google Shape;1751;p38"/>
              <p:cNvSpPr/>
              <p:nvPr/>
            </p:nvSpPr>
            <p:spPr>
              <a:xfrm>
                <a:off x="4983450" y="3938375"/>
                <a:ext cx="1125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45" h="27" extrusionOk="0">
                    <a:moveTo>
                      <a:pt x="0" y="0"/>
                    </a:moveTo>
                    <a:cubicBezTo>
                      <a:pt x="0" y="9"/>
                      <a:pt x="0" y="18"/>
                      <a:pt x="0" y="27"/>
                    </a:cubicBezTo>
                    <a:lnTo>
                      <a:pt x="45" y="27"/>
                    </a:lnTo>
                    <a:cubicBezTo>
                      <a:pt x="45" y="18"/>
                      <a:pt x="45" y="9"/>
                      <a:pt x="36" y="0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2" name="Google Shape;1752;p38"/>
              <p:cNvSpPr/>
              <p:nvPr/>
            </p:nvSpPr>
            <p:spPr>
              <a:xfrm>
                <a:off x="4982325" y="3937250"/>
                <a:ext cx="3375" cy="292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17" extrusionOk="0">
                    <a:moveTo>
                      <a:pt x="45" y="1"/>
                    </a:moveTo>
                    <a:cubicBezTo>
                      <a:pt x="18" y="1"/>
                      <a:pt x="0" y="18"/>
                      <a:pt x="0" y="45"/>
                    </a:cubicBezTo>
                    <a:cubicBezTo>
                      <a:pt x="0" y="54"/>
                      <a:pt x="0" y="63"/>
                      <a:pt x="0" y="72"/>
                    </a:cubicBezTo>
                    <a:cubicBezTo>
                      <a:pt x="0" y="99"/>
                      <a:pt x="18" y="116"/>
                      <a:pt x="45" y="116"/>
                    </a:cubicBezTo>
                    <a:lnTo>
                      <a:pt x="90" y="116"/>
                    </a:lnTo>
                    <a:cubicBezTo>
                      <a:pt x="108" y="116"/>
                      <a:pt x="134" y="99"/>
                      <a:pt x="134" y="72"/>
                    </a:cubicBezTo>
                    <a:lnTo>
                      <a:pt x="128" y="52"/>
                    </a:lnTo>
                    <a:lnTo>
                      <a:pt x="128" y="52"/>
                    </a:lnTo>
                    <a:cubicBezTo>
                      <a:pt x="128" y="45"/>
                      <a:pt x="126" y="37"/>
                      <a:pt x="123" y="30"/>
                    </a:cubicBezTo>
                    <a:lnTo>
                      <a:pt x="123" y="30"/>
                    </a:lnTo>
                    <a:cubicBezTo>
                      <a:pt x="121" y="25"/>
                      <a:pt x="118" y="21"/>
                      <a:pt x="114" y="17"/>
                    </a:cubicBezTo>
                    <a:lnTo>
                      <a:pt x="114" y="17"/>
                    </a:lnTo>
                    <a:cubicBezTo>
                      <a:pt x="106" y="9"/>
                      <a:pt x="95" y="3"/>
                      <a:pt x="81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3" name="Google Shape;1753;p38"/>
              <p:cNvSpPr/>
              <p:nvPr/>
            </p:nvSpPr>
            <p:spPr>
              <a:xfrm>
                <a:off x="5001050" y="3978275"/>
                <a:ext cx="3825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07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54" y="72"/>
                      <a:pt x="99" y="135"/>
                      <a:pt x="153" y="206"/>
                    </a:cubicBezTo>
                    <a:cubicBezTo>
                      <a:pt x="99" y="135"/>
                      <a:pt x="54" y="72"/>
                      <a:pt x="1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4" name="Google Shape;1754;p38"/>
              <p:cNvSpPr/>
              <p:nvPr/>
            </p:nvSpPr>
            <p:spPr>
              <a:xfrm>
                <a:off x="4999525" y="3977150"/>
                <a:ext cx="692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94" extrusionOk="0">
                    <a:moveTo>
                      <a:pt x="61" y="1"/>
                    </a:moveTo>
                    <a:cubicBezTo>
                      <a:pt x="29" y="1"/>
                      <a:pt x="1" y="32"/>
                      <a:pt x="26" y="64"/>
                    </a:cubicBezTo>
                    <a:cubicBezTo>
                      <a:pt x="71" y="135"/>
                      <a:pt x="133" y="215"/>
                      <a:pt x="187" y="278"/>
                    </a:cubicBezTo>
                    <a:cubicBezTo>
                      <a:pt x="195" y="289"/>
                      <a:pt x="206" y="293"/>
                      <a:pt x="216" y="293"/>
                    </a:cubicBezTo>
                    <a:cubicBezTo>
                      <a:pt x="247" y="293"/>
                      <a:pt x="276" y="249"/>
                      <a:pt x="249" y="215"/>
                    </a:cubicBezTo>
                    <a:cubicBezTo>
                      <a:pt x="196" y="153"/>
                      <a:pt x="151" y="91"/>
                      <a:pt x="98" y="19"/>
                    </a:cubicBezTo>
                    <a:cubicBezTo>
                      <a:pt x="87" y="6"/>
                      <a:pt x="74" y="1"/>
                      <a:pt x="61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5" name="Google Shape;1755;p38"/>
              <p:cNvSpPr/>
              <p:nvPr/>
            </p:nvSpPr>
            <p:spPr>
              <a:xfrm>
                <a:off x="5004850" y="3983425"/>
                <a:ext cx="4475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7" extrusionOk="0">
                    <a:moveTo>
                      <a:pt x="1" y="0"/>
                    </a:moveTo>
                    <a:cubicBezTo>
                      <a:pt x="63" y="63"/>
                      <a:pt x="116" y="134"/>
                      <a:pt x="179" y="196"/>
                    </a:cubicBezTo>
                    <a:cubicBezTo>
                      <a:pt x="116" y="134"/>
                      <a:pt x="63" y="63"/>
                      <a:pt x="1" y="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6" name="Google Shape;1756;p38"/>
              <p:cNvSpPr/>
              <p:nvPr/>
            </p:nvSpPr>
            <p:spPr>
              <a:xfrm>
                <a:off x="5002850" y="3981450"/>
                <a:ext cx="8275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331" h="347" extrusionOk="0">
                    <a:moveTo>
                      <a:pt x="83" y="1"/>
                    </a:moveTo>
                    <a:cubicBezTo>
                      <a:pt x="67" y="1"/>
                      <a:pt x="51" y="5"/>
                      <a:pt x="36" y="17"/>
                    </a:cubicBezTo>
                    <a:cubicBezTo>
                      <a:pt x="0" y="43"/>
                      <a:pt x="0" y="97"/>
                      <a:pt x="27" y="124"/>
                    </a:cubicBezTo>
                    <a:cubicBezTo>
                      <a:pt x="81" y="195"/>
                      <a:pt x="143" y="258"/>
                      <a:pt x="196" y="329"/>
                    </a:cubicBezTo>
                    <a:cubicBezTo>
                      <a:pt x="214" y="338"/>
                      <a:pt x="232" y="347"/>
                      <a:pt x="259" y="347"/>
                    </a:cubicBezTo>
                    <a:cubicBezTo>
                      <a:pt x="277" y="347"/>
                      <a:pt x="295" y="347"/>
                      <a:pt x="304" y="329"/>
                    </a:cubicBezTo>
                    <a:cubicBezTo>
                      <a:pt x="321" y="311"/>
                      <a:pt x="330" y="293"/>
                      <a:pt x="330" y="275"/>
                    </a:cubicBezTo>
                    <a:cubicBezTo>
                      <a:pt x="330" y="258"/>
                      <a:pt x="321" y="240"/>
                      <a:pt x="312" y="222"/>
                    </a:cubicBezTo>
                    <a:cubicBezTo>
                      <a:pt x="250" y="159"/>
                      <a:pt x="196" y="97"/>
                      <a:pt x="143" y="26"/>
                    </a:cubicBezTo>
                    <a:cubicBezTo>
                      <a:pt x="127" y="10"/>
                      <a:pt x="106" y="1"/>
                      <a:pt x="83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7" name="Google Shape;1757;p38"/>
              <p:cNvSpPr/>
              <p:nvPr/>
            </p:nvSpPr>
            <p:spPr>
              <a:xfrm>
                <a:off x="4989900" y="3958225"/>
                <a:ext cx="31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126" h="268" extrusionOk="0">
                    <a:moveTo>
                      <a:pt x="1" y="0"/>
                    </a:moveTo>
                    <a:cubicBezTo>
                      <a:pt x="45" y="89"/>
                      <a:pt x="81" y="179"/>
                      <a:pt x="126" y="268"/>
                    </a:cubicBezTo>
                    <a:cubicBezTo>
                      <a:pt x="81" y="179"/>
                      <a:pt x="45" y="89"/>
                      <a:pt x="1" y="0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8" name="Google Shape;1758;p38"/>
              <p:cNvSpPr/>
              <p:nvPr/>
            </p:nvSpPr>
            <p:spPr>
              <a:xfrm>
                <a:off x="4988600" y="3957050"/>
                <a:ext cx="5800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232" h="357" extrusionOk="0">
                    <a:moveTo>
                      <a:pt x="56" y="0"/>
                    </a:moveTo>
                    <a:cubicBezTo>
                      <a:pt x="28" y="0"/>
                      <a:pt x="1" y="23"/>
                      <a:pt x="17" y="56"/>
                    </a:cubicBezTo>
                    <a:cubicBezTo>
                      <a:pt x="53" y="154"/>
                      <a:pt x="88" y="243"/>
                      <a:pt x="142" y="333"/>
                    </a:cubicBezTo>
                    <a:cubicBezTo>
                      <a:pt x="148" y="350"/>
                      <a:pt x="160" y="357"/>
                      <a:pt x="173" y="357"/>
                    </a:cubicBezTo>
                    <a:cubicBezTo>
                      <a:pt x="200" y="357"/>
                      <a:pt x="232" y="324"/>
                      <a:pt x="213" y="288"/>
                    </a:cubicBezTo>
                    <a:cubicBezTo>
                      <a:pt x="178" y="208"/>
                      <a:pt x="133" y="118"/>
                      <a:pt x="97" y="29"/>
                    </a:cubicBezTo>
                    <a:cubicBezTo>
                      <a:pt x="91" y="9"/>
                      <a:pt x="73" y="0"/>
                      <a:pt x="56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59" name="Google Shape;1759;p38"/>
              <p:cNvSpPr/>
              <p:nvPr/>
            </p:nvSpPr>
            <p:spPr>
              <a:xfrm>
                <a:off x="4987225" y="3950175"/>
                <a:ext cx="247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99" h="278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8" y="90"/>
                      <a:pt x="63" y="188"/>
                      <a:pt x="99" y="277"/>
                    </a:cubicBezTo>
                    <a:cubicBezTo>
                      <a:pt x="63" y="188"/>
                      <a:pt x="28" y="90"/>
                      <a:pt x="1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0" name="Google Shape;1760;p38"/>
              <p:cNvSpPr/>
              <p:nvPr/>
            </p:nvSpPr>
            <p:spPr>
              <a:xfrm>
                <a:off x="4985850" y="3949150"/>
                <a:ext cx="517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207" h="357" extrusionOk="0">
                    <a:moveTo>
                      <a:pt x="53" y="1"/>
                    </a:moveTo>
                    <a:cubicBezTo>
                      <a:pt x="27" y="1"/>
                      <a:pt x="1" y="20"/>
                      <a:pt x="11" y="51"/>
                    </a:cubicBezTo>
                    <a:cubicBezTo>
                      <a:pt x="38" y="149"/>
                      <a:pt x="74" y="238"/>
                      <a:pt x="109" y="327"/>
                    </a:cubicBezTo>
                    <a:cubicBezTo>
                      <a:pt x="116" y="348"/>
                      <a:pt x="133" y="357"/>
                      <a:pt x="151" y="357"/>
                    </a:cubicBezTo>
                    <a:cubicBezTo>
                      <a:pt x="178" y="357"/>
                      <a:pt x="206" y="334"/>
                      <a:pt x="190" y="301"/>
                    </a:cubicBezTo>
                    <a:cubicBezTo>
                      <a:pt x="154" y="211"/>
                      <a:pt x="127" y="122"/>
                      <a:pt x="100" y="33"/>
                    </a:cubicBezTo>
                    <a:cubicBezTo>
                      <a:pt x="93" y="11"/>
                      <a:pt x="73" y="1"/>
                      <a:pt x="53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1" name="Google Shape;1761;p38"/>
              <p:cNvSpPr/>
              <p:nvPr/>
            </p:nvSpPr>
            <p:spPr>
              <a:xfrm>
                <a:off x="4997275" y="3972500"/>
                <a:ext cx="3800" cy="5800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32" extrusionOk="0">
                    <a:moveTo>
                      <a:pt x="0" y="0"/>
                    </a:moveTo>
                    <a:cubicBezTo>
                      <a:pt x="45" y="71"/>
                      <a:pt x="98" y="152"/>
                      <a:pt x="152" y="232"/>
                    </a:cubicBezTo>
                    <a:cubicBezTo>
                      <a:pt x="98" y="152"/>
                      <a:pt x="45" y="71"/>
                      <a:pt x="0" y="0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2" name="Google Shape;1762;p38"/>
              <p:cNvSpPr/>
              <p:nvPr/>
            </p:nvSpPr>
            <p:spPr>
              <a:xfrm>
                <a:off x="4995675" y="3971350"/>
                <a:ext cx="6925" cy="78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315" extrusionOk="0">
                    <a:moveTo>
                      <a:pt x="67" y="1"/>
                    </a:moveTo>
                    <a:cubicBezTo>
                      <a:pt x="35" y="1"/>
                      <a:pt x="1" y="32"/>
                      <a:pt x="20" y="64"/>
                    </a:cubicBezTo>
                    <a:cubicBezTo>
                      <a:pt x="73" y="144"/>
                      <a:pt x="127" y="224"/>
                      <a:pt x="180" y="296"/>
                    </a:cubicBezTo>
                    <a:cubicBezTo>
                      <a:pt x="188" y="309"/>
                      <a:pt x="200" y="314"/>
                      <a:pt x="213" y="314"/>
                    </a:cubicBezTo>
                    <a:cubicBezTo>
                      <a:pt x="244" y="314"/>
                      <a:pt x="277" y="283"/>
                      <a:pt x="252" y="251"/>
                    </a:cubicBezTo>
                    <a:cubicBezTo>
                      <a:pt x="198" y="180"/>
                      <a:pt x="144" y="100"/>
                      <a:pt x="100" y="19"/>
                    </a:cubicBezTo>
                    <a:cubicBezTo>
                      <a:pt x="92" y="6"/>
                      <a:pt x="80" y="1"/>
                      <a:pt x="67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3" name="Google Shape;1763;p38"/>
              <p:cNvSpPr/>
              <p:nvPr/>
            </p:nvSpPr>
            <p:spPr>
              <a:xfrm>
                <a:off x="4993025" y="3964900"/>
                <a:ext cx="33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135" h="242" extrusionOk="0">
                    <a:moveTo>
                      <a:pt x="1" y="1"/>
                    </a:moveTo>
                    <a:cubicBezTo>
                      <a:pt x="45" y="81"/>
                      <a:pt x="90" y="161"/>
                      <a:pt x="135" y="242"/>
                    </a:cubicBezTo>
                    <a:cubicBezTo>
                      <a:pt x="90" y="161"/>
                      <a:pt x="45" y="81"/>
                      <a:pt x="1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4" name="Google Shape;1764;p38"/>
              <p:cNvSpPr/>
              <p:nvPr/>
            </p:nvSpPr>
            <p:spPr>
              <a:xfrm>
                <a:off x="4991675" y="3963675"/>
                <a:ext cx="6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244" h="336" extrusionOk="0">
                    <a:moveTo>
                      <a:pt x="58" y="1"/>
                    </a:moveTo>
                    <a:cubicBezTo>
                      <a:pt x="30" y="1"/>
                      <a:pt x="0" y="36"/>
                      <a:pt x="19" y="68"/>
                    </a:cubicBezTo>
                    <a:cubicBezTo>
                      <a:pt x="55" y="157"/>
                      <a:pt x="99" y="237"/>
                      <a:pt x="153" y="317"/>
                    </a:cubicBezTo>
                    <a:cubicBezTo>
                      <a:pt x="161" y="330"/>
                      <a:pt x="172" y="336"/>
                      <a:pt x="184" y="336"/>
                    </a:cubicBezTo>
                    <a:cubicBezTo>
                      <a:pt x="213" y="336"/>
                      <a:pt x="243" y="304"/>
                      <a:pt x="224" y="273"/>
                    </a:cubicBezTo>
                    <a:cubicBezTo>
                      <a:pt x="180" y="192"/>
                      <a:pt x="135" y="112"/>
                      <a:pt x="90" y="23"/>
                    </a:cubicBezTo>
                    <a:cubicBezTo>
                      <a:pt x="82" y="7"/>
                      <a:pt x="70" y="1"/>
                      <a:pt x="58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5" name="Google Shape;1765;p38"/>
              <p:cNvSpPr/>
              <p:nvPr/>
            </p:nvSpPr>
            <p:spPr>
              <a:xfrm>
                <a:off x="5001050" y="3978275"/>
                <a:ext cx="3825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07" extrusionOk="0">
                    <a:moveTo>
                      <a:pt x="153" y="206"/>
                    </a:moveTo>
                    <a:cubicBezTo>
                      <a:pt x="99" y="135"/>
                      <a:pt x="54" y="72"/>
                      <a:pt x="1" y="1"/>
                    </a:cubicBezTo>
                    <a:cubicBezTo>
                      <a:pt x="54" y="72"/>
                      <a:pt x="99" y="135"/>
                      <a:pt x="153" y="206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6" name="Google Shape;1766;p38"/>
              <p:cNvSpPr/>
              <p:nvPr/>
            </p:nvSpPr>
            <p:spPr>
              <a:xfrm>
                <a:off x="4999525" y="3977150"/>
                <a:ext cx="692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94" extrusionOk="0">
                    <a:moveTo>
                      <a:pt x="61" y="1"/>
                    </a:moveTo>
                    <a:cubicBezTo>
                      <a:pt x="29" y="1"/>
                      <a:pt x="1" y="32"/>
                      <a:pt x="26" y="64"/>
                    </a:cubicBezTo>
                    <a:cubicBezTo>
                      <a:pt x="71" y="135"/>
                      <a:pt x="124" y="215"/>
                      <a:pt x="187" y="278"/>
                    </a:cubicBezTo>
                    <a:cubicBezTo>
                      <a:pt x="195" y="289"/>
                      <a:pt x="206" y="293"/>
                      <a:pt x="216" y="293"/>
                    </a:cubicBezTo>
                    <a:cubicBezTo>
                      <a:pt x="247" y="293"/>
                      <a:pt x="276" y="249"/>
                      <a:pt x="249" y="215"/>
                    </a:cubicBezTo>
                    <a:cubicBezTo>
                      <a:pt x="196" y="153"/>
                      <a:pt x="151" y="91"/>
                      <a:pt x="98" y="19"/>
                    </a:cubicBezTo>
                    <a:cubicBezTo>
                      <a:pt x="87" y="6"/>
                      <a:pt x="74" y="1"/>
                      <a:pt x="61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7" name="Google Shape;1767;p38"/>
              <p:cNvSpPr/>
              <p:nvPr/>
            </p:nvSpPr>
            <p:spPr>
              <a:xfrm>
                <a:off x="4993025" y="39649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8" name="Google Shape;1768;p38"/>
              <p:cNvSpPr/>
              <p:nvPr/>
            </p:nvSpPr>
            <p:spPr>
              <a:xfrm>
                <a:off x="4991025" y="3962900"/>
                <a:ext cx="402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161" h="153" extrusionOk="0">
                    <a:moveTo>
                      <a:pt x="81" y="0"/>
                    </a:moveTo>
                    <a:cubicBezTo>
                      <a:pt x="61" y="0"/>
                      <a:pt x="41" y="9"/>
                      <a:pt x="27" y="27"/>
                    </a:cubicBezTo>
                    <a:cubicBezTo>
                      <a:pt x="9" y="36"/>
                      <a:pt x="0" y="54"/>
                      <a:pt x="0" y="81"/>
                    </a:cubicBezTo>
                    <a:cubicBezTo>
                      <a:pt x="0" y="90"/>
                      <a:pt x="9" y="107"/>
                      <a:pt x="9" y="116"/>
                    </a:cubicBezTo>
                    <a:cubicBezTo>
                      <a:pt x="18" y="125"/>
                      <a:pt x="18" y="125"/>
                      <a:pt x="27" y="134"/>
                    </a:cubicBezTo>
                    <a:cubicBezTo>
                      <a:pt x="36" y="152"/>
                      <a:pt x="63" y="152"/>
                      <a:pt x="81" y="152"/>
                    </a:cubicBezTo>
                    <a:cubicBezTo>
                      <a:pt x="99" y="152"/>
                      <a:pt x="116" y="152"/>
                      <a:pt x="134" y="134"/>
                    </a:cubicBezTo>
                    <a:cubicBezTo>
                      <a:pt x="152" y="116"/>
                      <a:pt x="161" y="99"/>
                      <a:pt x="161" y="81"/>
                    </a:cubicBezTo>
                    <a:cubicBezTo>
                      <a:pt x="161" y="63"/>
                      <a:pt x="152" y="54"/>
                      <a:pt x="143" y="45"/>
                    </a:cubicBezTo>
                    <a:cubicBezTo>
                      <a:pt x="143" y="36"/>
                      <a:pt x="143" y="27"/>
                      <a:pt x="134" y="27"/>
                    </a:cubicBezTo>
                    <a:cubicBezTo>
                      <a:pt x="121" y="9"/>
                      <a:pt x="101" y="0"/>
                      <a:pt x="81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69" name="Google Shape;1769;p38"/>
              <p:cNvSpPr/>
              <p:nvPr/>
            </p:nvSpPr>
            <p:spPr>
              <a:xfrm>
                <a:off x="4989675" y="3957100"/>
                <a:ext cx="2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10" h="46" extrusionOk="0">
                    <a:moveTo>
                      <a:pt x="1" y="0"/>
                    </a:moveTo>
                    <a:cubicBezTo>
                      <a:pt x="1" y="9"/>
                      <a:pt x="10" y="27"/>
                      <a:pt x="10" y="45"/>
                    </a:cubicBezTo>
                    <a:cubicBezTo>
                      <a:pt x="10" y="27"/>
                      <a:pt x="1" y="9"/>
                      <a:pt x="1" y="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0" name="Google Shape;1770;p38"/>
              <p:cNvSpPr/>
              <p:nvPr/>
            </p:nvSpPr>
            <p:spPr>
              <a:xfrm>
                <a:off x="4987675" y="3955150"/>
                <a:ext cx="4275" cy="48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5" extrusionOk="0">
                    <a:moveTo>
                      <a:pt x="83" y="0"/>
                    </a:moveTo>
                    <a:cubicBezTo>
                      <a:pt x="73" y="0"/>
                      <a:pt x="63" y="2"/>
                      <a:pt x="54" y="7"/>
                    </a:cubicBezTo>
                    <a:cubicBezTo>
                      <a:pt x="18" y="16"/>
                      <a:pt x="1" y="52"/>
                      <a:pt x="1" y="78"/>
                    </a:cubicBezTo>
                    <a:cubicBezTo>
                      <a:pt x="1" y="87"/>
                      <a:pt x="1" y="105"/>
                      <a:pt x="10" y="114"/>
                    </a:cubicBezTo>
                    <a:lnTo>
                      <a:pt x="18" y="150"/>
                    </a:lnTo>
                    <a:cubicBezTo>
                      <a:pt x="36" y="177"/>
                      <a:pt x="63" y="194"/>
                      <a:pt x="90" y="194"/>
                    </a:cubicBezTo>
                    <a:lnTo>
                      <a:pt x="125" y="194"/>
                    </a:lnTo>
                    <a:cubicBezTo>
                      <a:pt x="152" y="177"/>
                      <a:pt x="170" y="150"/>
                      <a:pt x="170" y="123"/>
                    </a:cubicBezTo>
                    <a:cubicBezTo>
                      <a:pt x="170" y="114"/>
                      <a:pt x="170" y="96"/>
                      <a:pt x="161" y="87"/>
                    </a:cubicBezTo>
                    <a:lnTo>
                      <a:pt x="152" y="52"/>
                    </a:lnTo>
                    <a:cubicBezTo>
                      <a:pt x="139" y="19"/>
                      <a:pt x="111" y="0"/>
                      <a:pt x="83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1" name="Google Shape;1771;p38"/>
              <p:cNvSpPr/>
              <p:nvPr/>
            </p:nvSpPr>
            <p:spPr>
              <a:xfrm>
                <a:off x="4996375" y="3970925"/>
                <a:ext cx="925" cy="1600"/>
              </a:xfrm>
              <a:custGeom>
                <a:avLst/>
                <a:gdLst/>
                <a:ahLst/>
                <a:cxnLst/>
                <a:rect l="l" t="t" r="r" b="b"/>
                <a:pathLst>
                  <a:path w="37" h="64" extrusionOk="0">
                    <a:moveTo>
                      <a:pt x="1" y="1"/>
                    </a:moveTo>
                    <a:cubicBezTo>
                      <a:pt x="9" y="18"/>
                      <a:pt x="18" y="36"/>
                      <a:pt x="36" y="63"/>
                    </a:cubicBezTo>
                    <a:cubicBezTo>
                      <a:pt x="18" y="36"/>
                      <a:pt x="9" y="18"/>
                      <a:pt x="1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2" name="Google Shape;1772;p38"/>
              <p:cNvSpPr/>
              <p:nvPr/>
            </p:nvSpPr>
            <p:spPr>
              <a:xfrm>
                <a:off x="4994375" y="3969050"/>
                <a:ext cx="5150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10" extrusionOk="0">
                    <a:moveTo>
                      <a:pt x="80" y="0"/>
                    </a:moveTo>
                    <a:cubicBezTo>
                      <a:pt x="66" y="0"/>
                      <a:pt x="51" y="4"/>
                      <a:pt x="36" y="13"/>
                    </a:cubicBezTo>
                    <a:cubicBezTo>
                      <a:pt x="18" y="22"/>
                      <a:pt x="0" y="49"/>
                      <a:pt x="0" y="76"/>
                    </a:cubicBezTo>
                    <a:cubicBezTo>
                      <a:pt x="0" y="93"/>
                      <a:pt x="9" y="102"/>
                      <a:pt x="9" y="120"/>
                    </a:cubicBezTo>
                    <a:cubicBezTo>
                      <a:pt x="27" y="138"/>
                      <a:pt x="36" y="156"/>
                      <a:pt x="45" y="174"/>
                    </a:cubicBezTo>
                    <a:cubicBezTo>
                      <a:pt x="63" y="200"/>
                      <a:pt x="89" y="209"/>
                      <a:pt x="116" y="209"/>
                    </a:cubicBezTo>
                    <a:cubicBezTo>
                      <a:pt x="125" y="209"/>
                      <a:pt x="143" y="209"/>
                      <a:pt x="152" y="200"/>
                    </a:cubicBezTo>
                    <a:cubicBezTo>
                      <a:pt x="188" y="174"/>
                      <a:pt x="205" y="129"/>
                      <a:pt x="179" y="93"/>
                    </a:cubicBezTo>
                    <a:lnTo>
                      <a:pt x="143" y="40"/>
                    </a:lnTo>
                    <a:cubicBezTo>
                      <a:pt x="131" y="16"/>
                      <a:pt x="107" y="0"/>
                      <a:pt x="80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3" name="Google Shape;1773;p38"/>
              <p:cNvSpPr/>
              <p:nvPr/>
            </p:nvSpPr>
            <p:spPr>
              <a:xfrm>
                <a:off x="5004850" y="3983425"/>
                <a:ext cx="4475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7" extrusionOk="0">
                    <a:moveTo>
                      <a:pt x="1" y="0"/>
                    </a:moveTo>
                    <a:cubicBezTo>
                      <a:pt x="63" y="63"/>
                      <a:pt x="116" y="134"/>
                      <a:pt x="179" y="196"/>
                    </a:cubicBezTo>
                    <a:cubicBezTo>
                      <a:pt x="116" y="134"/>
                      <a:pt x="63" y="63"/>
                      <a:pt x="1" y="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4" name="Google Shape;1774;p38"/>
              <p:cNvSpPr/>
              <p:nvPr/>
            </p:nvSpPr>
            <p:spPr>
              <a:xfrm>
                <a:off x="5003075" y="3981450"/>
                <a:ext cx="80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47" extrusionOk="0">
                    <a:moveTo>
                      <a:pt x="74" y="1"/>
                    </a:moveTo>
                    <a:cubicBezTo>
                      <a:pt x="58" y="1"/>
                      <a:pt x="42" y="5"/>
                      <a:pt x="27" y="17"/>
                    </a:cubicBezTo>
                    <a:cubicBezTo>
                      <a:pt x="9" y="35"/>
                      <a:pt x="0" y="52"/>
                      <a:pt x="0" y="79"/>
                    </a:cubicBezTo>
                    <a:cubicBezTo>
                      <a:pt x="0" y="97"/>
                      <a:pt x="0" y="115"/>
                      <a:pt x="18" y="124"/>
                    </a:cubicBezTo>
                    <a:cubicBezTo>
                      <a:pt x="72" y="195"/>
                      <a:pt x="134" y="258"/>
                      <a:pt x="187" y="329"/>
                    </a:cubicBezTo>
                    <a:cubicBezTo>
                      <a:pt x="205" y="338"/>
                      <a:pt x="223" y="347"/>
                      <a:pt x="250" y="347"/>
                    </a:cubicBezTo>
                    <a:cubicBezTo>
                      <a:pt x="268" y="347"/>
                      <a:pt x="286" y="347"/>
                      <a:pt x="295" y="329"/>
                    </a:cubicBezTo>
                    <a:cubicBezTo>
                      <a:pt x="312" y="311"/>
                      <a:pt x="321" y="293"/>
                      <a:pt x="321" y="275"/>
                    </a:cubicBezTo>
                    <a:cubicBezTo>
                      <a:pt x="321" y="258"/>
                      <a:pt x="312" y="240"/>
                      <a:pt x="303" y="222"/>
                    </a:cubicBezTo>
                    <a:cubicBezTo>
                      <a:pt x="241" y="159"/>
                      <a:pt x="187" y="97"/>
                      <a:pt x="134" y="26"/>
                    </a:cubicBezTo>
                    <a:cubicBezTo>
                      <a:pt x="118" y="10"/>
                      <a:pt x="97" y="1"/>
                      <a:pt x="74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5" name="Google Shape;1775;p38"/>
              <p:cNvSpPr/>
              <p:nvPr/>
            </p:nvSpPr>
            <p:spPr>
              <a:xfrm>
                <a:off x="4987225" y="3950175"/>
                <a:ext cx="2475" cy="6950"/>
              </a:xfrm>
              <a:custGeom>
                <a:avLst/>
                <a:gdLst/>
                <a:ahLst/>
                <a:cxnLst/>
                <a:rect l="l" t="t" r="r" b="b"/>
                <a:pathLst>
                  <a:path w="99" h="278" extrusionOk="0">
                    <a:moveTo>
                      <a:pt x="99" y="277"/>
                    </a:moveTo>
                    <a:cubicBezTo>
                      <a:pt x="63" y="188"/>
                      <a:pt x="28" y="90"/>
                      <a:pt x="1" y="1"/>
                    </a:cubicBezTo>
                    <a:cubicBezTo>
                      <a:pt x="28" y="90"/>
                      <a:pt x="63" y="188"/>
                      <a:pt x="99" y="277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6" name="Google Shape;1776;p38"/>
              <p:cNvSpPr/>
              <p:nvPr/>
            </p:nvSpPr>
            <p:spPr>
              <a:xfrm>
                <a:off x="4985850" y="3949150"/>
                <a:ext cx="5150" cy="90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360" extrusionOk="0">
                    <a:moveTo>
                      <a:pt x="53" y="1"/>
                    </a:moveTo>
                    <a:cubicBezTo>
                      <a:pt x="27" y="1"/>
                      <a:pt x="1" y="20"/>
                      <a:pt x="11" y="51"/>
                    </a:cubicBezTo>
                    <a:cubicBezTo>
                      <a:pt x="38" y="149"/>
                      <a:pt x="74" y="238"/>
                      <a:pt x="109" y="327"/>
                    </a:cubicBezTo>
                    <a:cubicBezTo>
                      <a:pt x="117" y="349"/>
                      <a:pt x="136" y="359"/>
                      <a:pt x="154" y="359"/>
                    </a:cubicBezTo>
                    <a:cubicBezTo>
                      <a:pt x="180" y="359"/>
                      <a:pt x="205" y="338"/>
                      <a:pt x="190" y="301"/>
                    </a:cubicBezTo>
                    <a:cubicBezTo>
                      <a:pt x="163" y="212"/>
                      <a:pt x="127" y="122"/>
                      <a:pt x="100" y="33"/>
                    </a:cubicBezTo>
                    <a:lnTo>
                      <a:pt x="100" y="33"/>
                    </a:lnTo>
                    <a:cubicBezTo>
                      <a:pt x="100" y="33"/>
                      <a:pt x="100" y="33"/>
                      <a:pt x="100" y="33"/>
                    </a:cubicBezTo>
                    <a:cubicBezTo>
                      <a:pt x="93" y="11"/>
                      <a:pt x="73" y="1"/>
                      <a:pt x="53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7" name="Google Shape;1777;p38"/>
              <p:cNvSpPr/>
              <p:nvPr/>
            </p:nvSpPr>
            <p:spPr>
              <a:xfrm>
                <a:off x="5001050" y="3978275"/>
                <a:ext cx="3825" cy="5175"/>
              </a:xfrm>
              <a:custGeom>
                <a:avLst/>
                <a:gdLst/>
                <a:ahLst/>
                <a:cxnLst/>
                <a:rect l="l" t="t" r="r" b="b"/>
                <a:pathLst>
                  <a:path w="153" h="207" extrusionOk="0">
                    <a:moveTo>
                      <a:pt x="153" y="206"/>
                    </a:moveTo>
                    <a:lnTo>
                      <a:pt x="153" y="206"/>
                    </a:lnTo>
                    <a:cubicBezTo>
                      <a:pt x="99" y="135"/>
                      <a:pt x="54" y="72"/>
                      <a:pt x="1" y="1"/>
                    </a:cubicBezTo>
                    <a:cubicBezTo>
                      <a:pt x="54" y="72"/>
                      <a:pt x="99" y="135"/>
                      <a:pt x="153" y="206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8" name="Google Shape;1778;p38"/>
              <p:cNvSpPr/>
              <p:nvPr/>
            </p:nvSpPr>
            <p:spPr>
              <a:xfrm>
                <a:off x="4999525" y="3977150"/>
                <a:ext cx="6925" cy="73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94" extrusionOk="0">
                    <a:moveTo>
                      <a:pt x="61" y="1"/>
                    </a:moveTo>
                    <a:cubicBezTo>
                      <a:pt x="29" y="1"/>
                      <a:pt x="1" y="32"/>
                      <a:pt x="26" y="64"/>
                    </a:cubicBezTo>
                    <a:cubicBezTo>
                      <a:pt x="69" y="132"/>
                      <a:pt x="120" y="208"/>
                      <a:pt x="178" y="269"/>
                    </a:cubicBezTo>
                    <a:lnTo>
                      <a:pt x="178" y="269"/>
                    </a:lnTo>
                    <a:cubicBezTo>
                      <a:pt x="181" y="272"/>
                      <a:pt x="183" y="275"/>
                      <a:pt x="187" y="278"/>
                    </a:cubicBezTo>
                    <a:cubicBezTo>
                      <a:pt x="187" y="278"/>
                      <a:pt x="187" y="278"/>
                      <a:pt x="187" y="278"/>
                    </a:cubicBezTo>
                    <a:lnTo>
                      <a:pt x="187" y="278"/>
                    </a:lnTo>
                    <a:cubicBezTo>
                      <a:pt x="195" y="289"/>
                      <a:pt x="206" y="293"/>
                      <a:pt x="216" y="293"/>
                    </a:cubicBezTo>
                    <a:cubicBezTo>
                      <a:pt x="216" y="293"/>
                      <a:pt x="217" y="293"/>
                      <a:pt x="217" y="293"/>
                    </a:cubicBezTo>
                    <a:lnTo>
                      <a:pt x="217" y="293"/>
                    </a:lnTo>
                    <a:cubicBezTo>
                      <a:pt x="218" y="293"/>
                      <a:pt x="219" y="293"/>
                      <a:pt x="219" y="293"/>
                    </a:cubicBezTo>
                    <a:cubicBezTo>
                      <a:pt x="252" y="293"/>
                      <a:pt x="276" y="249"/>
                      <a:pt x="249" y="215"/>
                    </a:cubicBezTo>
                    <a:cubicBezTo>
                      <a:pt x="196" y="153"/>
                      <a:pt x="151" y="91"/>
                      <a:pt x="98" y="19"/>
                    </a:cubicBezTo>
                    <a:cubicBezTo>
                      <a:pt x="87" y="6"/>
                      <a:pt x="74" y="1"/>
                      <a:pt x="61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79" name="Google Shape;1779;p38"/>
              <p:cNvSpPr/>
              <p:nvPr/>
            </p:nvSpPr>
            <p:spPr>
              <a:xfrm>
                <a:off x="4993025" y="3964900"/>
                <a:ext cx="1150" cy="2025"/>
              </a:xfrm>
              <a:custGeom>
                <a:avLst/>
                <a:gdLst/>
                <a:ahLst/>
                <a:cxnLst/>
                <a:rect l="l" t="t" r="r" b="b"/>
                <a:pathLst>
                  <a:path w="46" h="81" extrusionOk="0">
                    <a:moveTo>
                      <a:pt x="45" y="81"/>
                    </a:moveTo>
                    <a:cubicBezTo>
                      <a:pt x="27" y="54"/>
                      <a:pt x="19" y="27"/>
                      <a:pt x="1" y="1"/>
                    </a:cubicBezTo>
                    <a:lnTo>
                      <a:pt x="1" y="1"/>
                    </a:lnTo>
                    <a:cubicBezTo>
                      <a:pt x="19" y="27"/>
                      <a:pt x="27" y="54"/>
                      <a:pt x="45" y="8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0" name="Google Shape;1780;p38"/>
              <p:cNvSpPr/>
              <p:nvPr/>
            </p:nvSpPr>
            <p:spPr>
              <a:xfrm>
                <a:off x="4991675" y="3963675"/>
                <a:ext cx="40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163" h="181" extrusionOk="0">
                    <a:moveTo>
                      <a:pt x="58" y="1"/>
                    </a:moveTo>
                    <a:cubicBezTo>
                      <a:pt x="30" y="1"/>
                      <a:pt x="0" y="36"/>
                      <a:pt x="19" y="68"/>
                    </a:cubicBezTo>
                    <a:cubicBezTo>
                      <a:pt x="28" y="103"/>
                      <a:pt x="46" y="130"/>
                      <a:pt x="64" y="157"/>
                    </a:cubicBezTo>
                    <a:cubicBezTo>
                      <a:pt x="72" y="174"/>
                      <a:pt x="86" y="181"/>
                      <a:pt x="100" y="181"/>
                    </a:cubicBezTo>
                    <a:cubicBezTo>
                      <a:pt x="131" y="181"/>
                      <a:pt x="162" y="149"/>
                      <a:pt x="144" y="112"/>
                    </a:cubicBezTo>
                    <a:cubicBezTo>
                      <a:pt x="126" y="85"/>
                      <a:pt x="108" y="50"/>
                      <a:pt x="90" y="23"/>
                    </a:cubicBezTo>
                    <a:cubicBezTo>
                      <a:pt x="82" y="7"/>
                      <a:pt x="70" y="1"/>
                      <a:pt x="58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1" name="Google Shape;1781;p38"/>
              <p:cNvSpPr/>
              <p:nvPr/>
            </p:nvSpPr>
            <p:spPr>
              <a:xfrm>
                <a:off x="4983225" y="3933225"/>
                <a:ext cx="1350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54" h="233" extrusionOk="0">
                    <a:moveTo>
                      <a:pt x="18" y="1"/>
                    </a:moveTo>
                    <a:cubicBezTo>
                      <a:pt x="9" y="81"/>
                      <a:pt x="9" y="162"/>
                      <a:pt x="0" y="233"/>
                    </a:cubicBezTo>
                    <a:lnTo>
                      <a:pt x="54" y="233"/>
                    </a:lnTo>
                    <a:cubicBezTo>
                      <a:pt x="54" y="224"/>
                      <a:pt x="54" y="215"/>
                      <a:pt x="45" y="206"/>
                    </a:cubicBezTo>
                    <a:cubicBezTo>
                      <a:pt x="36" y="144"/>
                      <a:pt x="27" y="72"/>
                      <a:pt x="18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2" name="Google Shape;1782;p38"/>
              <p:cNvSpPr/>
              <p:nvPr/>
            </p:nvSpPr>
            <p:spPr>
              <a:xfrm>
                <a:off x="4982100" y="3932225"/>
                <a:ext cx="3700" cy="8000"/>
              </a:xfrm>
              <a:custGeom>
                <a:avLst/>
                <a:gdLst/>
                <a:ahLst/>
                <a:cxnLst/>
                <a:rect l="l" t="t" r="r" b="b"/>
                <a:pathLst>
                  <a:path w="148" h="320" extrusionOk="0">
                    <a:moveTo>
                      <a:pt x="66" y="1"/>
                    </a:moveTo>
                    <a:cubicBezTo>
                      <a:pt x="45" y="1"/>
                      <a:pt x="23" y="14"/>
                      <a:pt x="18" y="41"/>
                    </a:cubicBezTo>
                    <a:cubicBezTo>
                      <a:pt x="9" y="121"/>
                      <a:pt x="9" y="202"/>
                      <a:pt x="1" y="273"/>
                    </a:cubicBezTo>
                    <a:cubicBezTo>
                      <a:pt x="1" y="296"/>
                      <a:pt x="21" y="319"/>
                      <a:pt x="38" y="319"/>
                    </a:cubicBezTo>
                    <a:cubicBezTo>
                      <a:pt x="40" y="319"/>
                      <a:pt x="43" y="319"/>
                      <a:pt x="45" y="317"/>
                    </a:cubicBezTo>
                    <a:lnTo>
                      <a:pt x="99" y="317"/>
                    </a:lnTo>
                    <a:cubicBezTo>
                      <a:pt x="104" y="317"/>
                      <a:pt x="109" y="315"/>
                      <a:pt x="113" y="312"/>
                    </a:cubicBezTo>
                    <a:lnTo>
                      <a:pt x="113" y="312"/>
                    </a:lnTo>
                    <a:cubicBezTo>
                      <a:pt x="132" y="310"/>
                      <a:pt x="147" y="296"/>
                      <a:pt x="143" y="273"/>
                    </a:cubicBezTo>
                    <a:cubicBezTo>
                      <a:pt x="134" y="193"/>
                      <a:pt x="117" y="121"/>
                      <a:pt x="108" y="41"/>
                    </a:cubicBezTo>
                    <a:cubicBezTo>
                      <a:pt x="108" y="14"/>
                      <a:pt x="88" y="1"/>
                      <a:pt x="66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3" name="Google Shape;1783;p38"/>
              <p:cNvSpPr/>
              <p:nvPr/>
            </p:nvSpPr>
            <p:spPr>
              <a:xfrm>
                <a:off x="4994150" y="3967125"/>
                <a:ext cx="692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447" extrusionOk="0">
                    <a:moveTo>
                      <a:pt x="0" y="1"/>
                    </a:moveTo>
                    <a:cubicBezTo>
                      <a:pt x="81" y="153"/>
                      <a:pt x="170" y="304"/>
                      <a:pt x="277" y="447"/>
                    </a:cubicBezTo>
                    <a:cubicBezTo>
                      <a:pt x="223" y="367"/>
                      <a:pt x="170" y="286"/>
                      <a:pt x="125" y="215"/>
                    </a:cubicBezTo>
                    <a:cubicBezTo>
                      <a:pt x="107" y="188"/>
                      <a:pt x="98" y="170"/>
                      <a:pt x="90" y="153"/>
                    </a:cubicBezTo>
                    <a:cubicBezTo>
                      <a:pt x="54" y="99"/>
                      <a:pt x="27" y="46"/>
                      <a:pt x="0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4" name="Google Shape;1784;p38"/>
              <p:cNvSpPr/>
              <p:nvPr/>
            </p:nvSpPr>
            <p:spPr>
              <a:xfrm>
                <a:off x="4991925" y="3965125"/>
                <a:ext cx="11400" cy="14975"/>
              </a:xfrm>
              <a:custGeom>
                <a:avLst/>
                <a:gdLst/>
                <a:ahLst/>
                <a:cxnLst/>
                <a:rect l="l" t="t" r="r" b="b"/>
                <a:pathLst>
                  <a:path w="456" h="599" extrusionOk="0">
                    <a:moveTo>
                      <a:pt x="93" y="1"/>
                    </a:moveTo>
                    <a:cubicBezTo>
                      <a:pt x="79" y="1"/>
                      <a:pt x="66" y="4"/>
                      <a:pt x="54" y="10"/>
                    </a:cubicBezTo>
                    <a:cubicBezTo>
                      <a:pt x="18" y="27"/>
                      <a:pt x="0" y="72"/>
                      <a:pt x="27" y="117"/>
                    </a:cubicBezTo>
                    <a:cubicBezTo>
                      <a:pt x="27" y="126"/>
                      <a:pt x="36" y="143"/>
                      <a:pt x="45" y="152"/>
                    </a:cubicBezTo>
                    <a:cubicBezTo>
                      <a:pt x="63" y="197"/>
                      <a:pt x="89" y="233"/>
                      <a:pt x="107" y="277"/>
                    </a:cubicBezTo>
                    <a:lnTo>
                      <a:pt x="143" y="331"/>
                    </a:lnTo>
                    <a:cubicBezTo>
                      <a:pt x="152" y="340"/>
                      <a:pt x="152" y="349"/>
                      <a:pt x="161" y="357"/>
                    </a:cubicBezTo>
                    <a:cubicBezTo>
                      <a:pt x="205" y="420"/>
                      <a:pt x="241" y="482"/>
                      <a:pt x="286" y="545"/>
                    </a:cubicBezTo>
                    <a:cubicBezTo>
                      <a:pt x="286" y="554"/>
                      <a:pt x="294" y="563"/>
                      <a:pt x="303" y="572"/>
                    </a:cubicBezTo>
                    <a:cubicBezTo>
                      <a:pt x="321" y="589"/>
                      <a:pt x="339" y="598"/>
                      <a:pt x="366" y="598"/>
                    </a:cubicBezTo>
                    <a:cubicBezTo>
                      <a:pt x="384" y="598"/>
                      <a:pt x="393" y="598"/>
                      <a:pt x="410" y="589"/>
                    </a:cubicBezTo>
                    <a:cubicBezTo>
                      <a:pt x="446" y="563"/>
                      <a:pt x="455" y="518"/>
                      <a:pt x="428" y="482"/>
                    </a:cubicBezTo>
                    <a:cubicBezTo>
                      <a:pt x="419" y="473"/>
                      <a:pt x="419" y="465"/>
                      <a:pt x="410" y="456"/>
                    </a:cubicBezTo>
                    <a:cubicBezTo>
                      <a:pt x="375" y="402"/>
                      <a:pt x="330" y="340"/>
                      <a:pt x="294" y="277"/>
                    </a:cubicBezTo>
                    <a:cubicBezTo>
                      <a:pt x="259" y="215"/>
                      <a:pt x="214" y="152"/>
                      <a:pt x="179" y="81"/>
                    </a:cubicBezTo>
                    <a:cubicBezTo>
                      <a:pt x="179" y="81"/>
                      <a:pt x="179" y="81"/>
                      <a:pt x="179" y="72"/>
                    </a:cubicBezTo>
                    <a:lnTo>
                      <a:pt x="161" y="36"/>
                    </a:lnTo>
                    <a:cubicBezTo>
                      <a:pt x="149" y="13"/>
                      <a:pt x="121" y="1"/>
                      <a:pt x="93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5" name="Google Shape;1785;p38"/>
              <p:cNvSpPr/>
              <p:nvPr/>
            </p:nvSpPr>
            <p:spPr>
              <a:xfrm>
                <a:off x="4989675" y="3957100"/>
                <a:ext cx="337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313" extrusionOk="0">
                    <a:moveTo>
                      <a:pt x="1" y="0"/>
                    </a:moveTo>
                    <a:cubicBezTo>
                      <a:pt x="1" y="9"/>
                      <a:pt x="10" y="27"/>
                      <a:pt x="10" y="45"/>
                    </a:cubicBezTo>
                    <a:cubicBezTo>
                      <a:pt x="22" y="70"/>
                      <a:pt x="34" y="95"/>
                      <a:pt x="46" y="120"/>
                    </a:cubicBezTo>
                    <a:lnTo>
                      <a:pt x="46" y="120"/>
                    </a:lnTo>
                    <a:cubicBezTo>
                      <a:pt x="30" y="81"/>
                      <a:pt x="15" y="41"/>
                      <a:pt x="1" y="0"/>
                    </a:cubicBezTo>
                    <a:close/>
                    <a:moveTo>
                      <a:pt x="46" y="120"/>
                    </a:moveTo>
                    <a:cubicBezTo>
                      <a:pt x="72" y="184"/>
                      <a:pt x="102" y="247"/>
                      <a:pt x="135" y="313"/>
                    </a:cubicBezTo>
                    <a:cubicBezTo>
                      <a:pt x="103" y="249"/>
                      <a:pt x="75" y="185"/>
                      <a:pt x="46" y="12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6" name="Google Shape;1786;p38"/>
              <p:cNvSpPr/>
              <p:nvPr/>
            </p:nvSpPr>
            <p:spPr>
              <a:xfrm>
                <a:off x="4987450" y="3955150"/>
                <a:ext cx="78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463" extrusionOk="0">
                    <a:moveTo>
                      <a:pt x="88" y="0"/>
                    </a:moveTo>
                    <a:cubicBezTo>
                      <a:pt x="77" y="0"/>
                      <a:pt x="66" y="2"/>
                      <a:pt x="54" y="7"/>
                    </a:cubicBezTo>
                    <a:cubicBezTo>
                      <a:pt x="19" y="16"/>
                      <a:pt x="1" y="70"/>
                      <a:pt x="19" y="105"/>
                    </a:cubicBezTo>
                    <a:cubicBezTo>
                      <a:pt x="19" y="114"/>
                      <a:pt x="19" y="123"/>
                      <a:pt x="27" y="141"/>
                    </a:cubicBezTo>
                    <a:lnTo>
                      <a:pt x="27" y="150"/>
                    </a:lnTo>
                    <a:cubicBezTo>
                      <a:pt x="36" y="159"/>
                      <a:pt x="45" y="177"/>
                      <a:pt x="45" y="194"/>
                    </a:cubicBezTo>
                    <a:cubicBezTo>
                      <a:pt x="63" y="230"/>
                      <a:pt x="81" y="275"/>
                      <a:pt x="99" y="310"/>
                    </a:cubicBezTo>
                    <a:cubicBezTo>
                      <a:pt x="117" y="346"/>
                      <a:pt x="134" y="391"/>
                      <a:pt x="152" y="426"/>
                    </a:cubicBezTo>
                    <a:cubicBezTo>
                      <a:pt x="170" y="453"/>
                      <a:pt x="197" y="462"/>
                      <a:pt x="224" y="462"/>
                    </a:cubicBezTo>
                    <a:cubicBezTo>
                      <a:pt x="233" y="462"/>
                      <a:pt x="242" y="462"/>
                      <a:pt x="259" y="453"/>
                    </a:cubicBezTo>
                    <a:cubicBezTo>
                      <a:pt x="295" y="435"/>
                      <a:pt x="313" y="391"/>
                      <a:pt x="295" y="355"/>
                    </a:cubicBezTo>
                    <a:cubicBezTo>
                      <a:pt x="277" y="319"/>
                      <a:pt x="259" y="284"/>
                      <a:pt x="242" y="248"/>
                    </a:cubicBezTo>
                    <a:cubicBezTo>
                      <a:pt x="224" y="212"/>
                      <a:pt x="206" y="168"/>
                      <a:pt x="188" y="132"/>
                    </a:cubicBezTo>
                    <a:cubicBezTo>
                      <a:pt x="188" y="114"/>
                      <a:pt x="179" y="96"/>
                      <a:pt x="170" y="78"/>
                    </a:cubicBezTo>
                    <a:lnTo>
                      <a:pt x="161" y="52"/>
                    </a:lnTo>
                    <a:cubicBezTo>
                      <a:pt x="148" y="19"/>
                      <a:pt x="120" y="0"/>
                      <a:pt x="88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7" name="Google Shape;1787;p38"/>
              <p:cNvSpPr/>
              <p:nvPr/>
            </p:nvSpPr>
            <p:spPr>
              <a:xfrm>
                <a:off x="5004850" y="3983425"/>
                <a:ext cx="4475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97" extrusionOk="0">
                    <a:moveTo>
                      <a:pt x="1" y="0"/>
                    </a:moveTo>
                    <a:cubicBezTo>
                      <a:pt x="63" y="63"/>
                      <a:pt x="116" y="134"/>
                      <a:pt x="179" y="196"/>
                    </a:cubicBezTo>
                    <a:cubicBezTo>
                      <a:pt x="116" y="134"/>
                      <a:pt x="63" y="63"/>
                      <a:pt x="1" y="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8" name="Google Shape;1788;p38"/>
              <p:cNvSpPr/>
              <p:nvPr/>
            </p:nvSpPr>
            <p:spPr>
              <a:xfrm>
                <a:off x="5003075" y="3981450"/>
                <a:ext cx="8050" cy="8675"/>
              </a:xfrm>
              <a:custGeom>
                <a:avLst/>
                <a:gdLst/>
                <a:ahLst/>
                <a:cxnLst/>
                <a:rect l="l" t="t" r="r" b="b"/>
                <a:pathLst>
                  <a:path w="322" h="347" extrusionOk="0">
                    <a:moveTo>
                      <a:pt x="74" y="1"/>
                    </a:moveTo>
                    <a:cubicBezTo>
                      <a:pt x="58" y="1"/>
                      <a:pt x="42" y="5"/>
                      <a:pt x="27" y="17"/>
                    </a:cubicBezTo>
                    <a:cubicBezTo>
                      <a:pt x="9" y="35"/>
                      <a:pt x="0" y="52"/>
                      <a:pt x="0" y="79"/>
                    </a:cubicBezTo>
                    <a:cubicBezTo>
                      <a:pt x="0" y="97"/>
                      <a:pt x="0" y="115"/>
                      <a:pt x="18" y="124"/>
                    </a:cubicBezTo>
                    <a:cubicBezTo>
                      <a:pt x="72" y="195"/>
                      <a:pt x="134" y="258"/>
                      <a:pt x="187" y="329"/>
                    </a:cubicBezTo>
                    <a:cubicBezTo>
                      <a:pt x="205" y="338"/>
                      <a:pt x="223" y="347"/>
                      <a:pt x="250" y="347"/>
                    </a:cubicBezTo>
                    <a:cubicBezTo>
                      <a:pt x="268" y="347"/>
                      <a:pt x="286" y="347"/>
                      <a:pt x="295" y="329"/>
                    </a:cubicBezTo>
                    <a:cubicBezTo>
                      <a:pt x="312" y="311"/>
                      <a:pt x="321" y="293"/>
                      <a:pt x="321" y="275"/>
                    </a:cubicBezTo>
                    <a:cubicBezTo>
                      <a:pt x="321" y="258"/>
                      <a:pt x="312" y="240"/>
                      <a:pt x="303" y="222"/>
                    </a:cubicBezTo>
                    <a:cubicBezTo>
                      <a:pt x="241" y="159"/>
                      <a:pt x="187" y="97"/>
                      <a:pt x="134" y="26"/>
                    </a:cubicBezTo>
                    <a:cubicBezTo>
                      <a:pt x="118" y="10"/>
                      <a:pt x="97" y="1"/>
                      <a:pt x="74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89" name="Google Shape;1789;p38"/>
              <p:cNvSpPr/>
              <p:nvPr/>
            </p:nvSpPr>
            <p:spPr>
              <a:xfrm>
                <a:off x="4953775" y="3939025"/>
                <a:ext cx="55550" cy="60025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2401" extrusionOk="0">
                    <a:moveTo>
                      <a:pt x="1178" y="1"/>
                    </a:moveTo>
                    <a:cubicBezTo>
                      <a:pt x="1134" y="10"/>
                      <a:pt x="1080" y="10"/>
                      <a:pt x="1035" y="19"/>
                    </a:cubicBezTo>
                    <a:cubicBezTo>
                      <a:pt x="447" y="126"/>
                      <a:pt x="1" y="616"/>
                      <a:pt x="1" y="1205"/>
                    </a:cubicBezTo>
                    <a:cubicBezTo>
                      <a:pt x="1" y="1669"/>
                      <a:pt x="277" y="2079"/>
                      <a:pt x="696" y="2276"/>
                    </a:cubicBezTo>
                    <a:cubicBezTo>
                      <a:pt x="812" y="2329"/>
                      <a:pt x="946" y="2374"/>
                      <a:pt x="1089" y="2392"/>
                    </a:cubicBezTo>
                    <a:cubicBezTo>
                      <a:pt x="1142" y="2392"/>
                      <a:pt x="1196" y="2401"/>
                      <a:pt x="1250" y="2401"/>
                    </a:cubicBezTo>
                    <a:cubicBezTo>
                      <a:pt x="1294" y="2401"/>
                      <a:pt x="1330" y="2401"/>
                      <a:pt x="1366" y="2392"/>
                    </a:cubicBezTo>
                    <a:cubicBezTo>
                      <a:pt x="1392" y="2392"/>
                      <a:pt x="1428" y="2383"/>
                      <a:pt x="1464" y="2383"/>
                    </a:cubicBezTo>
                    <a:cubicBezTo>
                      <a:pt x="1589" y="2365"/>
                      <a:pt x="1696" y="2320"/>
                      <a:pt x="1812" y="2276"/>
                    </a:cubicBezTo>
                    <a:cubicBezTo>
                      <a:pt x="1963" y="2204"/>
                      <a:pt x="2106" y="2097"/>
                      <a:pt x="2222" y="1972"/>
                    </a:cubicBezTo>
                    <a:cubicBezTo>
                      <a:pt x="2159" y="1910"/>
                      <a:pt x="2106" y="1839"/>
                      <a:pt x="2044" y="1776"/>
                    </a:cubicBezTo>
                    <a:cubicBezTo>
                      <a:pt x="1990" y="1705"/>
                      <a:pt x="1945" y="1642"/>
                      <a:pt x="1892" y="1571"/>
                    </a:cubicBezTo>
                    <a:cubicBezTo>
                      <a:pt x="1785" y="1428"/>
                      <a:pt x="1696" y="1277"/>
                      <a:pt x="1615" y="1125"/>
                    </a:cubicBezTo>
                    <a:cubicBezTo>
                      <a:pt x="1597" y="1089"/>
                      <a:pt x="1589" y="1062"/>
                      <a:pt x="1571" y="1036"/>
                    </a:cubicBezTo>
                    <a:cubicBezTo>
                      <a:pt x="1517" y="929"/>
                      <a:pt x="1473" y="831"/>
                      <a:pt x="1437" y="723"/>
                    </a:cubicBezTo>
                    <a:cubicBezTo>
                      <a:pt x="1401" y="634"/>
                      <a:pt x="1366" y="536"/>
                      <a:pt x="1339" y="447"/>
                    </a:cubicBezTo>
                    <a:cubicBezTo>
                      <a:pt x="1294" y="304"/>
                      <a:pt x="1258" y="153"/>
                      <a:pt x="1232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0" name="Google Shape;1790;p38"/>
              <p:cNvSpPr/>
              <p:nvPr/>
            </p:nvSpPr>
            <p:spPr>
              <a:xfrm>
                <a:off x="4951775" y="3937025"/>
                <a:ext cx="59575" cy="64025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2561" extrusionOk="0">
                    <a:moveTo>
                      <a:pt x="1249" y="161"/>
                    </a:moveTo>
                    <a:cubicBezTo>
                      <a:pt x="1267" y="286"/>
                      <a:pt x="1303" y="420"/>
                      <a:pt x="1338" y="545"/>
                    </a:cubicBezTo>
                    <a:cubicBezTo>
                      <a:pt x="1374" y="634"/>
                      <a:pt x="1401" y="732"/>
                      <a:pt x="1437" y="830"/>
                    </a:cubicBezTo>
                    <a:cubicBezTo>
                      <a:pt x="1490" y="946"/>
                      <a:pt x="1535" y="1053"/>
                      <a:pt x="1579" y="1151"/>
                    </a:cubicBezTo>
                    <a:cubicBezTo>
                      <a:pt x="1588" y="1169"/>
                      <a:pt x="1597" y="1187"/>
                      <a:pt x="1606" y="1205"/>
                    </a:cubicBezTo>
                    <a:lnTo>
                      <a:pt x="1633" y="1241"/>
                    </a:lnTo>
                    <a:cubicBezTo>
                      <a:pt x="1722" y="1410"/>
                      <a:pt x="1811" y="1562"/>
                      <a:pt x="1909" y="1696"/>
                    </a:cubicBezTo>
                    <a:cubicBezTo>
                      <a:pt x="1963" y="1767"/>
                      <a:pt x="2016" y="1838"/>
                      <a:pt x="2070" y="1901"/>
                    </a:cubicBezTo>
                    <a:cubicBezTo>
                      <a:pt x="2106" y="1954"/>
                      <a:pt x="2150" y="1999"/>
                      <a:pt x="2195" y="2052"/>
                    </a:cubicBezTo>
                    <a:cubicBezTo>
                      <a:pt x="2097" y="2142"/>
                      <a:pt x="1981" y="2222"/>
                      <a:pt x="1856" y="2284"/>
                    </a:cubicBezTo>
                    <a:cubicBezTo>
                      <a:pt x="1749" y="2329"/>
                      <a:pt x="1642" y="2365"/>
                      <a:pt x="1535" y="2382"/>
                    </a:cubicBezTo>
                    <a:cubicBezTo>
                      <a:pt x="1499" y="2391"/>
                      <a:pt x="1472" y="2391"/>
                      <a:pt x="1437" y="2400"/>
                    </a:cubicBezTo>
                    <a:lnTo>
                      <a:pt x="1330" y="2400"/>
                    </a:lnTo>
                    <a:cubicBezTo>
                      <a:pt x="1316" y="2403"/>
                      <a:pt x="1303" y="2404"/>
                      <a:pt x="1290" y="2404"/>
                    </a:cubicBezTo>
                    <a:cubicBezTo>
                      <a:pt x="1257" y="2404"/>
                      <a:pt x="1222" y="2398"/>
                      <a:pt x="1178" y="2391"/>
                    </a:cubicBezTo>
                    <a:cubicBezTo>
                      <a:pt x="1053" y="2374"/>
                      <a:pt x="928" y="2338"/>
                      <a:pt x="803" y="2284"/>
                    </a:cubicBezTo>
                    <a:cubicBezTo>
                      <a:pt x="402" y="2088"/>
                      <a:pt x="152" y="1704"/>
                      <a:pt x="161" y="1285"/>
                    </a:cubicBezTo>
                    <a:cubicBezTo>
                      <a:pt x="161" y="741"/>
                      <a:pt x="571" y="277"/>
                      <a:pt x="1124" y="179"/>
                    </a:cubicBezTo>
                    <a:cubicBezTo>
                      <a:pt x="1160" y="170"/>
                      <a:pt x="1205" y="161"/>
                      <a:pt x="1249" y="161"/>
                    </a:cubicBezTo>
                    <a:close/>
                    <a:moveTo>
                      <a:pt x="1276" y="1"/>
                    </a:moveTo>
                    <a:lnTo>
                      <a:pt x="1258" y="10"/>
                    </a:lnTo>
                    <a:cubicBezTo>
                      <a:pt x="1205" y="10"/>
                      <a:pt x="1151" y="18"/>
                      <a:pt x="1098" y="27"/>
                    </a:cubicBezTo>
                    <a:cubicBezTo>
                      <a:pt x="464" y="143"/>
                      <a:pt x="9" y="670"/>
                      <a:pt x="0" y="1276"/>
                    </a:cubicBezTo>
                    <a:cubicBezTo>
                      <a:pt x="0" y="1767"/>
                      <a:pt x="286" y="2204"/>
                      <a:pt x="741" y="2418"/>
                    </a:cubicBezTo>
                    <a:cubicBezTo>
                      <a:pt x="875" y="2490"/>
                      <a:pt x="1017" y="2525"/>
                      <a:pt x="1160" y="2543"/>
                    </a:cubicBezTo>
                    <a:cubicBezTo>
                      <a:pt x="1222" y="2552"/>
                      <a:pt x="1276" y="2561"/>
                      <a:pt x="1330" y="2561"/>
                    </a:cubicBezTo>
                    <a:cubicBezTo>
                      <a:pt x="1374" y="2552"/>
                      <a:pt x="1410" y="2552"/>
                      <a:pt x="1446" y="2552"/>
                    </a:cubicBezTo>
                    <a:cubicBezTo>
                      <a:pt x="1481" y="2543"/>
                      <a:pt x="1517" y="2543"/>
                      <a:pt x="1553" y="2534"/>
                    </a:cubicBezTo>
                    <a:cubicBezTo>
                      <a:pt x="1677" y="2516"/>
                      <a:pt x="1802" y="2481"/>
                      <a:pt x="1918" y="2427"/>
                    </a:cubicBezTo>
                    <a:cubicBezTo>
                      <a:pt x="2088" y="2347"/>
                      <a:pt x="2239" y="2240"/>
                      <a:pt x="2355" y="2106"/>
                    </a:cubicBezTo>
                    <a:cubicBezTo>
                      <a:pt x="2382" y="2070"/>
                      <a:pt x="2382" y="2026"/>
                      <a:pt x="2355" y="1999"/>
                    </a:cubicBezTo>
                    <a:cubicBezTo>
                      <a:pt x="2293" y="1936"/>
                      <a:pt x="2239" y="1874"/>
                      <a:pt x="2186" y="1803"/>
                    </a:cubicBezTo>
                    <a:cubicBezTo>
                      <a:pt x="2132" y="1740"/>
                      <a:pt x="2079" y="1669"/>
                      <a:pt x="2034" y="1606"/>
                    </a:cubicBezTo>
                    <a:cubicBezTo>
                      <a:pt x="1936" y="1473"/>
                      <a:pt x="1856" y="1330"/>
                      <a:pt x="1767" y="1160"/>
                    </a:cubicBezTo>
                    <a:lnTo>
                      <a:pt x="1749" y="1125"/>
                    </a:lnTo>
                    <a:cubicBezTo>
                      <a:pt x="1740" y="1116"/>
                      <a:pt x="1731" y="1098"/>
                      <a:pt x="1722" y="1080"/>
                    </a:cubicBezTo>
                    <a:cubicBezTo>
                      <a:pt x="1669" y="982"/>
                      <a:pt x="1624" y="884"/>
                      <a:pt x="1588" y="777"/>
                    </a:cubicBezTo>
                    <a:cubicBezTo>
                      <a:pt x="1544" y="679"/>
                      <a:pt x="1517" y="589"/>
                      <a:pt x="1490" y="500"/>
                    </a:cubicBezTo>
                    <a:cubicBezTo>
                      <a:pt x="1446" y="357"/>
                      <a:pt x="1410" y="206"/>
                      <a:pt x="1383" y="63"/>
                    </a:cubicBezTo>
                    <a:cubicBezTo>
                      <a:pt x="1374" y="27"/>
                      <a:pt x="1347" y="1"/>
                      <a:pt x="1303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1" name="Google Shape;1791;p38"/>
              <p:cNvSpPr/>
              <p:nvPr/>
            </p:nvSpPr>
            <p:spPr>
              <a:xfrm>
                <a:off x="5208250" y="3945275"/>
                <a:ext cx="700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90" extrusionOk="0">
                    <a:moveTo>
                      <a:pt x="1" y="90"/>
                    </a:moveTo>
                    <a:cubicBezTo>
                      <a:pt x="9" y="63"/>
                      <a:pt x="18" y="36"/>
                      <a:pt x="27" y="1"/>
                    </a:cubicBezTo>
                    <a:cubicBezTo>
                      <a:pt x="18" y="36"/>
                      <a:pt x="9" y="63"/>
                      <a:pt x="1" y="9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2" name="Google Shape;1792;p38"/>
              <p:cNvSpPr/>
              <p:nvPr/>
            </p:nvSpPr>
            <p:spPr>
              <a:xfrm>
                <a:off x="5206250" y="3943450"/>
                <a:ext cx="4925" cy="61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44" extrusionOk="0">
                    <a:moveTo>
                      <a:pt x="104" y="0"/>
                    </a:moveTo>
                    <a:cubicBezTo>
                      <a:pt x="69" y="0"/>
                      <a:pt x="43" y="19"/>
                      <a:pt x="36" y="56"/>
                    </a:cubicBezTo>
                    <a:cubicBezTo>
                      <a:pt x="27" y="74"/>
                      <a:pt x="27" y="83"/>
                      <a:pt x="18" y="100"/>
                    </a:cubicBezTo>
                    <a:cubicBezTo>
                      <a:pt x="18" y="109"/>
                      <a:pt x="18" y="109"/>
                      <a:pt x="18" y="118"/>
                    </a:cubicBezTo>
                    <a:lnTo>
                      <a:pt x="9" y="145"/>
                    </a:lnTo>
                    <a:cubicBezTo>
                      <a:pt x="0" y="190"/>
                      <a:pt x="18" y="225"/>
                      <a:pt x="63" y="243"/>
                    </a:cubicBezTo>
                    <a:lnTo>
                      <a:pt x="81" y="243"/>
                    </a:lnTo>
                    <a:cubicBezTo>
                      <a:pt x="116" y="243"/>
                      <a:pt x="152" y="225"/>
                      <a:pt x="161" y="190"/>
                    </a:cubicBezTo>
                    <a:lnTo>
                      <a:pt x="161" y="163"/>
                    </a:lnTo>
                    <a:cubicBezTo>
                      <a:pt x="161" y="154"/>
                      <a:pt x="170" y="145"/>
                      <a:pt x="170" y="145"/>
                    </a:cubicBezTo>
                    <a:cubicBezTo>
                      <a:pt x="170" y="127"/>
                      <a:pt x="179" y="109"/>
                      <a:pt x="179" y="92"/>
                    </a:cubicBezTo>
                    <a:cubicBezTo>
                      <a:pt x="196" y="56"/>
                      <a:pt x="170" y="11"/>
                      <a:pt x="125" y="2"/>
                    </a:cubicBezTo>
                    <a:cubicBezTo>
                      <a:pt x="118" y="1"/>
                      <a:pt x="110" y="0"/>
                      <a:pt x="104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3" name="Google Shape;1793;p38"/>
              <p:cNvSpPr/>
              <p:nvPr/>
            </p:nvSpPr>
            <p:spPr>
              <a:xfrm>
                <a:off x="5202900" y="3959325"/>
                <a:ext cx="1350" cy="3150"/>
              </a:xfrm>
              <a:custGeom>
                <a:avLst/>
                <a:gdLst/>
                <a:ahLst/>
                <a:cxnLst/>
                <a:rect l="l" t="t" r="r" b="b"/>
                <a:pathLst>
                  <a:path w="54" h="126" extrusionOk="0">
                    <a:moveTo>
                      <a:pt x="54" y="1"/>
                    </a:moveTo>
                    <a:lnTo>
                      <a:pt x="54" y="1"/>
                    </a:lnTo>
                    <a:cubicBezTo>
                      <a:pt x="50" y="8"/>
                      <a:pt x="48" y="14"/>
                      <a:pt x="46" y="20"/>
                    </a:cubicBezTo>
                    <a:lnTo>
                      <a:pt x="46" y="20"/>
                    </a:lnTo>
                    <a:cubicBezTo>
                      <a:pt x="49" y="14"/>
                      <a:pt x="51" y="7"/>
                      <a:pt x="54" y="1"/>
                    </a:cubicBezTo>
                    <a:close/>
                    <a:moveTo>
                      <a:pt x="46" y="20"/>
                    </a:moveTo>
                    <a:lnTo>
                      <a:pt x="46" y="20"/>
                    </a:lnTo>
                    <a:cubicBezTo>
                      <a:pt x="38" y="38"/>
                      <a:pt x="31" y="55"/>
                      <a:pt x="23" y="72"/>
                    </a:cubicBezTo>
                    <a:lnTo>
                      <a:pt x="23" y="72"/>
                    </a:lnTo>
                    <a:cubicBezTo>
                      <a:pt x="28" y="62"/>
                      <a:pt x="32" y="54"/>
                      <a:pt x="36" y="45"/>
                    </a:cubicBezTo>
                    <a:cubicBezTo>
                      <a:pt x="41" y="35"/>
                      <a:pt x="43" y="28"/>
                      <a:pt x="46" y="20"/>
                    </a:cubicBezTo>
                    <a:close/>
                    <a:moveTo>
                      <a:pt x="23" y="72"/>
                    </a:moveTo>
                    <a:cubicBezTo>
                      <a:pt x="23" y="73"/>
                      <a:pt x="22" y="74"/>
                      <a:pt x="22" y="75"/>
                    </a:cubicBezTo>
                    <a:lnTo>
                      <a:pt x="22" y="75"/>
                    </a:lnTo>
                    <a:cubicBezTo>
                      <a:pt x="22" y="74"/>
                      <a:pt x="23" y="73"/>
                      <a:pt x="23" y="72"/>
                    </a:cubicBezTo>
                    <a:close/>
                    <a:moveTo>
                      <a:pt x="22" y="75"/>
                    </a:moveTo>
                    <a:lnTo>
                      <a:pt x="22" y="75"/>
                    </a:lnTo>
                    <a:cubicBezTo>
                      <a:pt x="17" y="87"/>
                      <a:pt x="11" y="99"/>
                      <a:pt x="6" y="111"/>
                    </a:cubicBezTo>
                    <a:lnTo>
                      <a:pt x="6" y="111"/>
                    </a:lnTo>
                    <a:cubicBezTo>
                      <a:pt x="8" y="109"/>
                      <a:pt x="9" y="108"/>
                      <a:pt x="9" y="108"/>
                    </a:cubicBezTo>
                    <a:cubicBezTo>
                      <a:pt x="13" y="95"/>
                      <a:pt x="18" y="85"/>
                      <a:pt x="22" y="75"/>
                    </a:cubicBezTo>
                    <a:close/>
                    <a:moveTo>
                      <a:pt x="6" y="111"/>
                    </a:moveTo>
                    <a:cubicBezTo>
                      <a:pt x="4" y="115"/>
                      <a:pt x="0" y="120"/>
                      <a:pt x="0" y="126"/>
                    </a:cubicBezTo>
                    <a:cubicBezTo>
                      <a:pt x="2" y="121"/>
                      <a:pt x="4" y="116"/>
                      <a:pt x="6" y="11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4" name="Google Shape;1794;p38"/>
              <p:cNvSpPr/>
              <p:nvPr/>
            </p:nvSpPr>
            <p:spPr>
              <a:xfrm>
                <a:off x="5201550" y="3958325"/>
                <a:ext cx="4125" cy="5200"/>
              </a:xfrm>
              <a:custGeom>
                <a:avLst/>
                <a:gdLst/>
                <a:ahLst/>
                <a:cxnLst/>
                <a:rect l="l" t="t" r="r" b="b"/>
                <a:pathLst>
                  <a:path w="165" h="208" extrusionOk="0">
                    <a:moveTo>
                      <a:pt x="107" y="0"/>
                    </a:moveTo>
                    <a:cubicBezTo>
                      <a:pt x="92" y="0"/>
                      <a:pt x="79" y="7"/>
                      <a:pt x="72" y="23"/>
                    </a:cubicBezTo>
                    <a:cubicBezTo>
                      <a:pt x="71" y="26"/>
                      <a:pt x="69" y="30"/>
                      <a:pt x="67" y="33"/>
                    </a:cubicBezTo>
                    <a:lnTo>
                      <a:pt x="67" y="33"/>
                    </a:lnTo>
                    <a:cubicBezTo>
                      <a:pt x="66" y="33"/>
                      <a:pt x="65" y="32"/>
                      <a:pt x="63" y="32"/>
                    </a:cubicBezTo>
                    <a:cubicBezTo>
                      <a:pt x="63" y="41"/>
                      <a:pt x="54" y="59"/>
                      <a:pt x="45" y="67"/>
                    </a:cubicBezTo>
                    <a:cubicBezTo>
                      <a:pt x="44" y="71"/>
                      <a:pt x="44" y="74"/>
                      <a:pt x="43" y="77"/>
                    </a:cubicBezTo>
                    <a:lnTo>
                      <a:pt x="43" y="77"/>
                    </a:lnTo>
                    <a:cubicBezTo>
                      <a:pt x="32" y="98"/>
                      <a:pt x="26" y="118"/>
                      <a:pt x="19" y="139"/>
                    </a:cubicBezTo>
                    <a:cubicBezTo>
                      <a:pt x="0" y="175"/>
                      <a:pt x="28" y="208"/>
                      <a:pt x="55" y="208"/>
                    </a:cubicBezTo>
                    <a:cubicBezTo>
                      <a:pt x="68" y="208"/>
                      <a:pt x="82" y="200"/>
                      <a:pt x="90" y="183"/>
                    </a:cubicBezTo>
                    <a:cubicBezTo>
                      <a:pt x="106" y="160"/>
                      <a:pt x="114" y="137"/>
                      <a:pt x="122" y="113"/>
                    </a:cubicBezTo>
                    <a:lnTo>
                      <a:pt x="122" y="113"/>
                    </a:lnTo>
                    <a:cubicBezTo>
                      <a:pt x="128" y="108"/>
                      <a:pt x="132" y="102"/>
                      <a:pt x="135" y="94"/>
                    </a:cubicBezTo>
                    <a:cubicBezTo>
                      <a:pt x="144" y="85"/>
                      <a:pt x="144" y="67"/>
                      <a:pt x="153" y="59"/>
                    </a:cubicBezTo>
                    <a:cubicBezTo>
                      <a:pt x="164" y="24"/>
                      <a:pt x="134" y="0"/>
                      <a:pt x="107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5" name="Google Shape;1795;p38"/>
              <p:cNvSpPr/>
              <p:nvPr/>
            </p:nvSpPr>
            <p:spPr>
              <a:xfrm>
                <a:off x="5204900" y="3953525"/>
                <a:ext cx="160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64" h="180" extrusionOk="0">
                    <a:moveTo>
                      <a:pt x="63" y="1"/>
                    </a:moveTo>
                    <a:lnTo>
                      <a:pt x="63" y="1"/>
                    </a:lnTo>
                    <a:cubicBezTo>
                      <a:pt x="62" y="4"/>
                      <a:pt x="61" y="8"/>
                      <a:pt x="60" y="12"/>
                    </a:cubicBezTo>
                    <a:lnTo>
                      <a:pt x="60" y="12"/>
                    </a:lnTo>
                    <a:cubicBezTo>
                      <a:pt x="62" y="8"/>
                      <a:pt x="63" y="4"/>
                      <a:pt x="63" y="1"/>
                    </a:cubicBezTo>
                    <a:close/>
                    <a:moveTo>
                      <a:pt x="60" y="12"/>
                    </a:moveTo>
                    <a:cubicBezTo>
                      <a:pt x="57" y="17"/>
                      <a:pt x="54" y="22"/>
                      <a:pt x="54" y="28"/>
                    </a:cubicBezTo>
                    <a:cubicBezTo>
                      <a:pt x="36" y="63"/>
                      <a:pt x="27" y="108"/>
                      <a:pt x="10" y="143"/>
                    </a:cubicBezTo>
                    <a:cubicBezTo>
                      <a:pt x="10" y="152"/>
                      <a:pt x="1" y="161"/>
                      <a:pt x="1" y="179"/>
                    </a:cubicBezTo>
                    <a:cubicBezTo>
                      <a:pt x="17" y="120"/>
                      <a:pt x="42" y="69"/>
                      <a:pt x="60" y="12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6" name="Google Shape;1796;p38"/>
              <p:cNvSpPr/>
              <p:nvPr/>
            </p:nvSpPr>
            <p:spPr>
              <a:xfrm>
                <a:off x="5203375" y="3952400"/>
                <a:ext cx="4500" cy="6575"/>
              </a:xfrm>
              <a:custGeom>
                <a:avLst/>
                <a:gdLst/>
                <a:ahLst/>
                <a:cxnLst/>
                <a:rect l="l" t="t" r="r" b="b"/>
                <a:pathLst>
                  <a:path w="180" h="263" extrusionOk="0">
                    <a:moveTo>
                      <a:pt x="125" y="1"/>
                    </a:moveTo>
                    <a:cubicBezTo>
                      <a:pt x="106" y="1"/>
                      <a:pt x="87" y="11"/>
                      <a:pt x="80" y="37"/>
                    </a:cubicBezTo>
                    <a:cubicBezTo>
                      <a:pt x="78" y="41"/>
                      <a:pt x="76" y="46"/>
                      <a:pt x="75" y="51"/>
                    </a:cubicBezTo>
                    <a:lnTo>
                      <a:pt x="75" y="51"/>
                    </a:lnTo>
                    <a:cubicBezTo>
                      <a:pt x="73" y="55"/>
                      <a:pt x="71" y="58"/>
                      <a:pt x="71" y="62"/>
                    </a:cubicBezTo>
                    <a:lnTo>
                      <a:pt x="71" y="62"/>
                    </a:lnTo>
                    <a:cubicBezTo>
                      <a:pt x="68" y="71"/>
                      <a:pt x="64" y="79"/>
                      <a:pt x="61" y="88"/>
                    </a:cubicBezTo>
                    <a:lnTo>
                      <a:pt x="61" y="88"/>
                    </a:lnTo>
                    <a:cubicBezTo>
                      <a:pt x="61" y="88"/>
                      <a:pt x="61" y="89"/>
                      <a:pt x="61" y="89"/>
                    </a:cubicBezTo>
                    <a:lnTo>
                      <a:pt x="61" y="89"/>
                    </a:lnTo>
                    <a:cubicBezTo>
                      <a:pt x="46" y="129"/>
                      <a:pt x="29" y="170"/>
                      <a:pt x="17" y="206"/>
                    </a:cubicBezTo>
                    <a:cubicBezTo>
                      <a:pt x="1" y="239"/>
                      <a:pt x="28" y="262"/>
                      <a:pt x="56" y="262"/>
                    </a:cubicBezTo>
                    <a:cubicBezTo>
                      <a:pt x="73" y="262"/>
                      <a:pt x="91" y="254"/>
                      <a:pt x="97" y="233"/>
                    </a:cubicBezTo>
                    <a:cubicBezTo>
                      <a:pt x="120" y="196"/>
                      <a:pt x="136" y="152"/>
                      <a:pt x="151" y="107"/>
                    </a:cubicBezTo>
                    <a:lnTo>
                      <a:pt x="151" y="107"/>
                    </a:lnTo>
                    <a:cubicBezTo>
                      <a:pt x="158" y="90"/>
                      <a:pt x="164" y="73"/>
                      <a:pt x="169" y="55"/>
                    </a:cubicBezTo>
                    <a:cubicBezTo>
                      <a:pt x="179" y="23"/>
                      <a:pt x="152" y="1"/>
                      <a:pt x="125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7" name="Google Shape;1797;p38"/>
              <p:cNvSpPr/>
              <p:nvPr/>
            </p:nvSpPr>
            <p:spPr>
              <a:xfrm>
                <a:off x="5206700" y="3947500"/>
                <a:ext cx="15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63" h="215" extrusionOk="0">
                    <a:moveTo>
                      <a:pt x="63" y="1"/>
                    </a:moveTo>
                    <a:lnTo>
                      <a:pt x="63" y="1"/>
                    </a:lnTo>
                    <a:cubicBezTo>
                      <a:pt x="54" y="36"/>
                      <a:pt x="45" y="71"/>
                      <a:pt x="35" y="106"/>
                    </a:cubicBezTo>
                    <a:lnTo>
                      <a:pt x="35" y="106"/>
                    </a:lnTo>
                    <a:cubicBezTo>
                      <a:pt x="46" y="73"/>
                      <a:pt x="57" y="37"/>
                      <a:pt x="63" y="1"/>
                    </a:cubicBezTo>
                    <a:close/>
                    <a:moveTo>
                      <a:pt x="35" y="106"/>
                    </a:moveTo>
                    <a:cubicBezTo>
                      <a:pt x="30" y="122"/>
                      <a:pt x="24" y="138"/>
                      <a:pt x="18" y="153"/>
                    </a:cubicBezTo>
                    <a:cubicBezTo>
                      <a:pt x="18" y="157"/>
                      <a:pt x="18" y="162"/>
                      <a:pt x="17" y="166"/>
                    </a:cubicBezTo>
                    <a:lnTo>
                      <a:pt x="17" y="166"/>
                    </a:lnTo>
                    <a:cubicBezTo>
                      <a:pt x="24" y="146"/>
                      <a:pt x="30" y="126"/>
                      <a:pt x="35" y="106"/>
                    </a:cubicBezTo>
                    <a:close/>
                    <a:moveTo>
                      <a:pt x="17" y="166"/>
                    </a:moveTo>
                    <a:lnTo>
                      <a:pt x="17" y="166"/>
                    </a:lnTo>
                    <a:cubicBezTo>
                      <a:pt x="12" y="182"/>
                      <a:pt x="6" y="199"/>
                      <a:pt x="0" y="215"/>
                    </a:cubicBezTo>
                    <a:cubicBezTo>
                      <a:pt x="7" y="200"/>
                      <a:pt x="15" y="186"/>
                      <a:pt x="17" y="166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8" name="Google Shape;1798;p38"/>
              <p:cNvSpPr/>
              <p:nvPr/>
            </p:nvSpPr>
            <p:spPr>
              <a:xfrm>
                <a:off x="5205325" y="3946500"/>
                <a:ext cx="4325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173" h="297" extrusionOk="0">
                    <a:moveTo>
                      <a:pt x="118" y="0"/>
                    </a:moveTo>
                    <a:cubicBezTo>
                      <a:pt x="99" y="0"/>
                      <a:pt x="80" y="10"/>
                      <a:pt x="73" y="32"/>
                    </a:cubicBezTo>
                    <a:cubicBezTo>
                      <a:pt x="55" y="103"/>
                      <a:pt x="37" y="175"/>
                      <a:pt x="10" y="246"/>
                    </a:cubicBezTo>
                    <a:cubicBezTo>
                      <a:pt x="0" y="277"/>
                      <a:pt x="26" y="296"/>
                      <a:pt x="53" y="296"/>
                    </a:cubicBezTo>
                    <a:cubicBezTo>
                      <a:pt x="72" y="296"/>
                      <a:pt x="92" y="286"/>
                      <a:pt x="100" y="264"/>
                    </a:cubicBezTo>
                    <a:cubicBezTo>
                      <a:pt x="118" y="201"/>
                      <a:pt x="144" y="130"/>
                      <a:pt x="162" y="59"/>
                    </a:cubicBezTo>
                    <a:cubicBezTo>
                      <a:pt x="173" y="22"/>
                      <a:pt x="146" y="0"/>
                      <a:pt x="118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799" name="Google Shape;1799;p38"/>
              <p:cNvSpPr/>
              <p:nvPr/>
            </p:nvSpPr>
            <p:spPr>
              <a:xfrm>
                <a:off x="5198225" y="39711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0" name="Google Shape;1800;p38"/>
              <p:cNvSpPr/>
              <p:nvPr/>
            </p:nvSpPr>
            <p:spPr>
              <a:xfrm>
                <a:off x="5196700" y="3970100"/>
                <a:ext cx="3100" cy="2200"/>
              </a:xfrm>
              <a:custGeom>
                <a:avLst/>
                <a:gdLst/>
                <a:ahLst/>
                <a:cxnLst/>
                <a:rect l="l" t="t" r="r" b="b"/>
                <a:pathLst>
                  <a:path w="124" h="88" extrusionOk="0">
                    <a:moveTo>
                      <a:pt x="62" y="0"/>
                    </a:moveTo>
                    <a:cubicBezTo>
                      <a:pt x="48" y="0"/>
                      <a:pt x="34" y="8"/>
                      <a:pt x="25" y="25"/>
                    </a:cubicBezTo>
                    <a:cubicBezTo>
                      <a:pt x="0" y="56"/>
                      <a:pt x="33" y="88"/>
                      <a:pt x="64" y="88"/>
                    </a:cubicBezTo>
                    <a:cubicBezTo>
                      <a:pt x="76" y="88"/>
                      <a:pt x="89" y="82"/>
                      <a:pt x="97" y="69"/>
                    </a:cubicBezTo>
                    <a:lnTo>
                      <a:pt x="106" y="69"/>
                    </a:lnTo>
                    <a:cubicBezTo>
                      <a:pt x="124" y="33"/>
                      <a:pt x="92" y="0"/>
                      <a:pt x="62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1" name="Google Shape;1801;p38"/>
              <p:cNvSpPr/>
              <p:nvPr/>
            </p:nvSpPr>
            <p:spPr>
              <a:xfrm>
                <a:off x="5200675" y="3966250"/>
                <a:ext cx="250" cy="675"/>
              </a:xfrm>
              <a:custGeom>
                <a:avLst/>
                <a:gdLst/>
                <a:ahLst/>
                <a:cxnLst/>
                <a:rect l="l" t="t" r="r" b="b"/>
                <a:pathLst>
                  <a:path w="10" h="27" extrusionOk="0">
                    <a:moveTo>
                      <a:pt x="0" y="27"/>
                    </a:moveTo>
                    <a:cubicBezTo>
                      <a:pt x="0" y="18"/>
                      <a:pt x="9" y="9"/>
                      <a:pt x="9" y="0"/>
                    </a:cubicBezTo>
                    <a:cubicBezTo>
                      <a:pt x="9" y="9"/>
                      <a:pt x="0" y="18"/>
                      <a:pt x="0" y="27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2" name="Google Shape;1802;p38"/>
              <p:cNvSpPr/>
              <p:nvPr/>
            </p:nvSpPr>
            <p:spPr>
              <a:xfrm>
                <a:off x="5199100" y="3965200"/>
                <a:ext cx="3375" cy="3000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20" extrusionOk="0">
                    <a:moveTo>
                      <a:pt x="73" y="0"/>
                    </a:moveTo>
                    <a:cubicBezTo>
                      <a:pt x="59" y="0"/>
                      <a:pt x="45" y="7"/>
                      <a:pt x="36" y="24"/>
                    </a:cubicBezTo>
                    <a:cubicBezTo>
                      <a:pt x="36" y="33"/>
                      <a:pt x="28" y="42"/>
                      <a:pt x="19" y="51"/>
                    </a:cubicBezTo>
                    <a:cubicBezTo>
                      <a:pt x="0" y="88"/>
                      <a:pt x="32" y="120"/>
                      <a:pt x="62" y="120"/>
                    </a:cubicBezTo>
                    <a:cubicBezTo>
                      <a:pt x="76" y="120"/>
                      <a:pt x="90" y="113"/>
                      <a:pt x="99" y="96"/>
                    </a:cubicBezTo>
                    <a:cubicBezTo>
                      <a:pt x="108" y="87"/>
                      <a:pt x="108" y="78"/>
                      <a:pt x="117" y="69"/>
                    </a:cubicBezTo>
                    <a:cubicBezTo>
                      <a:pt x="135" y="33"/>
                      <a:pt x="104" y="0"/>
                      <a:pt x="73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3" name="Google Shape;1803;p38"/>
              <p:cNvSpPr/>
              <p:nvPr/>
            </p:nvSpPr>
            <p:spPr>
              <a:xfrm>
                <a:off x="5198225" y="3966925"/>
                <a:ext cx="2475" cy="4250"/>
              </a:xfrm>
              <a:custGeom>
                <a:avLst/>
                <a:gdLst/>
                <a:ahLst/>
                <a:cxnLst/>
                <a:rect l="l" t="t" r="r" b="b"/>
                <a:pathLst>
                  <a:path w="99" h="170" extrusionOk="0">
                    <a:moveTo>
                      <a:pt x="0" y="169"/>
                    </a:moveTo>
                    <a:cubicBezTo>
                      <a:pt x="36" y="116"/>
                      <a:pt x="63" y="62"/>
                      <a:pt x="98" y="0"/>
                    </a:cubicBezTo>
                    <a:cubicBezTo>
                      <a:pt x="63" y="62"/>
                      <a:pt x="36" y="116"/>
                      <a:pt x="0" y="169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4" name="Google Shape;1804;p38"/>
              <p:cNvSpPr/>
              <p:nvPr/>
            </p:nvSpPr>
            <p:spPr>
              <a:xfrm>
                <a:off x="5195975" y="3965025"/>
                <a:ext cx="6500" cy="8150"/>
              </a:xfrm>
              <a:custGeom>
                <a:avLst/>
                <a:gdLst/>
                <a:ahLst/>
                <a:cxnLst/>
                <a:rect l="l" t="t" r="r" b="b"/>
                <a:pathLst>
                  <a:path w="260" h="326" extrusionOk="0">
                    <a:moveTo>
                      <a:pt x="184" y="1"/>
                    </a:moveTo>
                    <a:cubicBezTo>
                      <a:pt x="156" y="1"/>
                      <a:pt x="129" y="17"/>
                      <a:pt x="117" y="40"/>
                    </a:cubicBezTo>
                    <a:cubicBezTo>
                      <a:pt x="90" y="103"/>
                      <a:pt x="54" y="156"/>
                      <a:pt x="28" y="210"/>
                    </a:cubicBezTo>
                    <a:cubicBezTo>
                      <a:pt x="1" y="245"/>
                      <a:pt x="19" y="290"/>
                      <a:pt x="54" y="317"/>
                    </a:cubicBezTo>
                    <a:cubicBezTo>
                      <a:pt x="63" y="317"/>
                      <a:pt x="81" y="326"/>
                      <a:pt x="90" y="326"/>
                    </a:cubicBezTo>
                    <a:cubicBezTo>
                      <a:pt x="117" y="326"/>
                      <a:pt x="144" y="308"/>
                      <a:pt x="161" y="290"/>
                    </a:cubicBezTo>
                    <a:cubicBezTo>
                      <a:pt x="188" y="228"/>
                      <a:pt x="224" y="174"/>
                      <a:pt x="251" y="112"/>
                    </a:cubicBezTo>
                    <a:cubicBezTo>
                      <a:pt x="260" y="103"/>
                      <a:pt x="260" y="94"/>
                      <a:pt x="260" y="76"/>
                    </a:cubicBezTo>
                    <a:cubicBezTo>
                      <a:pt x="260" y="49"/>
                      <a:pt x="251" y="22"/>
                      <a:pt x="224" y="14"/>
                    </a:cubicBezTo>
                    <a:cubicBezTo>
                      <a:pt x="212" y="5"/>
                      <a:pt x="198" y="1"/>
                      <a:pt x="184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5" name="Google Shape;1805;p38"/>
              <p:cNvSpPr/>
              <p:nvPr/>
            </p:nvSpPr>
            <p:spPr>
              <a:xfrm>
                <a:off x="5185500" y="3971150"/>
                <a:ext cx="12725" cy="169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679" extrusionOk="0">
                    <a:moveTo>
                      <a:pt x="509" y="1"/>
                    </a:moveTo>
                    <a:cubicBezTo>
                      <a:pt x="451" y="101"/>
                      <a:pt x="390" y="197"/>
                      <a:pt x="324" y="290"/>
                    </a:cubicBezTo>
                    <a:lnTo>
                      <a:pt x="324" y="290"/>
                    </a:lnTo>
                    <a:cubicBezTo>
                      <a:pt x="392" y="199"/>
                      <a:pt x="450" y="103"/>
                      <a:pt x="509" y="1"/>
                    </a:cubicBezTo>
                    <a:close/>
                    <a:moveTo>
                      <a:pt x="324" y="290"/>
                    </a:moveTo>
                    <a:cubicBezTo>
                      <a:pt x="309" y="309"/>
                      <a:pt x="293" y="329"/>
                      <a:pt x="277" y="348"/>
                    </a:cubicBezTo>
                    <a:cubicBezTo>
                      <a:pt x="236" y="404"/>
                      <a:pt x="194" y="459"/>
                      <a:pt x="149" y="514"/>
                    </a:cubicBezTo>
                    <a:lnTo>
                      <a:pt x="149" y="514"/>
                    </a:lnTo>
                    <a:cubicBezTo>
                      <a:pt x="210" y="441"/>
                      <a:pt x="269" y="367"/>
                      <a:pt x="324" y="290"/>
                    </a:cubicBezTo>
                    <a:close/>
                    <a:moveTo>
                      <a:pt x="149" y="514"/>
                    </a:moveTo>
                    <a:cubicBezTo>
                      <a:pt x="101" y="570"/>
                      <a:pt x="52" y="625"/>
                      <a:pt x="1" y="678"/>
                    </a:cubicBezTo>
                    <a:cubicBezTo>
                      <a:pt x="27" y="652"/>
                      <a:pt x="54" y="625"/>
                      <a:pt x="81" y="598"/>
                    </a:cubicBezTo>
                    <a:cubicBezTo>
                      <a:pt x="90" y="589"/>
                      <a:pt x="99" y="571"/>
                      <a:pt x="108" y="563"/>
                    </a:cubicBezTo>
                    <a:cubicBezTo>
                      <a:pt x="122" y="546"/>
                      <a:pt x="136" y="530"/>
                      <a:pt x="149" y="514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6" name="Google Shape;1806;p38"/>
              <p:cNvSpPr/>
              <p:nvPr/>
            </p:nvSpPr>
            <p:spPr>
              <a:xfrm>
                <a:off x="5183500" y="3969375"/>
                <a:ext cx="16975" cy="20750"/>
              </a:xfrm>
              <a:custGeom>
                <a:avLst/>
                <a:gdLst/>
                <a:ahLst/>
                <a:cxnLst/>
                <a:rect l="l" t="t" r="r" b="b"/>
                <a:pathLst>
                  <a:path w="679" h="830" extrusionOk="0">
                    <a:moveTo>
                      <a:pt x="590" y="0"/>
                    </a:moveTo>
                    <a:cubicBezTo>
                      <a:pt x="562" y="0"/>
                      <a:pt x="539" y="12"/>
                      <a:pt x="527" y="36"/>
                    </a:cubicBezTo>
                    <a:cubicBezTo>
                      <a:pt x="455" y="152"/>
                      <a:pt x="375" y="268"/>
                      <a:pt x="295" y="375"/>
                    </a:cubicBezTo>
                    <a:cubicBezTo>
                      <a:pt x="241" y="446"/>
                      <a:pt x="188" y="518"/>
                      <a:pt x="134" y="580"/>
                    </a:cubicBezTo>
                    <a:lnTo>
                      <a:pt x="72" y="651"/>
                    </a:lnTo>
                    <a:cubicBezTo>
                      <a:pt x="54" y="669"/>
                      <a:pt x="45" y="687"/>
                      <a:pt x="27" y="696"/>
                    </a:cubicBezTo>
                    <a:cubicBezTo>
                      <a:pt x="27" y="696"/>
                      <a:pt x="27" y="705"/>
                      <a:pt x="27" y="705"/>
                    </a:cubicBezTo>
                    <a:cubicBezTo>
                      <a:pt x="0" y="732"/>
                      <a:pt x="0" y="785"/>
                      <a:pt x="36" y="812"/>
                    </a:cubicBezTo>
                    <a:cubicBezTo>
                      <a:pt x="45" y="821"/>
                      <a:pt x="63" y="830"/>
                      <a:pt x="81" y="830"/>
                    </a:cubicBezTo>
                    <a:cubicBezTo>
                      <a:pt x="107" y="830"/>
                      <a:pt x="125" y="821"/>
                      <a:pt x="143" y="803"/>
                    </a:cubicBezTo>
                    <a:cubicBezTo>
                      <a:pt x="330" y="598"/>
                      <a:pt x="509" y="366"/>
                      <a:pt x="660" y="116"/>
                    </a:cubicBezTo>
                    <a:cubicBezTo>
                      <a:pt x="678" y="80"/>
                      <a:pt x="669" y="27"/>
                      <a:pt x="634" y="9"/>
                    </a:cubicBezTo>
                    <a:cubicBezTo>
                      <a:pt x="619" y="3"/>
                      <a:pt x="604" y="0"/>
                      <a:pt x="590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7" name="Google Shape;1807;p38"/>
              <p:cNvSpPr/>
              <p:nvPr/>
            </p:nvSpPr>
            <p:spPr>
              <a:xfrm>
                <a:off x="5200900" y="3962450"/>
                <a:ext cx="2025" cy="3825"/>
              </a:xfrm>
              <a:custGeom>
                <a:avLst/>
                <a:gdLst/>
                <a:ahLst/>
                <a:cxnLst/>
                <a:rect l="l" t="t" r="r" b="b"/>
                <a:pathLst>
                  <a:path w="81" h="153" extrusionOk="0">
                    <a:moveTo>
                      <a:pt x="0" y="152"/>
                    </a:moveTo>
                    <a:cubicBezTo>
                      <a:pt x="27" y="99"/>
                      <a:pt x="54" y="54"/>
                      <a:pt x="80" y="1"/>
                    </a:cubicBezTo>
                    <a:cubicBezTo>
                      <a:pt x="54" y="54"/>
                      <a:pt x="27" y="99"/>
                      <a:pt x="0" y="152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8" name="Google Shape;1808;p38"/>
              <p:cNvSpPr/>
              <p:nvPr/>
            </p:nvSpPr>
            <p:spPr>
              <a:xfrm>
                <a:off x="5199100" y="3960500"/>
                <a:ext cx="6050" cy="777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311" extrusionOk="0">
                    <a:moveTo>
                      <a:pt x="153" y="0"/>
                    </a:moveTo>
                    <a:cubicBezTo>
                      <a:pt x="121" y="0"/>
                      <a:pt x="94" y="17"/>
                      <a:pt x="81" y="43"/>
                    </a:cubicBezTo>
                    <a:cubicBezTo>
                      <a:pt x="54" y="96"/>
                      <a:pt x="36" y="150"/>
                      <a:pt x="10" y="195"/>
                    </a:cubicBezTo>
                    <a:cubicBezTo>
                      <a:pt x="1" y="203"/>
                      <a:pt x="1" y="221"/>
                      <a:pt x="1" y="230"/>
                    </a:cubicBezTo>
                    <a:cubicBezTo>
                      <a:pt x="1" y="257"/>
                      <a:pt x="19" y="284"/>
                      <a:pt x="45" y="302"/>
                    </a:cubicBezTo>
                    <a:cubicBezTo>
                      <a:pt x="54" y="302"/>
                      <a:pt x="63" y="311"/>
                      <a:pt x="72" y="311"/>
                    </a:cubicBezTo>
                    <a:cubicBezTo>
                      <a:pt x="108" y="311"/>
                      <a:pt x="135" y="293"/>
                      <a:pt x="143" y="266"/>
                    </a:cubicBezTo>
                    <a:cubicBezTo>
                      <a:pt x="170" y="212"/>
                      <a:pt x="197" y="159"/>
                      <a:pt x="224" y="105"/>
                    </a:cubicBezTo>
                    <a:cubicBezTo>
                      <a:pt x="242" y="70"/>
                      <a:pt x="224" y="25"/>
                      <a:pt x="188" y="7"/>
                    </a:cubicBezTo>
                    <a:cubicBezTo>
                      <a:pt x="176" y="2"/>
                      <a:pt x="164" y="0"/>
                      <a:pt x="153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09" name="Google Shape;1809;p38"/>
              <p:cNvSpPr/>
              <p:nvPr/>
            </p:nvSpPr>
            <p:spPr>
              <a:xfrm>
                <a:off x="5206475" y="3952850"/>
                <a:ext cx="25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10" h="28" extrusionOk="0">
                    <a:moveTo>
                      <a:pt x="0" y="28"/>
                    </a:moveTo>
                    <a:cubicBezTo>
                      <a:pt x="0" y="19"/>
                      <a:pt x="9" y="10"/>
                      <a:pt x="9" y="1"/>
                    </a:cubicBezTo>
                    <a:cubicBezTo>
                      <a:pt x="9" y="10"/>
                      <a:pt x="0" y="19"/>
                      <a:pt x="0" y="28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0" name="Google Shape;1810;p38"/>
              <p:cNvSpPr/>
              <p:nvPr/>
            </p:nvSpPr>
            <p:spPr>
              <a:xfrm>
                <a:off x="5204450" y="3951150"/>
                <a:ext cx="4275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77" extrusionOk="0">
                    <a:moveTo>
                      <a:pt x="84" y="1"/>
                    </a:moveTo>
                    <a:cubicBezTo>
                      <a:pt x="54" y="1"/>
                      <a:pt x="24" y="25"/>
                      <a:pt x="10" y="60"/>
                    </a:cubicBezTo>
                    <a:lnTo>
                      <a:pt x="10" y="69"/>
                    </a:lnTo>
                    <a:cubicBezTo>
                      <a:pt x="10" y="78"/>
                      <a:pt x="1" y="87"/>
                      <a:pt x="1" y="96"/>
                    </a:cubicBezTo>
                    <a:cubicBezTo>
                      <a:pt x="1" y="123"/>
                      <a:pt x="28" y="158"/>
                      <a:pt x="54" y="167"/>
                    </a:cubicBezTo>
                    <a:cubicBezTo>
                      <a:pt x="63" y="167"/>
                      <a:pt x="72" y="176"/>
                      <a:pt x="81" y="176"/>
                    </a:cubicBezTo>
                    <a:cubicBezTo>
                      <a:pt x="117" y="176"/>
                      <a:pt x="144" y="149"/>
                      <a:pt x="153" y="123"/>
                    </a:cubicBezTo>
                    <a:lnTo>
                      <a:pt x="161" y="96"/>
                    </a:lnTo>
                    <a:cubicBezTo>
                      <a:pt x="161" y="87"/>
                      <a:pt x="170" y="78"/>
                      <a:pt x="170" y="69"/>
                    </a:cubicBezTo>
                    <a:cubicBezTo>
                      <a:pt x="170" y="42"/>
                      <a:pt x="144" y="15"/>
                      <a:pt x="108" y="7"/>
                    </a:cubicBezTo>
                    <a:cubicBezTo>
                      <a:pt x="100" y="3"/>
                      <a:pt x="92" y="1"/>
                      <a:pt x="84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1" name="Google Shape;1811;p38"/>
              <p:cNvSpPr/>
              <p:nvPr/>
            </p:nvSpPr>
            <p:spPr>
              <a:xfrm>
                <a:off x="5204225" y="3958000"/>
                <a:ext cx="700" cy="1350"/>
              </a:xfrm>
              <a:custGeom>
                <a:avLst/>
                <a:gdLst/>
                <a:ahLst/>
                <a:cxnLst/>
                <a:rect l="l" t="t" r="r" b="b"/>
                <a:pathLst>
                  <a:path w="28" h="54" extrusionOk="0">
                    <a:moveTo>
                      <a:pt x="1" y="54"/>
                    </a:moveTo>
                    <a:cubicBezTo>
                      <a:pt x="10" y="36"/>
                      <a:pt x="19" y="18"/>
                      <a:pt x="28" y="0"/>
                    </a:cubicBezTo>
                    <a:cubicBezTo>
                      <a:pt x="19" y="18"/>
                      <a:pt x="10" y="36"/>
                      <a:pt x="1" y="54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2" name="Google Shape;1812;p38"/>
              <p:cNvSpPr/>
              <p:nvPr/>
            </p:nvSpPr>
            <p:spPr>
              <a:xfrm>
                <a:off x="5202000" y="3956025"/>
                <a:ext cx="4925" cy="5325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13" extrusionOk="0">
                    <a:moveTo>
                      <a:pt x="108" y="1"/>
                    </a:moveTo>
                    <a:cubicBezTo>
                      <a:pt x="78" y="1"/>
                      <a:pt x="52" y="17"/>
                      <a:pt x="45" y="43"/>
                    </a:cubicBezTo>
                    <a:lnTo>
                      <a:pt x="19" y="106"/>
                    </a:lnTo>
                    <a:cubicBezTo>
                      <a:pt x="1" y="142"/>
                      <a:pt x="19" y="186"/>
                      <a:pt x="63" y="204"/>
                    </a:cubicBezTo>
                    <a:cubicBezTo>
                      <a:pt x="72" y="213"/>
                      <a:pt x="81" y="213"/>
                      <a:pt x="90" y="213"/>
                    </a:cubicBezTo>
                    <a:cubicBezTo>
                      <a:pt x="117" y="213"/>
                      <a:pt x="152" y="195"/>
                      <a:pt x="161" y="168"/>
                    </a:cubicBezTo>
                    <a:lnTo>
                      <a:pt x="188" y="106"/>
                    </a:lnTo>
                    <a:cubicBezTo>
                      <a:pt x="197" y="61"/>
                      <a:pt x="179" y="17"/>
                      <a:pt x="143" y="8"/>
                    </a:cubicBezTo>
                    <a:cubicBezTo>
                      <a:pt x="131" y="3"/>
                      <a:pt x="120" y="1"/>
                      <a:pt x="108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3" name="Google Shape;1813;p38"/>
              <p:cNvSpPr/>
              <p:nvPr/>
            </p:nvSpPr>
            <p:spPr>
              <a:xfrm>
                <a:off x="5191750" y="3975375"/>
                <a:ext cx="3800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152" h="225" extrusionOk="0">
                    <a:moveTo>
                      <a:pt x="0" y="224"/>
                    </a:moveTo>
                    <a:cubicBezTo>
                      <a:pt x="54" y="153"/>
                      <a:pt x="107" y="81"/>
                      <a:pt x="152" y="1"/>
                    </a:cubicBezTo>
                    <a:cubicBezTo>
                      <a:pt x="107" y="81"/>
                      <a:pt x="54" y="153"/>
                      <a:pt x="0" y="224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4" name="Google Shape;1814;p38"/>
              <p:cNvSpPr/>
              <p:nvPr/>
            </p:nvSpPr>
            <p:spPr>
              <a:xfrm>
                <a:off x="5190225" y="3974325"/>
                <a:ext cx="6900" cy="757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303" extrusionOk="0">
                    <a:moveTo>
                      <a:pt x="218" y="1"/>
                    </a:moveTo>
                    <a:cubicBezTo>
                      <a:pt x="204" y="1"/>
                      <a:pt x="189" y="8"/>
                      <a:pt x="177" y="25"/>
                    </a:cubicBezTo>
                    <a:cubicBezTo>
                      <a:pt x="133" y="97"/>
                      <a:pt x="79" y="168"/>
                      <a:pt x="26" y="239"/>
                    </a:cubicBezTo>
                    <a:cubicBezTo>
                      <a:pt x="0" y="271"/>
                      <a:pt x="29" y="302"/>
                      <a:pt x="60" y="302"/>
                    </a:cubicBezTo>
                    <a:cubicBezTo>
                      <a:pt x="73" y="302"/>
                      <a:pt x="87" y="297"/>
                      <a:pt x="97" y="284"/>
                    </a:cubicBezTo>
                    <a:cubicBezTo>
                      <a:pt x="151" y="212"/>
                      <a:pt x="204" y="141"/>
                      <a:pt x="258" y="70"/>
                    </a:cubicBezTo>
                    <a:cubicBezTo>
                      <a:pt x="276" y="33"/>
                      <a:pt x="249" y="1"/>
                      <a:pt x="218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5" name="Google Shape;1815;p38"/>
              <p:cNvSpPr/>
              <p:nvPr/>
            </p:nvSpPr>
            <p:spPr>
              <a:xfrm>
                <a:off x="5197100" y="3968475"/>
                <a:ext cx="2700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88" extrusionOk="0">
                    <a:moveTo>
                      <a:pt x="108" y="0"/>
                    </a:moveTo>
                    <a:lnTo>
                      <a:pt x="108" y="0"/>
                    </a:lnTo>
                    <a:cubicBezTo>
                      <a:pt x="89" y="33"/>
                      <a:pt x="70" y="67"/>
                      <a:pt x="51" y="100"/>
                    </a:cubicBezTo>
                    <a:lnTo>
                      <a:pt x="51" y="100"/>
                    </a:lnTo>
                    <a:cubicBezTo>
                      <a:pt x="74" y="67"/>
                      <a:pt x="91" y="33"/>
                      <a:pt x="108" y="0"/>
                    </a:cubicBezTo>
                    <a:close/>
                    <a:moveTo>
                      <a:pt x="51" y="100"/>
                    </a:moveTo>
                    <a:cubicBezTo>
                      <a:pt x="49" y="102"/>
                      <a:pt x="47" y="105"/>
                      <a:pt x="45" y="107"/>
                    </a:cubicBezTo>
                    <a:cubicBezTo>
                      <a:pt x="34" y="124"/>
                      <a:pt x="26" y="140"/>
                      <a:pt x="18" y="157"/>
                    </a:cubicBezTo>
                    <a:lnTo>
                      <a:pt x="18" y="157"/>
                    </a:lnTo>
                    <a:cubicBezTo>
                      <a:pt x="29" y="138"/>
                      <a:pt x="40" y="119"/>
                      <a:pt x="51" y="100"/>
                    </a:cubicBezTo>
                    <a:close/>
                    <a:moveTo>
                      <a:pt x="18" y="157"/>
                    </a:moveTo>
                    <a:cubicBezTo>
                      <a:pt x="12" y="167"/>
                      <a:pt x="6" y="178"/>
                      <a:pt x="0" y="188"/>
                    </a:cubicBezTo>
                    <a:cubicBezTo>
                      <a:pt x="7" y="178"/>
                      <a:pt x="13" y="167"/>
                      <a:pt x="18" y="157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6" name="Google Shape;1816;p38"/>
              <p:cNvSpPr/>
              <p:nvPr/>
            </p:nvSpPr>
            <p:spPr>
              <a:xfrm>
                <a:off x="5195600" y="3967425"/>
                <a:ext cx="5550" cy="6800"/>
              </a:xfrm>
              <a:custGeom>
                <a:avLst/>
                <a:gdLst/>
                <a:ahLst/>
                <a:cxnLst/>
                <a:rect l="l" t="t" r="r" b="b"/>
                <a:pathLst>
                  <a:path w="222" h="272" extrusionOk="0">
                    <a:moveTo>
                      <a:pt x="166" y="0"/>
                    </a:moveTo>
                    <a:cubicBezTo>
                      <a:pt x="153" y="0"/>
                      <a:pt x="140" y="8"/>
                      <a:pt x="132" y="25"/>
                    </a:cubicBezTo>
                    <a:cubicBezTo>
                      <a:pt x="132" y="25"/>
                      <a:pt x="132" y="25"/>
                      <a:pt x="132" y="25"/>
                    </a:cubicBezTo>
                    <a:lnTo>
                      <a:pt x="132" y="25"/>
                    </a:lnTo>
                    <a:cubicBezTo>
                      <a:pt x="105" y="60"/>
                      <a:pt x="87" y="96"/>
                      <a:pt x="69" y="132"/>
                    </a:cubicBezTo>
                    <a:cubicBezTo>
                      <a:pt x="52" y="158"/>
                      <a:pt x="34" y="176"/>
                      <a:pt x="25" y="203"/>
                    </a:cubicBezTo>
                    <a:cubicBezTo>
                      <a:pt x="0" y="239"/>
                      <a:pt x="30" y="272"/>
                      <a:pt x="60" y="272"/>
                    </a:cubicBezTo>
                    <a:cubicBezTo>
                      <a:pt x="74" y="272"/>
                      <a:pt x="88" y="265"/>
                      <a:pt x="96" y="248"/>
                    </a:cubicBezTo>
                    <a:cubicBezTo>
                      <a:pt x="114" y="221"/>
                      <a:pt x="132" y="203"/>
                      <a:pt x="150" y="176"/>
                    </a:cubicBezTo>
                    <a:cubicBezTo>
                      <a:pt x="168" y="141"/>
                      <a:pt x="185" y="105"/>
                      <a:pt x="203" y="69"/>
                    </a:cubicBezTo>
                    <a:lnTo>
                      <a:pt x="203" y="69"/>
                    </a:lnTo>
                    <a:cubicBezTo>
                      <a:pt x="203" y="69"/>
                      <a:pt x="203" y="69"/>
                      <a:pt x="203" y="69"/>
                    </a:cubicBezTo>
                    <a:cubicBezTo>
                      <a:pt x="221" y="33"/>
                      <a:pt x="194" y="0"/>
                      <a:pt x="166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7" name="Google Shape;1817;p38"/>
              <p:cNvSpPr/>
              <p:nvPr/>
            </p:nvSpPr>
            <p:spPr>
              <a:xfrm>
                <a:off x="5200900" y="3959325"/>
                <a:ext cx="3350" cy="7400"/>
              </a:xfrm>
              <a:custGeom>
                <a:avLst/>
                <a:gdLst/>
                <a:ahLst/>
                <a:cxnLst/>
                <a:rect l="l" t="t" r="r" b="b"/>
                <a:pathLst>
                  <a:path w="134" h="296" extrusionOk="0">
                    <a:moveTo>
                      <a:pt x="134" y="1"/>
                    </a:moveTo>
                    <a:cubicBezTo>
                      <a:pt x="132" y="4"/>
                      <a:pt x="131" y="7"/>
                      <a:pt x="130" y="10"/>
                    </a:cubicBezTo>
                    <a:lnTo>
                      <a:pt x="130" y="10"/>
                    </a:lnTo>
                    <a:cubicBezTo>
                      <a:pt x="131" y="7"/>
                      <a:pt x="133" y="4"/>
                      <a:pt x="134" y="1"/>
                    </a:cubicBezTo>
                    <a:close/>
                    <a:moveTo>
                      <a:pt x="130" y="10"/>
                    </a:moveTo>
                    <a:lnTo>
                      <a:pt x="130" y="10"/>
                    </a:lnTo>
                    <a:cubicBezTo>
                      <a:pt x="105" y="65"/>
                      <a:pt x="80" y="119"/>
                      <a:pt x="55" y="174"/>
                    </a:cubicBezTo>
                    <a:lnTo>
                      <a:pt x="55" y="174"/>
                    </a:lnTo>
                    <a:cubicBezTo>
                      <a:pt x="64" y="158"/>
                      <a:pt x="72" y="142"/>
                      <a:pt x="80" y="126"/>
                    </a:cubicBezTo>
                    <a:cubicBezTo>
                      <a:pt x="80" y="117"/>
                      <a:pt x="89" y="108"/>
                      <a:pt x="89" y="108"/>
                    </a:cubicBezTo>
                    <a:cubicBezTo>
                      <a:pt x="98" y="81"/>
                      <a:pt x="107" y="63"/>
                      <a:pt x="116" y="45"/>
                    </a:cubicBezTo>
                    <a:cubicBezTo>
                      <a:pt x="123" y="31"/>
                      <a:pt x="125" y="22"/>
                      <a:pt x="130" y="10"/>
                    </a:cubicBezTo>
                    <a:close/>
                    <a:moveTo>
                      <a:pt x="55" y="174"/>
                    </a:moveTo>
                    <a:cubicBezTo>
                      <a:pt x="37" y="208"/>
                      <a:pt x="18" y="241"/>
                      <a:pt x="0" y="277"/>
                    </a:cubicBezTo>
                    <a:cubicBezTo>
                      <a:pt x="0" y="286"/>
                      <a:pt x="0" y="286"/>
                      <a:pt x="0" y="295"/>
                    </a:cubicBezTo>
                    <a:cubicBezTo>
                      <a:pt x="18" y="255"/>
                      <a:pt x="37" y="214"/>
                      <a:pt x="55" y="174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8" name="Google Shape;1818;p38"/>
              <p:cNvSpPr/>
              <p:nvPr/>
            </p:nvSpPr>
            <p:spPr>
              <a:xfrm>
                <a:off x="5199325" y="3958325"/>
                <a:ext cx="6350" cy="9450"/>
              </a:xfrm>
              <a:custGeom>
                <a:avLst/>
                <a:gdLst/>
                <a:ahLst/>
                <a:cxnLst/>
                <a:rect l="l" t="t" r="r" b="b"/>
                <a:pathLst>
                  <a:path w="254" h="378" extrusionOk="0">
                    <a:moveTo>
                      <a:pt x="196" y="0"/>
                    </a:moveTo>
                    <a:cubicBezTo>
                      <a:pt x="181" y="0"/>
                      <a:pt x="168" y="7"/>
                      <a:pt x="161" y="23"/>
                    </a:cubicBezTo>
                    <a:cubicBezTo>
                      <a:pt x="160" y="26"/>
                      <a:pt x="158" y="30"/>
                      <a:pt x="157" y="33"/>
                    </a:cubicBezTo>
                    <a:lnTo>
                      <a:pt x="157" y="33"/>
                    </a:lnTo>
                    <a:cubicBezTo>
                      <a:pt x="155" y="33"/>
                      <a:pt x="154" y="32"/>
                      <a:pt x="152" y="32"/>
                    </a:cubicBezTo>
                    <a:cubicBezTo>
                      <a:pt x="139" y="58"/>
                      <a:pt x="131" y="84"/>
                      <a:pt x="121" y="109"/>
                    </a:cubicBezTo>
                    <a:lnTo>
                      <a:pt x="121" y="109"/>
                    </a:lnTo>
                    <a:cubicBezTo>
                      <a:pt x="89" y="175"/>
                      <a:pt x="56" y="240"/>
                      <a:pt x="19" y="308"/>
                    </a:cubicBezTo>
                    <a:cubicBezTo>
                      <a:pt x="0" y="345"/>
                      <a:pt x="32" y="377"/>
                      <a:pt x="62" y="377"/>
                    </a:cubicBezTo>
                    <a:cubicBezTo>
                      <a:pt x="76" y="377"/>
                      <a:pt x="90" y="370"/>
                      <a:pt x="99" y="353"/>
                    </a:cubicBezTo>
                    <a:cubicBezTo>
                      <a:pt x="116" y="318"/>
                      <a:pt x="134" y="283"/>
                      <a:pt x="151" y="245"/>
                    </a:cubicBezTo>
                    <a:lnTo>
                      <a:pt x="151" y="245"/>
                    </a:lnTo>
                    <a:cubicBezTo>
                      <a:pt x="167" y="214"/>
                      <a:pt x="183" y="183"/>
                      <a:pt x="197" y="152"/>
                    </a:cubicBezTo>
                    <a:lnTo>
                      <a:pt x="197" y="152"/>
                    </a:lnTo>
                    <a:cubicBezTo>
                      <a:pt x="215" y="121"/>
                      <a:pt x="228" y="92"/>
                      <a:pt x="242" y="59"/>
                    </a:cubicBezTo>
                    <a:cubicBezTo>
                      <a:pt x="253" y="24"/>
                      <a:pt x="223" y="0"/>
                      <a:pt x="196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19" name="Google Shape;1819;p38"/>
              <p:cNvSpPr/>
              <p:nvPr/>
            </p:nvSpPr>
            <p:spPr>
              <a:xfrm>
                <a:off x="5185500" y="3982525"/>
                <a:ext cx="4925" cy="560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224" extrusionOk="0">
                    <a:moveTo>
                      <a:pt x="1" y="223"/>
                    </a:moveTo>
                    <a:cubicBezTo>
                      <a:pt x="72" y="152"/>
                      <a:pt x="134" y="81"/>
                      <a:pt x="197" y="0"/>
                    </a:cubicBezTo>
                    <a:cubicBezTo>
                      <a:pt x="134" y="81"/>
                      <a:pt x="72" y="152"/>
                      <a:pt x="1" y="223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0" name="Google Shape;1820;p38"/>
              <p:cNvSpPr/>
              <p:nvPr/>
            </p:nvSpPr>
            <p:spPr>
              <a:xfrm>
                <a:off x="5184150" y="3981475"/>
                <a:ext cx="7850" cy="7925"/>
              </a:xfrm>
              <a:custGeom>
                <a:avLst/>
                <a:gdLst/>
                <a:ahLst/>
                <a:cxnLst/>
                <a:rect l="l" t="t" r="r" b="b"/>
                <a:pathLst>
                  <a:path w="314" h="317" extrusionOk="0">
                    <a:moveTo>
                      <a:pt x="253" y="0"/>
                    </a:moveTo>
                    <a:cubicBezTo>
                      <a:pt x="243" y="0"/>
                      <a:pt x="233" y="5"/>
                      <a:pt x="224" y="16"/>
                    </a:cubicBezTo>
                    <a:cubicBezTo>
                      <a:pt x="162" y="87"/>
                      <a:pt x="90" y="167"/>
                      <a:pt x="28" y="239"/>
                    </a:cubicBezTo>
                    <a:cubicBezTo>
                      <a:pt x="1" y="273"/>
                      <a:pt x="30" y="317"/>
                      <a:pt x="61" y="317"/>
                    </a:cubicBezTo>
                    <a:cubicBezTo>
                      <a:pt x="71" y="317"/>
                      <a:pt x="82" y="312"/>
                      <a:pt x="90" y="301"/>
                    </a:cubicBezTo>
                    <a:cubicBezTo>
                      <a:pt x="162" y="230"/>
                      <a:pt x="224" y="150"/>
                      <a:pt x="287" y="78"/>
                    </a:cubicBezTo>
                    <a:cubicBezTo>
                      <a:pt x="314" y="44"/>
                      <a:pt x="284" y="0"/>
                      <a:pt x="253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1" name="Google Shape;1821;p38"/>
              <p:cNvSpPr/>
              <p:nvPr/>
            </p:nvSpPr>
            <p:spPr>
              <a:xfrm>
                <a:off x="5190400" y="3980975"/>
                <a:ext cx="1375" cy="1575"/>
              </a:xfrm>
              <a:custGeom>
                <a:avLst/>
                <a:gdLst/>
                <a:ahLst/>
                <a:cxnLst/>
                <a:rect l="l" t="t" r="r" b="b"/>
                <a:pathLst>
                  <a:path w="55" h="63" extrusionOk="0">
                    <a:moveTo>
                      <a:pt x="1" y="62"/>
                    </a:moveTo>
                    <a:cubicBezTo>
                      <a:pt x="19" y="45"/>
                      <a:pt x="37" y="18"/>
                      <a:pt x="54" y="0"/>
                    </a:cubicBezTo>
                    <a:cubicBezTo>
                      <a:pt x="37" y="18"/>
                      <a:pt x="19" y="45"/>
                      <a:pt x="1" y="62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2" name="Google Shape;1822;p38"/>
              <p:cNvSpPr/>
              <p:nvPr/>
            </p:nvSpPr>
            <p:spPr>
              <a:xfrm>
                <a:off x="5188175" y="3979000"/>
                <a:ext cx="5825" cy="555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22" extrusionOk="0">
                    <a:moveTo>
                      <a:pt x="140" y="0"/>
                    </a:moveTo>
                    <a:cubicBezTo>
                      <a:pt x="118" y="0"/>
                      <a:pt x="96" y="10"/>
                      <a:pt x="81" y="25"/>
                    </a:cubicBezTo>
                    <a:cubicBezTo>
                      <a:pt x="63" y="52"/>
                      <a:pt x="45" y="70"/>
                      <a:pt x="27" y="97"/>
                    </a:cubicBezTo>
                    <a:cubicBezTo>
                      <a:pt x="1" y="133"/>
                      <a:pt x="10" y="177"/>
                      <a:pt x="45" y="204"/>
                    </a:cubicBezTo>
                    <a:cubicBezTo>
                      <a:pt x="54" y="213"/>
                      <a:pt x="72" y="222"/>
                      <a:pt x="90" y="222"/>
                    </a:cubicBezTo>
                    <a:cubicBezTo>
                      <a:pt x="117" y="222"/>
                      <a:pt x="134" y="213"/>
                      <a:pt x="152" y="195"/>
                    </a:cubicBezTo>
                    <a:cubicBezTo>
                      <a:pt x="152" y="186"/>
                      <a:pt x="152" y="186"/>
                      <a:pt x="152" y="186"/>
                    </a:cubicBezTo>
                    <a:cubicBezTo>
                      <a:pt x="170" y="168"/>
                      <a:pt x="188" y="141"/>
                      <a:pt x="206" y="124"/>
                    </a:cubicBezTo>
                    <a:cubicBezTo>
                      <a:pt x="233" y="88"/>
                      <a:pt x="224" y="43"/>
                      <a:pt x="188" y="17"/>
                    </a:cubicBezTo>
                    <a:cubicBezTo>
                      <a:pt x="173" y="5"/>
                      <a:pt x="156" y="0"/>
                      <a:pt x="140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3" name="Google Shape;1823;p38"/>
              <p:cNvSpPr/>
              <p:nvPr/>
            </p:nvSpPr>
            <p:spPr>
              <a:xfrm>
                <a:off x="5199775" y="3966700"/>
                <a:ext cx="1150" cy="1800"/>
              </a:xfrm>
              <a:custGeom>
                <a:avLst/>
                <a:gdLst/>
                <a:ahLst/>
                <a:cxnLst/>
                <a:rect l="l" t="t" r="r" b="b"/>
                <a:pathLst>
                  <a:path w="46" h="72" extrusionOk="0">
                    <a:moveTo>
                      <a:pt x="45" y="0"/>
                    </a:moveTo>
                    <a:cubicBezTo>
                      <a:pt x="36" y="0"/>
                      <a:pt x="36" y="9"/>
                      <a:pt x="36" y="9"/>
                    </a:cubicBezTo>
                    <a:cubicBezTo>
                      <a:pt x="29" y="19"/>
                      <a:pt x="24" y="28"/>
                      <a:pt x="19" y="36"/>
                    </a:cubicBezTo>
                    <a:lnTo>
                      <a:pt x="19" y="36"/>
                    </a:lnTo>
                    <a:cubicBezTo>
                      <a:pt x="27" y="25"/>
                      <a:pt x="36" y="14"/>
                      <a:pt x="45" y="0"/>
                    </a:cubicBezTo>
                    <a:close/>
                    <a:moveTo>
                      <a:pt x="19" y="36"/>
                    </a:moveTo>
                    <a:lnTo>
                      <a:pt x="19" y="36"/>
                    </a:lnTo>
                    <a:cubicBezTo>
                      <a:pt x="12" y="47"/>
                      <a:pt x="5" y="58"/>
                      <a:pt x="1" y="71"/>
                    </a:cubicBezTo>
                    <a:cubicBezTo>
                      <a:pt x="6" y="60"/>
                      <a:pt x="12" y="49"/>
                      <a:pt x="19" y="36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4" name="Google Shape;1824;p38"/>
              <p:cNvSpPr/>
              <p:nvPr/>
            </p:nvSpPr>
            <p:spPr>
              <a:xfrm>
                <a:off x="5197550" y="3964725"/>
                <a:ext cx="5600" cy="577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31" extrusionOk="0">
                    <a:moveTo>
                      <a:pt x="138" y="1"/>
                    </a:moveTo>
                    <a:cubicBezTo>
                      <a:pt x="108" y="1"/>
                      <a:pt x="76" y="17"/>
                      <a:pt x="63" y="43"/>
                    </a:cubicBezTo>
                    <a:lnTo>
                      <a:pt x="54" y="61"/>
                    </a:lnTo>
                    <a:lnTo>
                      <a:pt x="45" y="79"/>
                    </a:lnTo>
                    <a:cubicBezTo>
                      <a:pt x="45" y="79"/>
                      <a:pt x="36" y="88"/>
                      <a:pt x="36" y="88"/>
                    </a:cubicBezTo>
                    <a:lnTo>
                      <a:pt x="18" y="115"/>
                    </a:lnTo>
                    <a:cubicBezTo>
                      <a:pt x="0" y="150"/>
                      <a:pt x="18" y="204"/>
                      <a:pt x="54" y="222"/>
                    </a:cubicBezTo>
                    <a:cubicBezTo>
                      <a:pt x="63" y="231"/>
                      <a:pt x="72" y="231"/>
                      <a:pt x="90" y="231"/>
                    </a:cubicBezTo>
                    <a:cubicBezTo>
                      <a:pt x="116" y="231"/>
                      <a:pt x="143" y="213"/>
                      <a:pt x="152" y="195"/>
                    </a:cubicBezTo>
                    <a:lnTo>
                      <a:pt x="170" y="168"/>
                    </a:lnTo>
                    <a:cubicBezTo>
                      <a:pt x="179" y="150"/>
                      <a:pt x="188" y="142"/>
                      <a:pt x="188" y="124"/>
                    </a:cubicBezTo>
                    <a:cubicBezTo>
                      <a:pt x="197" y="124"/>
                      <a:pt x="197" y="115"/>
                      <a:pt x="197" y="115"/>
                    </a:cubicBezTo>
                    <a:cubicBezTo>
                      <a:pt x="223" y="70"/>
                      <a:pt x="205" y="26"/>
                      <a:pt x="170" y="8"/>
                    </a:cubicBezTo>
                    <a:cubicBezTo>
                      <a:pt x="160" y="3"/>
                      <a:pt x="149" y="1"/>
                      <a:pt x="138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5" name="Google Shape;1825;p38"/>
              <p:cNvSpPr/>
              <p:nvPr/>
            </p:nvSpPr>
            <p:spPr>
              <a:xfrm>
                <a:off x="5195550" y="3973150"/>
                <a:ext cx="1575" cy="2250"/>
              </a:xfrm>
              <a:custGeom>
                <a:avLst/>
                <a:gdLst/>
                <a:ahLst/>
                <a:cxnLst/>
                <a:rect l="l" t="t" r="r" b="b"/>
                <a:pathLst>
                  <a:path w="63" h="90" extrusionOk="0">
                    <a:moveTo>
                      <a:pt x="0" y="90"/>
                    </a:moveTo>
                    <a:cubicBezTo>
                      <a:pt x="27" y="63"/>
                      <a:pt x="45" y="28"/>
                      <a:pt x="62" y="1"/>
                    </a:cubicBezTo>
                    <a:cubicBezTo>
                      <a:pt x="45" y="28"/>
                      <a:pt x="27" y="63"/>
                      <a:pt x="0" y="9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6" name="Google Shape;1826;p38"/>
              <p:cNvSpPr/>
              <p:nvPr/>
            </p:nvSpPr>
            <p:spPr>
              <a:xfrm>
                <a:off x="5193525" y="3971150"/>
                <a:ext cx="5600" cy="627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251" extrusionOk="0">
                    <a:moveTo>
                      <a:pt x="142" y="0"/>
                    </a:moveTo>
                    <a:cubicBezTo>
                      <a:pt x="117" y="0"/>
                      <a:pt x="93" y="12"/>
                      <a:pt x="81" y="36"/>
                    </a:cubicBezTo>
                    <a:lnTo>
                      <a:pt x="63" y="63"/>
                    </a:lnTo>
                    <a:cubicBezTo>
                      <a:pt x="54" y="81"/>
                      <a:pt x="36" y="108"/>
                      <a:pt x="19" y="125"/>
                    </a:cubicBezTo>
                    <a:cubicBezTo>
                      <a:pt x="1" y="161"/>
                      <a:pt x="10" y="215"/>
                      <a:pt x="45" y="232"/>
                    </a:cubicBezTo>
                    <a:cubicBezTo>
                      <a:pt x="54" y="241"/>
                      <a:pt x="72" y="250"/>
                      <a:pt x="81" y="250"/>
                    </a:cubicBezTo>
                    <a:cubicBezTo>
                      <a:pt x="108" y="250"/>
                      <a:pt x="135" y="232"/>
                      <a:pt x="152" y="215"/>
                    </a:cubicBezTo>
                    <a:cubicBezTo>
                      <a:pt x="161" y="188"/>
                      <a:pt x="179" y="170"/>
                      <a:pt x="197" y="143"/>
                    </a:cubicBezTo>
                    <a:lnTo>
                      <a:pt x="206" y="116"/>
                    </a:lnTo>
                    <a:cubicBezTo>
                      <a:pt x="215" y="108"/>
                      <a:pt x="224" y="90"/>
                      <a:pt x="224" y="81"/>
                    </a:cubicBezTo>
                    <a:cubicBezTo>
                      <a:pt x="224" y="54"/>
                      <a:pt x="206" y="27"/>
                      <a:pt x="179" y="9"/>
                    </a:cubicBezTo>
                    <a:cubicBezTo>
                      <a:pt x="167" y="3"/>
                      <a:pt x="154" y="0"/>
                      <a:pt x="142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7" name="Google Shape;1827;p38"/>
              <p:cNvSpPr/>
              <p:nvPr/>
            </p:nvSpPr>
            <p:spPr>
              <a:xfrm>
                <a:off x="5195550" y="3961775"/>
                <a:ext cx="7600" cy="13850"/>
              </a:xfrm>
              <a:custGeom>
                <a:avLst/>
                <a:gdLst/>
                <a:ahLst/>
                <a:cxnLst/>
                <a:rect l="l" t="t" r="r" b="b"/>
                <a:pathLst>
                  <a:path w="304" h="554" extrusionOk="0">
                    <a:moveTo>
                      <a:pt x="303" y="1"/>
                    </a:moveTo>
                    <a:cubicBezTo>
                      <a:pt x="290" y="29"/>
                      <a:pt x="277" y="58"/>
                      <a:pt x="264" y="86"/>
                    </a:cubicBezTo>
                    <a:lnTo>
                      <a:pt x="264" y="86"/>
                    </a:lnTo>
                    <a:cubicBezTo>
                      <a:pt x="274" y="67"/>
                      <a:pt x="284" y="48"/>
                      <a:pt x="294" y="28"/>
                    </a:cubicBezTo>
                    <a:cubicBezTo>
                      <a:pt x="294" y="19"/>
                      <a:pt x="303" y="10"/>
                      <a:pt x="303" y="10"/>
                    </a:cubicBezTo>
                    <a:cubicBezTo>
                      <a:pt x="303" y="10"/>
                      <a:pt x="303" y="1"/>
                      <a:pt x="303" y="1"/>
                    </a:cubicBezTo>
                    <a:close/>
                    <a:moveTo>
                      <a:pt x="264" y="86"/>
                    </a:moveTo>
                    <a:cubicBezTo>
                      <a:pt x="247" y="116"/>
                      <a:pt x="231" y="146"/>
                      <a:pt x="214" y="179"/>
                    </a:cubicBezTo>
                    <a:cubicBezTo>
                      <a:pt x="214" y="183"/>
                      <a:pt x="214" y="185"/>
                      <a:pt x="214" y="187"/>
                    </a:cubicBezTo>
                    <a:lnTo>
                      <a:pt x="214" y="187"/>
                    </a:lnTo>
                    <a:cubicBezTo>
                      <a:pt x="231" y="154"/>
                      <a:pt x="248" y="120"/>
                      <a:pt x="264" y="86"/>
                    </a:cubicBezTo>
                    <a:close/>
                    <a:moveTo>
                      <a:pt x="214" y="187"/>
                    </a:moveTo>
                    <a:lnTo>
                      <a:pt x="214" y="187"/>
                    </a:lnTo>
                    <a:cubicBezTo>
                      <a:pt x="208" y="199"/>
                      <a:pt x="202" y="210"/>
                      <a:pt x="197" y="222"/>
                    </a:cubicBezTo>
                    <a:lnTo>
                      <a:pt x="197" y="222"/>
                    </a:lnTo>
                    <a:cubicBezTo>
                      <a:pt x="202" y="214"/>
                      <a:pt x="208" y="206"/>
                      <a:pt x="214" y="197"/>
                    </a:cubicBezTo>
                    <a:cubicBezTo>
                      <a:pt x="214" y="192"/>
                      <a:pt x="214" y="190"/>
                      <a:pt x="214" y="187"/>
                    </a:cubicBezTo>
                    <a:close/>
                    <a:moveTo>
                      <a:pt x="197" y="222"/>
                    </a:moveTo>
                    <a:cubicBezTo>
                      <a:pt x="185" y="237"/>
                      <a:pt x="175" y="251"/>
                      <a:pt x="170" y="268"/>
                    </a:cubicBezTo>
                    <a:cubicBezTo>
                      <a:pt x="152" y="304"/>
                      <a:pt x="134" y="340"/>
                      <a:pt x="107" y="375"/>
                    </a:cubicBezTo>
                    <a:cubicBezTo>
                      <a:pt x="89" y="402"/>
                      <a:pt x="80" y="429"/>
                      <a:pt x="62" y="456"/>
                    </a:cubicBezTo>
                    <a:cubicBezTo>
                      <a:pt x="45" y="483"/>
                      <a:pt x="27" y="518"/>
                      <a:pt x="0" y="545"/>
                    </a:cubicBezTo>
                    <a:cubicBezTo>
                      <a:pt x="0" y="554"/>
                      <a:pt x="0" y="554"/>
                      <a:pt x="0" y="554"/>
                    </a:cubicBezTo>
                    <a:cubicBezTo>
                      <a:pt x="72" y="449"/>
                      <a:pt x="136" y="338"/>
                      <a:pt x="197" y="222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8" name="Google Shape;1828;p38"/>
              <p:cNvSpPr/>
              <p:nvPr/>
            </p:nvSpPr>
            <p:spPr>
              <a:xfrm>
                <a:off x="5193950" y="3960675"/>
                <a:ext cx="10725" cy="16100"/>
              </a:xfrm>
              <a:custGeom>
                <a:avLst/>
                <a:gdLst/>
                <a:ahLst/>
                <a:cxnLst/>
                <a:rect l="l" t="t" r="r" b="b"/>
                <a:pathLst>
                  <a:path w="429" h="644" extrusionOk="0">
                    <a:moveTo>
                      <a:pt x="366" y="0"/>
                    </a:moveTo>
                    <a:cubicBezTo>
                      <a:pt x="349" y="0"/>
                      <a:pt x="332" y="9"/>
                      <a:pt x="323" y="27"/>
                    </a:cubicBezTo>
                    <a:cubicBezTo>
                      <a:pt x="242" y="214"/>
                      <a:pt x="135" y="402"/>
                      <a:pt x="19" y="580"/>
                    </a:cubicBezTo>
                    <a:cubicBezTo>
                      <a:pt x="0" y="612"/>
                      <a:pt x="31" y="643"/>
                      <a:pt x="63" y="643"/>
                    </a:cubicBezTo>
                    <a:cubicBezTo>
                      <a:pt x="76" y="643"/>
                      <a:pt x="89" y="638"/>
                      <a:pt x="100" y="625"/>
                    </a:cubicBezTo>
                    <a:cubicBezTo>
                      <a:pt x="115" y="605"/>
                      <a:pt x="127" y="584"/>
                      <a:pt x="138" y="564"/>
                    </a:cubicBezTo>
                    <a:lnTo>
                      <a:pt x="138" y="564"/>
                    </a:lnTo>
                    <a:cubicBezTo>
                      <a:pt x="165" y="521"/>
                      <a:pt x="190" y="478"/>
                      <a:pt x="215" y="434"/>
                    </a:cubicBezTo>
                    <a:lnTo>
                      <a:pt x="215" y="434"/>
                    </a:lnTo>
                    <a:cubicBezTo>
                      <a:pt x="247" y="383"/>
                      <a:pt x="277" y="329"/>
                      <a:pt x="304" y="271"/>
                    </a:cubicBezTo>
                    <a:lnTo>
                      <a:pt x="304" y="271"/>
                    </a:lnTo>
                    <a:cubicBezTo>
                      <a:pt x="309" y="262"/>
                      <a:pt x="314" y="252"/>
                      <a:pt x="319" y="243"/>
                    </a:cubicBezTo>
                    <a:lnTo>
                      <a:pt x="319" y="243"/>
                    </a:lnTo>
                    <a:cubicBezTo>
                      <a:pt x="356" y="188"/>
                      <a:pt x="429" y="87"/>
                      <a:pt x="403" y="27"/>
                    </a:cubicBezTo>
                    <a:cubicBezTo>
                      <a:pt x="399" y="9"/>
                      <a:pt x="383" y="0"/>
                      <a:pt x="366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29" name="Google Shape;1829;p38"/>
              <p:cNvSpPr/>
              <p:nvPr/>
            </p:nvSpPr>
            <p:spPr>
              <a:xfrm>
                <a:off x="5191300" y="3976725"/>
                <a:ext cx="3375" cy="4925"/>
              </a:xfrm>
              <a:custGeom>
                <a:avLst/>
                <a:gdLst/>
                <a:ahLst/>
                <a:cxnLst/>
                <a:rect l="l" t="t" r="r" b="b"/>
                <a:pathLst>
                  <a:path w="135" h="197" extrusionOk="0">
                    <a:moveTo>
                      <a:pt x="134" y="1"/>
                    </a:moveTo>
                    <a:lnTo>
                      <a:pt x="134" y="1"/>
                    </a:lnTo>
                    <a:cubicBezTo>
                      <a:pt x="117" y="29"/>
                      <a:pt x="99" y="55"/>
                      <a:pt x="81" y="81"/>
                    </a:cubicBezTo>
                    <a:lnTo>
                      <a:pt x="81" y="81"/>
                    </a:lnTo>
                    <a:cubicBezTo>
                      <a:pt x="100" y="56"/>
                      <a:pt x="118" y="29"/>
                      <a:pt x="134" y="1"/>
                    </a:cubicBezTo>
                    <a:close/>
                    <a:moveTo>
                      <a:pt x="81" y="81"/>
                    </a:moveTo>
                    <a:lnTo>
                      <a:pt x="81" y="81"/>
                    </a:lnTo>
                    <a:cubicBezTo>
                      <a:pt x="60" y="112"/>
                      <a:pt x="38" y="141"/>
                      <a:pt x="18" y="170"/>
                    </a:cubicBezTo>
                    <a:cubicBezTo>
                      <a:pt x="9" y="179"/>
                      <a:pt x="1" y="188"/>
                      <a:pt x="1" y="197"/>
                    </a:cubicBezTo>
                    <a:cubicBezTo>
                      <a:pt x="27" y="159"/>
                      <a:pt x="54" y="121"/>
                      <a:pt x="81" y="8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0" name="Google Shape;1830;p38"/>
              <p:cNvSpPr/>
              <p:nvPr/>
            </p:nvSpPr>
            <p:spPr>
              <a:xfrm>
                <a:off x="5189700" y="3975825"/>
                <a:ext cx="6500" cy="6925"/>
              </a:xfrm>
              <a:custGeom>
                <a:avLst/>
                <a:gdLst/>
                <a:ahLst/>
                <a:cxnLst/>
                <a:rect l="l" t="t" r="r" b="b"/>
                <a:pathLst>
                  <a:path w="260" h="277" extrusionOk="0">
                    <a:moveTo>
                      <a:pt x="196" y="0"/>
                    </a:moveTo>
                    <a:cubicBezTo>
                      <a:pt x="183" y="0"/>
                      <a:pt x="170" y="6"/>
                      <a:pt x="163" y="19"/>
                    </a:cubicBezTo>
                    <a:cubicBezTo>
                      <a:pt x="118" y="81"/>
                      <a:pt x="73" y="144"/>
                      <a:pt x="20" y="206"/>
                    </a:cubicBezTo>
                    <a:cubicBezTo>
                      <a:pt x="0" y="239"/>
                      <a:pt x="33" y="276"/>
                      <a:pt x="63" y="276"/>
                    </a:cubicBezTo>
                    <a:cubicBezTo>
                      <a:pt x="74" y="276"/>
                      <a:pt x="84" y="271"/>
                      <a:pt x="91" y="260"/>
                    </a:cubicBezTo>
                    <a:cubicBezTo>
                      <a:pt x="94" y="256"/>
                      <a:pt x="97" y="253"/>
                      <a:pt x="99" y="250"/>
                    </a:cubicBezTo>
                    <a:lnTo>
                      <a:pt x="99" y="250"/>
                    </a:lnTo>
                    <a:lnTo>
                      <a:pt x="100" y="251"/>
                    </a:lnTo>
                    <a:cubicBezTo>
                      <a:pt x="103" y="246"/>
                      <a:pt x="107" y="242"/>
                      <a:pt x="110" y="237"/>
                    </a:cubicBezTo>
                    <a:lnTo>
                      <a:pt x="110" y="237"/>
                    </a:lnTo>
                    <a:cubicBezTo>
                      <a:pt x="155" y="180"/>
                      <a:pt x="195" y="118"/>
                      <a:pt x="234" y="63"/>
                    </a:cubicBezTo>
                    <a:cubicBezTo>
                      <a:pt x="259" y="32"/>
                      <a:pt x="226" y="0"/>
                      <a:pt x="196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1" name="Google Shape;1831;p38"/>
              <p:cNvSpPr/>
              <p:nvPr/>
            </p:nvSpPr>
            <p:spPr>
              <a:xfrm>
                <a:off x="5185500" y="3981625"/>
                <a:ext cx="5825" cy="6500"/>
              </a:xfrm>
              <a:custGeom>
                <a:avLst/>
                <a:gdLst/>
                <a:ahLst/>
                <a:cxnLst/>
                <a:rect l="l" t="t" r="r" b="b"/>
                <a:pathLst>
                  <a:path w="233" h="260" extrusionOk="0">
                    <a:moveTo>
                      <a:pt x="233" y="1"/>
                    </a:moveTo>
                    <a:cubicBezTo>
                      <a:pt x="215" y="10"/>
                      <a:pt x="206" y="28"/>
                      <a:pt x="197" y="36"/>
                    </a:cubicBezTo>
                    <a:cubicBezTo>
                      <a:pt x="134" y="117"/>
                      <a:pt x="72" y="188"/>
                      <a:pt x="1" y="259"/>
                    </a:cubicBezTo>
                    <a:cubicBezTo>
                      <a:pt x="81" y="179"/>
                      <a:pt x="161" y="90"/>
                      <a:pt x="233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2" name="Google Shape;1832;p38"/>
              <p:cNvSpPr/>
              <p:nvPr/>
            </p:nvSpPr>
            <p:spPr>
              <a:xfrm>
                <a:off x="5183500" y="3979825"/>
                <a:ext cx="9825" cy="1030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412" extrusionOk="0">
                    <a:moveTo>
                      <a:pt x="312" y="1"/>
                    </a:moveTo>
                    <a:cubicBezTo>
                      <a:pt x="290" y="1"/>
                      <a:pt x="267" y="8"/>
                      <a:pt x="250" y="19"/>
                    </a:cubicBezTo>
                    <a:cubicBezTo>
                      <a:pt x="250" y="28"/>
                      <a:pt x="241" y="28"/>
                      <a:pt x="241" y="28"/>
                    </a:cubicBezTo>
                    <a:lnTo>
                      <a:pt x="241" y="37"/>
                    </a:lnTo>
                    <a:lnTo>
                      <a:pt x="214" y="64"/>
                    </a:lnTo>
                    <a:cubicBezTo>
                      <a:pt x="152" y="153"/>
                      <a:pt x="89" y="216"/>
                      <a:pt x="27" y="287"/>
                    </a:cubicBezTo>
                    <a:cubicBezTo>
                      <a:pt x="0" y="314"/>
                      <a:pt x="0" y="367"/>
                      <a:pt x="36" y="394"/>
                    </a:cubicBezTo>
                    <a:cubicBezTo>
                      <a:pt x="45" y="403"/>
                      <a:pt x="63" y="412"/>
                      <a:pt x="81" y="412"/>
                    </a:cubicBezTo>
                    <a:cubicBezTo>
                      <a:pt x="107" y="412"/>
                      <a:pt x="125" y="403"/>
                      <a:pt x="143" y="385"/>
                    </a:cubicBezTo>
                    <a:cubicBezTo>
                      <a:pt x="214" y="305"/>
                      <a:pt x="295" y="216"/>
                      <a:pt x="366" y="117"/>
                    </a:cubicBezTo>
                    <a:cubicBezTo>
                      <a:pt x="393" y="82"/>
                      <a:pt x="384" y="37"/>
                      <a:pt x="348" y="10"/>
                    </a:cubicBezTo>
                    <a:cubicBezTo>
                      <a:pt x="338" y="4"/>
                      <a:pt x="325" y="1"/>
                      <a:pt x="312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3" name="Google Shape;1833;p38"/>
              <p:cNvSpPr/>
              <p:nvPr/>
            </p:nvSpPr>
            <p:spPr>
              <a:xfrm>
                <a:off x="5194650" y="3975600"/>
                <a:ext cx="90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36" h="46" extrusionOk="0">
                    <a:moveTo>
                      <a:pt x="0" y="46"/>
                    </a:moveTo>
                    <a:cubicBezTo>
                      <a:pt x="9" y="37"/>
                      <a:pt x="18" y="19"/>
                      <a:pt x="36" y="1"/>
                    </a:cubicBezTo>
                    <a:cubicBezTo>
                      <a:pt x="18" y="19"/>
                      <a:pt x="9" y="37"/>
                      <a:pt x="0" y="46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4" name="Google Shape;1834;p38"/>
              <p:cNvSpPr/>
              <p:nvPr/>
            </p:nvSpPr>
            <p:spPr>
              <a:xfrm>
                <a:off x="5192425" y="3973725"/>
                <a:ext cx="5150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01" extrusionOk="0">
                    <a:moveTo>
                      <a:pt x="123" y="1"/>
                    </a:moveTo>
                    <a:cubicBezTo>
                      <a:pt x="97" y="1"/>
                      <a:pt x="71" y="16"/>
                      <a:pt x="54" y="40"/>
                    </a:cubicBezTo>
                    <a:lnTo>
                      <a:pt x="27" y="85"/>
                    </a:lnTo>
                    <a:cubicBezTo>
                      <a:pt x="0" y="121"/>
                      <a:pt x="9" y="165"/>
                      <a:pt x="45" y="192"/>
                    </a:cubicBezTo>
                    <a:cubicBezTo>
                      <a:pt x="63" y="201"/>
                      <a:pt x="71" y="201"/>
                      <a:pt x="89" y="201"/>
                    </a:cubicBezTo>
                    <a:cubicBezTo>
                      <a:pt x="116" y="201"/>
                      <a:pt x="134" y="192"/>
                      <a:pt x="152" y="165"/>
                    </a:cubicBezTo>
                    <a:lnTo>
                      <a:pt x="170" y="147"/>
                    </a:lnTo>
                    <a:cubicBezTo>
                      <a:pt x="170" y="147"/>
                      <a:pt x="170" y="147"/>
                      <a:pt x="170" y="138"/>
                    </a:cubicBezTo>
                    <a:cubicBezTo>
                      <a:pt x="179" y="138"/>
                      <a:pt x="179" y="129"/>
                      <a:pt x="187" y="121"/>
                    </a:cubicBezTo>
                    <a:cubicBezTo>
                      <a:pt x="205" y="85"/>
                      <a:pt x="196" y="40"/>
                      <a:pt x="161" y="13"/>
                    </a:cubicBezTo>
                    <a:cubicBezTo>
                      <a:pt x="149" y="5"/>
                      <a:pt x="136" y="1"/>
                      <a:pt x="123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5" name="Google Shape;1835;p38"/>
              <p:cNvSpPr/>
              <p:nvPr/>
            </p:nvSpPr>
            <p:spPr>
              <a:xfrm>
                <a:off x="5121275" y="4018875"/>
                <a:ext cx="22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" extrusionOk="0">
                    <a:moveTo>
                      <a:pt x="0" y="10"/>
                    </a:moveTo>
                    <a:cubicBezTo>
                      <a:pt x="27" y="1"/>
                      <a:pt x="54" y="1"/>
                      <a:pt x="90" y="1"/>
                    </a:cubicBezTo>
                    <a:cubicBezTo>
                      <a:pt x="54" y="1"/>
                      <a:pt x="27" y="1"/>
                      <a:pt x="0" y="1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6" name="Google Shape;1836;p38"/>
              <p:cNvSpPr/>
              <p:nvPr/>
            </p:nvSpPr>
            <p:spPr>
              <a:xfrm>
                <a:off x="5071975" y="4018875"/>
                <a:ext cx="9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37" h="10" extrusionOk="0">
                    <a:moveTo>
                      <a:pt x="1" y="1"/>
                    </a:moveTo>
                    <a:cubicBezTo>
                      <a:pt x="19" y="1"/>
                      <a:pt x="28" y="1"/>
                      <a:pt x="36" y="10"/>
                    </a:cubicBezTo>
                    <a:cubicBezTo>
                      <a:pt x="28" y="1"/>
                      <a:pt x="19" y="1"/>
                      <a:pt x="1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7" name="Google Shape;1837;p38"/>
              <p:cNvSpPr/>
              <p:nvPr/>
            </p:nvSpPr>
            <p:spPr>
              <a:xfrm>
                <a:off x="5128625" y="4017750"/>
                <a:ext cx="2475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99" h="19" extrusionOk="0">
                    <a:moveTo>
                      <a:pt x="99" y="1"/>
                    </a:moveTo>
                    <a:cubicBezTo>
                      <a:pt x="72" y="10"/>
                      <a:pt x="36" y="19"/>
                      <a:pt x="1" y="19"/>
                    </a:cubicBezTo>
                    <a:lnTo>
                      <a:pt x="45" y="19"/>
                    </a:lnTo>
                    <a:cubicBezTo>
                      <a:pt x="63" y="10"/>
                      <a:pt x="81" y="10"/>
                      <a:pt x="99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8" name="Google Shape;1838;p38"/>
              <p:cNvSpPr/>
              <p:nvPr/>
            </p:nvSpPr>
            <p:spPr>
              <a:xfrm>
                <a:off x="5114575" y="4019325"/>
                <a:ext cx="7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" extrusionOk="0">
                    <a:moveTo>
                      <a:pt x="27" y="0"/>
                    </a:moveTo>
                    <a:cubicBezTo>
                      <a:pt x="19" y="0"/>
                      <a:pt x="10" y="0"/>
                      <a:pt x="1" y="0"/>
                    </a:cubicBezTo>
                    <a:lnTo>
                      <a:pt x="10" y="0"/>
                    </a:lnTo>
                    <a:cubicBezTo>
                      <a:pt x="10" y="0"/>
                      <a:pt x="19" y="0"/>
                      <a:pt x="27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39" name="Google Shape;1839;p38"/>
              <p:cNvSpPr/>
              <p:nvPr/>
            </p:nvSpPr>
            <p:spPr>
              <a:xfrm>
                <a:off x="5131075" y="4017750"/>
                <a:ext cx="7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28" h="1" extrusionOk="0">
                    <a:moveTo>
                      <a:pt x="28" y="1"/>
                    </a:moveTo>
                    <a:cubicBezTo>
                      <a:pt x="19" y="1"/>
                      <a:pt x="10" y="1"/>
                      <a:pt x="1" y="1"/>
                    </a:cubicBezTo>
                    <a:cubicBezTo>
                      <a:pt x="10" y="1"/>
                      <a:pt x="19" y="1"/>
                      <a:pt x="28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0" name="Google Shape;1840;p38"/>
              <p:cNvSpPr/>
              <p:nvPr/>
            </p:nvSpPr>
            <p:spPr>
              <a:xfrm>
                <a:off x="5129075" y="4015750"/>
                <a:ext cx="44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179" h="162" extrusionOk="0">
                    <a:moveTo>
                      <a:pt x="90" y="1"/>
                    </a:moveTo>
                    <a:lnTo>
                      <a:pt x="72" y="10"/>
                    </a:lnTo>
                    <a:cubicBezTo>
                      <a:pt x="27" y="19"/>
                      <a:pt x="1" y="54"/>
                      <a:pt x="9" y="99"/>
                    </a:cubicBezTo>
                    <a:cubicBezTo>
                      <a:pt x="18" y="135"/>
                      <a:pt x="45" y="161"/>
                      <a:pt x="81" y="161"/>
                    </a:cubicBezTo>
                    <a:lnTo>
                      <a:pt x="99" y="161"/>
                    </a:lnTo>
                    <a:lnTo>
                      <a:pt x="117" y="152"/>
                    </a:lnTo>
                    <a:cubicBezTo>
                      <a:pt x="152" y="152"/>
                      <a:pt x="179" y="117"/>
                      <a:pt x="179" y="81"/>
                    </a:cubicBezTo>
                    <a:cubicBezTo>
                      <a:pt x="179" y="54"/>
                      <a:pt x="170" y="36"/>
                      <a:pt x="152" y="19"/>
                    </a:cubicBezTo>
                    <a:cubicBezTo>
                      <a:pt x="134" y="1"/>
                      <a:pt x="117" y="1"/>
                      <a:pt x="90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1" name="Google Shape;1841;p38"/>
              <p:cNvSpPr/>
              <p:nvPr/>
            </p:nvSpPr>
            <p:spPr>
              <a:xfrm>
                <a:off x="5063275" y="4017750"/>
                <a:ext cx="872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349" h="46" extrusionOk="0">
                    <a:moveTo>
                      <a:pt x="1" y="1"/>
                    </a:moveTo>
                    <a:cubicBezTo>
                      <a:pt x="23" y="6"/>
                      <a:pt x="46" y="11"/>
                      <a:pt x="69" y="15"/>
                    </a:cubicBezTo>
                    <a:lnTo>
                      <a:pt x="69" y="15"/>
                    </a:lnTo>
                    <a:cubicBezTo>
                      <a:pt x="46" y="7"/>
                      <a:pt x="23" y="1"/>
                      <a:pt x="1" y="1"/>
                    </a:cubicBezTo>
                    <a:close/>
                    <a:moveTo>
                      <a:pt x="69" y="15"/>
                    </a:moveTo>
                    <a:cubicBezTo>
                      <a:pt x="73" y="16"/>
                      <a:pt x="77" y="17"/>
                      <a:pt x="81" y="19"/>
                    </a:cubicBezTo>
                    <a:cubicBezTo>
                      <a:pt x="93" y="20"/>
                      <a:pt x="104" y="21"/>
                      <a:pt x="115" y="22"/>
                    </a:cubicBezTo>
                    <a:lnTo>
                      <a:pt x="115" y="22"/>
                    </a:lnTo>
                    <a:cubicBezTo>
                      <a:pt x="100" y="20"/>
                      <a:pt x="84" y="18"/>
                      <a:pt x="69" y="15"/>
                    </a:cubicBezTo>
                    <a:close/>
                    <a:moveTo>
                      <a:pt x="115" y="22"/>
                    </a:moveTo>
                    <a:lnTo>
                      <a:pt x="115" y="22"/>
                    </a:lnTo>
                    <a:cubicBezTo>
                      <a:pt x="193" y="34"/>
                      <a:pt x="271" y="40"/>
                      <a:pt x="349" y="46"/>
                    </a:cubicBezTo>
                    <a:cubicBezTo>
                      <a:pt x="271" y="38"/>
                      <a:pt x="193" y="30"/>
                      <a:pt x="115" y="22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2" name="Google Shape;1842;p38"/>
              <p:cNvSpPr/>
              <p:nvPr/>
            </p:nvSpPr>
            <p:spPr>
              <a:xfrm>
                <a:off x="5061275" y="4015750"/>
                <a:ext cx="1275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510" h="206" extrusionOk="0">
                    <a:moveTo>
                      <a:pt x="90" y="1"/>
                    </a:moveTo>
                    <a:cubicBezTo>
                      <a:pt x="72" y="1"/>
                      <a:pt x="45" y="10"/>
                      <a:pt x="27" y="19"/>
                    </a:cubicBezTo>
                    <a:cubicBezTo>
                      <a:pt x="9" y="36"/>
                      <a:pt x="1" y="63"/>
                      <a:pt x="1" y="81"/>
                    </a:cubicBezTo>
                    <a:cubicBezTo>
                      <a:pt x="1" y="117"/>
                      <a:pt x="27" y="152"/>
                      <a:pt x="63" y="161"/>
                    </a:cubicBezTo>
                    <a:cubicBezTo>
                      <a:pt x="90" y="161"/>
                      <a:pt x="125" y="170"/>
                      <a:pt x="152" y="170"/>
                    </a:cubicBezTo>
                    <a:cubicBezTo>
                      <a:pt x="206" y="179"/>
                      <a:pt x="259" y="188"/>
                      <a:pt x="313" y="197"/>
                    </a:cubicBezTo>
                    <a:cubicBezTo>
                      <a:pt x="348" y="197"/>
                      <a:pt x="393" y="206"/>
                      <a:pt x="429" y="206"/>
                    </a:cubicBezTo>
                    <a:cubicBezTo>
                      <a:pt x="473" y="206"/>
                      <a:pt x="509" y="170"/>
                      <a:pt x="509" y="135"/>
                    </a:cubicBezTo>
                    <a:cubicBezTo>
                      <a:pt x="509" y="90"/>
                      <a:pt x="482" y="54"/>
                      <a:pt x="438" y="54"/>
                    </a:cubicBezTo>
                    <a:cubicBezTo>
                      <a:pt x="402" y="45"/>
                      <a:pt x="357" y="45"/>
                      <a:pt x="322" y="36"/>
                    </a:cubicBezTo>
                    <a:cubicBezTo>
                      <a:pt x="277" y="36"/>
                      <a:pt x="224" y="27"/>
                      <a:pt x="179" y="19"/>
                    </a:cubicBezTo>
                    <a:lnTo>
                      <a:pt x="170" y="19"/>
                    </a:lnTo>
                    <a:cubicBezTo>
                      <a:pt x="152" y="19"/>
                      <a:pt x="143" y="19"/>
                      <a:pt x="125" y="10"/>
                    </a:cubicBezTo>
                    <a:cubicBezTo>
                      <a:pt x="117" y="10"/>
                      <a:pt x="108" y="10"/>
                      <a:pt x="90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3" name="Google Shape;1843;p38"/>
              <p:cNvSpPr/>
              <p:nvPr/>
            </p:nvSpPr>
            <p:spPr>
              <a:xfrm>
                <a:off x="5123500" y="4018200"/>
                <a:ext cx="5150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06" h="28" extrusionOk="0">
                    <a:moveTo>
                      <a:pt x="1" y="28"/>
                    </a:moveTo>
                    <a:cubicBezTo>
                      <a:pt x="72" y="19"/>
                      <a:pt x="134" y="10"/>
                      <a:pt x="206" y="1"/>
                    </a:cubicBezTo>
                    <a:cubicBezTo>
                      <a:pt x="134" y="10"/>
                      <a:pt x="72" y="19"/>
                      <a:pt x="1" y="28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4" name="Google Shape;1844;p38"/>
              <p:cNvSpPr/>
              <p:nvPr/>
            </p:nvSpPr>
            <p:spPr>
              <a:xfrm>
                <a:off x="5121500" y="4016375"/>
                <a:ext cx="9375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375" h="181" extrusionOk="0">
                    <a:moveTo>
                      <a:pt x="294" y="1"/>
                    </a:moveTo>
                    <a:cubicBezTo>
                      <a:pt x="288" y="1"/>
                      <a:pt x="283" y="1"/>
                      <a:pt x="277" y="2"/>
                    </a:cubicBezTo>
                    <a:cubicBezTo>
                      <a:pt x="241" y="2"/>
                      <a:pt x="205" y="11"/>
                      <a:pt x="179" y="11"/>
                    </a:cubicBezTo>
                    <a:cubicBezTo>
                      <a:pt x="143" y="20"/>
                      <a:pt x="107" y="20"/>
                      <a:pt x="72" y="20"/>
                    </a:cubicBezTo>
                    <a:cubicBezTo>
                      <a:pt x="27" y="29"/>
                      <a:pt x="0" y="65"/>
                      <a:pt x="0" y="110"/>
                    </a:cubicBezTo>
                    <a:cubicBezTo>
                      <a:pt x="0" y="145"/>
                      <a:pt x="36" y="181"/>
                      <a:pt x="81" y="181"/>
                    </a:cubicBezTo>
                    <a:cubicBezTo>
                      <a:pt x="116" y="172"/>
                      <a:pt x="152" y="172"/>
                      <a:pt x="188" y="163"/>
                    </a:cubicBezTo>
                    <a:cubicBezTo>
                      <a:pt x="232" y="163"/>
                      <a:pt x="268" y="154"/>
                      <a:pt x="304" y="154"/>
                    </a:cubicBezTo>
                    <a:cubicBezTo>
                      <a:pt x="339" y="145"/>
                      <a:pt x="375" y="110"/>
                      <a:pt x="366" y="65"/>
                    </a:cubicBezTo>
                    <a:cubicBezTo>
                      <a:pt x="358" y="26"/>
                      <a:pt x="330" y="1"/>
                      <a:pt x="294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5" name="Google Shape;1845;p38"/>
              <p:cNvSpPr/>
              <p:nvPr/>
            </p:nvSpPr>
            <p:spPr>
              <a:xfrm>
                <a:off x="5072875" y="4019100"/>
                <a:ext cx="71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86" h="10" extrusionOk="0">
                    <a:moveTo>
                      <a:pt x="0" y="1"/>
                    </a:moveTo>
                    <a:cubicBezTo>
                      <a:pt x="90" y="1"/>
                      <a:pt x="188" y="9"/>
                      <a:pt x="277" y="9"/>
                    </a:cubicBezTo>
                    <a:lnTo>
                      <a:pt x="286" y="9"/>
                    </a:lnTo>
                    <a:cubicBezTo>
                      <a:pt x="188" y="9"/>
                      <a:pt x="99" y="1"/>
                      <a:pt x="0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6" name="Google Shape;1846;p38"/>
              <p:cNvSpPr/>
              <p:nvPr/>
            </p:nvSpPr>
            <p:spPr>
              <a:xfrm>
                <a:off x="5070875" y="4017100"/>
                <a:ext cx="10950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438" h="161" extrusionOk="0">
                    <a:moveTo>
                      <a:pt x="89" y="0"/>
                    </a:moveTo>
                    <a:cubicBezTo>
                      <a:pt x="45" y="0"/>
                      <a:pt x="9" y="27"/>
                      <a:pt x="9" y="72"/>
                    </a:cubicBezTo>
                    <a:cubicBezTo>
                      <a:pt x="0" y="116"/>
                      <a:pt x="36" y="152"/>
                      <a:pt x="80" y="152"/>
                    </a:cubicBezTo>
                    <a:cubicBezTo>
                      <a:pt x="116" y="152"/>
                      <a:pt x="152" y="161"/>
                      <a:pt x="187" y="161"/>
                    </a:cubicBezTo>
                    <a:lnTo>
                      <a:pt x="366" y="161"/>
                    </a:lnTo>
                    <a:cubicBezTo>
                      <a:pt x="411" y="161"/>
                      <a:pt x="437" y="134"/>
                      <a:pt x="437" y="89"/>
                    </a:cubicBezTo>
                    <a:cubicBezTo>
                      <a:pt x="437" y="45"/>
                      <a:pt x="411" y="9"/>
                      <a:pt x="366" y="9"/>
                    </a:cubicBezTo>
                    <a:lnTo>
                      <a:pt x="187" y="9"/>
                    </a:lnTo>
                    <a:cubicBezTo>
                      <a:pt x="161" y="0"/>
                      <a:pt x="125" y="0"/>
                      <a:pt x="89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7" name="Google Shape;1847;p38"/>
              <p:cNvSpPr/>
              <p:nvPr/>
            </p:nvSpPr>
            <p:spPr>
              <a:xfrm>
                <a:off x="5115250" y="4019100"/>
                <a:ext cx="60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42" h="10" extrusionOk="0">
                    <a:moveTo>
                      <a:pt x="0" y="9"/>
                    </a:moveTo>
                    <a:cubicBezTo>
                      <a:pt x="81" y="9"/>
                      <a:pt x="161" y="1"/>
                      <a:pt x="241" y="1"/>
                    </a:cubicBezTo>
                    <a:cubicBezTo>
                      <a:pt x="161" y="1"/>
                      <a:pt x="81" y="9"/>
                      <a:pt x="0" y="9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8" name="Google Shape;1848;p38"/>
              <p:cNvSpPr/>
              <p:nvPr/>
            </p:nvSpPr>
            <p:spPr>
              <a:xfrm>
                <a:off x="5113250" y="4017100"/>
                <a:ext cx="98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61" extrusionOk="0">
                    <a:moveTo>
                      <a:pt x="312" y="0"/>
                    </a:moveTo>
                    <a:cubicBezTo>
                      <a:pt x="232" y="9"/>
                      <a:pt x="152" y="9"/>
                      <a:pt x="72" y="9"/>
                    </a:cubicBezTo>
                    <a:cubicBezTo>
                      <a:pt x="36" y="9"/>
                      <a:pt x="0" y="45"/>
                      <a:pt x="0" y="89"/>
                    </a:cubicBezTo>
                    <a:cubicBezTo>
                      <a:pt x="0" y="134"/>
                      <a:pt x="36" y="161"/>
                      <a:pt x="80" y="161"/>
                    </a:cubicBezTo>
                    <a:cubicBezTo>
                      <a:pt x="161" y="161"/>
                      <a:pt x="241" y="161"/>
                      <a:pt x="321" y="152"/>
                    </a:cubicBezTo>
                    <a:cubicBezTo>
                      <a:pt x="366" y="152"/>
                      <a:pt x="393" y="116"/>
                      <a:pt x="393" y="81"/>
                    </a:cubicBezTo>
                    <a:cubicBezTo>
                      <a:pt x="393" y="72"/>
                      <a:pt x="393" y="72"/>
                      <a:pt x="393" y="72"/>
                    </a:cubicBezTo>
                    <a:cubicBezTo>
                      <a:pt x="393" y="27"/>
                      <a:pt x="357" y="0"/>
                      <a:pt x="312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49" name="Google Shape;1849;p38"/>
              <p:cNvSpPr/>
              <p:nvPr/>
            </p:nvSpPr>
            <p:spPr>
              <a:xfrm>
                <a:off x="5117250" y="4019100"/>
                <a:ext cx="4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62" h="1" extrusionOk="0">
                    <a:moveTo>
                      <a:pt x="161" y="1"/>
                    </a:moveTo>
                    <a:cubicBezTo>
                      <a:pt x="108" y="1"/>
                      <a:pt x="54" y="1"/>
                      <a:pt x="1" y="1"/>
                    </a:cubicBezTo>
                    <a:cubicBezTo>
                      <a:pt x="54" y="1"/>
                      <a:pt x="108" y="1"/>
                      <a:pt x="161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0" name="Google Shape;1850;p38"/>
              <p:cNvSpPr/>
              <p:nvPr/>
            </p:nvSpPr>
            <p:spPr>
              <a:xfrm>
                <a:off x="5073175" y="4019100"/>
                <a:ext cx="68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9" y="1"/>
                      <a:pt x="177" y="9"/>
                      <a:pt x="265" y="9"/>
                    </a:cubicBezTo>
                    <a:lnTo>
                      <a:pt x="274" y="9"/>
                    </a:lnTo>
                    <a:cubicBezTo>
                      <a:pt x="177" y="9"/>
                      <a:pt x="89" y="1"/>
                      <a:pt x="1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1" name="Google Shape;1851;p38"/>
              <p:cNvSpPr/>
              <p:nvPr/>
            </p:nvSpPr>
            <p:spPr>
              <a:xfrm>
                <a:off x="5123500" y="4018200"/>
                <a:ext cx="62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8" extrusionOk="0">
                    <a:moveTo>
                      <a:pt x="206" y="1"/>
                    </a:moveTo>
                    <a:cubicBezTo>
                      <a:pt x="134" y="10"/>
                      <a:pt x="72" y="19"/>
                      <a:pt x="1" y="28"/>
                    </a:cubicBezTo>
                    <a:cubicBezTo>
                      <a:pt x="81" y="19"/>
                      <a:pt x="170" y="10"/>
                      <a:pt x="250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2" name="Google Shape;1852;p38"/>
              <p:cNvSpPr/>
              <p:nvPr/>
            </p:nvSpPr>
            <p:spPr>
              <a:xfrm>
                <a:off x="5114800" y="4019100"/>
                <a:ext cx="247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99" h="10" extrusionOk="0">
                    <a:moveTo>
                      <a:pt x="99" y="1"/>
                    </a:moveTo>
                    <a:cubicBezTo>
                      <a:pt x="63" y="1"/>
                      <a:pt x="36" y="9"/>
                      <a:pt x="1" y="9"/>
                    </a:cubicBezTo>
                    <a:lnTo>
                      <a:pt x="18" y="9"/>
                    </a:lnTo>
                    <a:cubicBezTo>
                      <a:pt x="45" y="9"/>
                      <a:pt x="72" y="1"/>
                      <a:pt x="99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3" name="Google Shape;1853;p38"/>
              <p:cNvSpPr/>
              <p:nvPr/>
            </p:nvSpPr>
            <p:spPr>
              <a:xfrm>
                <a:off x="5112800" y="4017325"/>
                <a:ext cx="6475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259" h="152" extrusionOk="0">
                    <a:moveTo>
                      <a:pt x="90" y="0"/>
                    </a:moveTo>
                    <a:cubicBezTo>
                      <a:pt x="45" y="0"/>
                      <a:pt x="0" y="36"/>
                      <a:pt x="0" y="80"/>
                    </a:cubicBezTo>
                    <a:cubicBezTo>
                      <a:pt x="0" y="125"/>
                      <a:pt x="36" y="152"/>
                      <a:pt x="81" y="152"/>
                    </a:cubicBezTo>
                    <a:lnTo>
                      <a:pt x="179" y="152"/>
                    </a:lnTo>
                    <a:cubicBezTo>
                      <a:pt x="223" y="152"/>
                      <a:pt x="259" y="116"/>
                      <a:pt x="250" y="72"/>
                    </a:cubicBezTo>
                    <a:cubicBezTo>
                      <a:pt x="250" y="27"/>
                      <a:pt x="214" y="0"/>
                      <a:pt x="179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4" name="Google Shape;1854;p38"/>
              <p:cNvSpPr/>
              <p:nvPr/>
            </p:nvSpPr>
            <p:spPr>
              <a:xfrm>
                <a:off x="5121275" y="4018875"/>
                <a:ext cx="22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" extrusionOk="0">
                    <a:moveTo>
                      <a:pt x="0" y="10"/>
                    </a:moveTo>
                    <a:cubicBezTo>
                      <a:pt x="27" y="1"/>
                      <a:pt x="54" y="1"/>
                      <a:pt x="90" y="1"/>
                    </a:cubicBezTo>
                    <a:cubicBezTo>
                      <a:pt x="54" y="1"/>
                      <a:pt x="27" y="1"/>
                      <a:pt x="0" y="1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5" name="Google Shape;1855;p38"/>
              <p:cNvSpPr/>
              <p:nvPr/>
            </p:nvSpPr>
            <p:spPr>
              <a:xfrm>
                <a:off x="5119275" y="4016875"/>
                <a:ext cx="6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61" extrusionOk="0">
                    <a:moveTo>
                      <a:pt x="161" y="0"/>
                    </a:moveTo>
                    <a:lnTo>
                      <a:pt x="71" y="9"/>
                    </a:lnTo>
                    <a:cubicBezTo>
                      <a:pt x="36" y="9"/>
                      <a:pt x="0" y="45"/>
                      <a:pt x="0" y="90"/>
                    </a:cubicBezTo>
                    <a:cubicBezTo>
                      <a:pt x="0" y="134"/>
                      <a:pt x="36" y="161"/>
                      <a:pt x="80" y="161"/>
                    </a:cubicBezTo>
                    <a:lnTo>
                      <a:pt x="170" y="161"/>
                    </a:lnTo>
                    <a:cubicBezTo>
                      <a:pt x="214" y="152"/>
                      <a:pt x="241" y="116"/>
                      <a:pt x="241" y="81"/>
                    </a:cubicBezTo>
                    <a:cubicBezTo>
                      <a:pt x="241" y="81"/>
                      <a:pt x="241" y="72"/>
                      <a:pt x="241" y="72"/>
                    </a:cubicBezTo>
                    <a:cubicBezTo>
                      <a:pt x="241" y="27"/>
                      <a:pt x="196" y="0"/>
                      <a:pt x="161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6" name="Google Shape;1856;p38"/>
              <p:cNvSpPr/>
              <p:nvPr/>
            </p:nvSpPr>
            <p:spPr>
              <a:xfrm>
                <a:off x="5129750" y="4017750"/>
                <a:ext cx="1350" cy="475"/>
              </a:xfrm>
              <a:custGeom>
                <a:avLst/>
                <a:gdLst/>
                <a:ahLst/>
                <a:cxnLst/>
                <a:rect l="l" t="t" r="r" b="b"/>
                <a:pathLst>
                  <a:path w="54" h="19" extrusionOk="0">
                    <a:moveTo>
                      <a:pt x="54" y="1"/>
                    </a:moveTo>
                    <a:cubicBezTo>
                      <a:pt x="36" y="10"/>
                      <a:pt x="18" y="10"/>
                      <a:pt x="0" y="19"/>
                    </a:cubicBezTo>
                    <a:cubicBezTo>
                      <a:pt x="18" y="10"/>
                      <a:pt x="36" y="10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7" name="Google Shape;1857;p38"/>
              <p:cNvSpPr/>
              <p:nvPr/>
            </p:nvSpPr>
            <p:spPr>
              <a:xfrm>
                <a:off x="5127750" y="4015975"/>
                <a:ext cx="5375" cy="4050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62" extrusionOk="0">
                    <a:moveTo>
                      <a:pt x="98" y="1"/>
                    </a:moveTo>
                    <a:cubicBezTo>
                      <a:pt x="89" y="10"/>
                      <a:pt x="80" y="10"/>
                      <a:pt x="71" y="10"/>
                    </a:cubicBezTo>
                    <a:cubicBezTo>
                      <a:pt x="27" y="18"/>
                      <a:pt x="0" y="45"/>
                      <a:pt x="0" y="90"/>
                    </a:cubicBezTo>
                    <a:cubicBezTo>
                      <a:pt x="0" y="90"/>
                      <a:pt x="0" y="90"/>
                      <a:pt x="0" y="99"/>
                    </a:cubicBezTo>
                    <a:cubicBezTo>
                      <a:pt x="9" y="134"/>
                      <a:pt x="45" y="161"/>
                      <a:pt x="80" y="161"/>
                    </a:cubicBezTo>
                    <a:lnTo>
                      <a:pt x="98" y="161"/>
                    </a:lnTo>
                    <a:cubicBezTo>
                      <a:pt x="107" y="161"/>
                      <a:pt x="125" y="152"/>
                      <a:pt x="143" y="152"/>
                    </a:cubicBezTo>
                    <a:lnTo>
                      <a:pt x="152" y="152"/>
                    </a:lnTo>
                    <a:cubicBezTo>
                      <a:pt x="170" y="143"/>
                      <a:pt x="178" y="143"/>
                      <a:pt x="187" y="126"/>
                    </a:cubicBezTo>
                    <a:cubicBezTo>
                      <a:pt x="214" y="108"/>
                      <a:pt x="214" y="72"/>
                      <a:pt x="196" y="36"/>
                    </a:cubicBezTo>
                    <a:cubicBezTo>
                      <a:pt x="187" y="18"/>
                      <a:pt x="161" y="1"/>
                      <a:pt x="134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8" name="Google Shape;1858;p38"/>
              <p:cNvSpPr/>
              <p:nvPr/>
            </p:nvSpPr>
            <p:spPr>
              <a:xfrm>
                <a:off x="5064175" y="4017975"/>
                <a:ext cx="8950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358" h="46" extrusionOk="0">
                    <a:moveTo>
                      <a:pt x="1" y="1"/>
                    </a:moveTo>
                    <a:cubicBezTo>
                      <a:pt x="14" y="3"/>
                      <a:pt x="26" y="5"/>
                      <a:pt x="39" y="7"/>
                    </a:cubicBezTo>
                    <a:lnTo>
                      <a:pt x="39" y="7"/>
                    </a:lnTo>
                    <a:cubicBezTo>
                      <a:pt x="25" y="1"/>
                      <a:pt x="16" y="1"/>
                      <a:pt x="1" y="1"/>
                    </a:cubicBezTo>
                    <a:close/>
                    <a:moveTo>
                      <a:pt x="39" y="7"/>
                    </a:moveTo>
                    <a:cubicBezTo>
                      <a:pt x="41" y="8"/>
                      <a:pt x="43" y="9"/>
                      <a:pt x="45" y="10"/>
                    </a:cubicBezTo>
                    <a:cubicBezTo>
                      <a:pt x="66" y="12"/>
                      <a:pt x="88" y="14"/>
                      <a:pt x="110" y="17"/>
                    </a:cubicBezTo>
                    <a:lnTo>
                      <a:pt x="110" y="17"/>
                    </a:lnTo>
                    <a:cubicBezTo>
                      <a:pt x="86" y="14"/>
                      <a:pt x="63" y="11"/>
                      <a:pt x="39" y="7"/>
                    </a:cubicBezTo>
                    <a:close/>
                    <a:moveTo>
                      <a:pt x="110" y="17"/>
                    </a:moveTo>
                    <a:cubicBezTo>
                      <a:pt x="116" y="17"/>
                      <a:pt x="123" y="18"/>
                      <a:pt x="130" y="19"/>
                    </a:cubicBezTo>
                    <a:lnTo>
                      <a:pt x="130" y="19"/>
                    </a:lnTo>
                    <a:cubicBezTo>
                      <a:pt x="123" y="18"/>
                      <a:pt x="116" y="17"/>
                      <a:pt x="110" y="17"/>
                    </a:cubicBezTo>
                    <a:close/>
                    <a:moveTo>
                      <a:pt x="130" y="19"/>
                    </a:moveTo>
                    <a:cubicBezTo>
                      <a:pt x="200" y="28"/>
                      <a:pt x="274" y="38"/>
                      <a:pt x="348" y="45"/>
                    </a:cubicBezTo>
                    <a:lnTo>
                      <a:pt x="348" y="45"/>
                    </a:lnTo>
                    <a:cubicBezTo>
                      <a:pt x="339" y="37"/>
                      <a:pt x="330" y="37"/>
                      <a:pt x="313" y="37"/>
                    </a:cubicBezTo>
                    <a:cubicBezTo>
                      <a:pt x="250" y="31"/>
                      <a:pt x="190" y="26"/>
                      <a:pt x="130" y="19"/>
                    </a:cubicBezTo>
                    <a:close/>
                    <a:moveTo>
                      <a:pt x="348" y="45"/>
                    </a:moveTo>
                    <a:cubicBezTo>
                      <a:pt x="348" y="45"/>
                      <a:pt x="348" y="45"/>
                      <a:pt x="348" y="46"/>
                    </a:cubicBezTo>
                    <a:lnTo>
                      <a:pt x="357" y="46"/>
                    </a:lnTo>
                    <a:cubicBezTo>
                      <a:pt x="354" y="45"/>
                      <a:pt x="351" y="45"/>
                      <a:pt x="348" y="45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59" name="Google Shape;1859;p38"/>
              <p:cNvSpPr/>
              <p:nvPr/>
            </p:nvSpPr>
            <p:spPr>
              <a:xfrm>
                <a:off x="5062175" y="4015950"/>
                <a:ext cx="12725" cy="4950"/>
              </a:xfrm>
              <a:custGeom>
                <a:avLst/>
                <a:gdLst/>
                <a:ahLst/>
                <a:cxnLst/>
                <a:rect l="l" t="t" r="r" b="b"/>
                <a:pathLst>
                  <a:path w="509" h="198" extrusionOk="0">
                    <a:moveTo>
                      <a:pt x="85" y="0"/>
                    </a:moveTo>
                    <a:cubicBezTo>
                      <a:pt x="47" y="0"/>
                      <a:pt x="17" y="32"/>
                      <a:pt x="9" y="64"/>
                    </a:cubicBezTo>
                    <a:cubicBezTo>
                      <a:pt x="0" y="109"/>
                      <a:pt x="27" y="144"/>
                      <a:pt x="72" y="153"/>
                    </a:cubicBezTo>
                    <a:cubicBezTo>
                      <a:pt x="81" y="162"/>
                      <a:pt x="98" y="162"/>
                      <a:pt x="107" y="162"/>
                    </a:cubicBezTo>
                    <a:cubicBezTo>
                      <a:pt x="188" y="180"/>
                      <a:pt x="268" y="189"/>
                      <a:pt x="348" y="198"/>
                    </a:cubicBezTo>
                    <a:lnTo>
                      <a:pt x="446" y="198"/>
                    </a:lnTo>
                    <a:cubicBezTo>
                      <a:pt x="482" y="189"/>
                      <a:pt x="509" y="162"/>
                      <a:pt x="509" y="127"/>
                    </a:cubicBezTo>
                    <a:cubicBezTo>
                      <a:pt x="509" y="82"/>
                      <a:pt x="482" y="46"/>
                      <a:pt x="437" y="46"/>
                    </a:cubicBezTo>
                    <a:cubicBezTo>
                      <a:pt x="411" y="46"/>
                      <a:pt x="393" y="46"/>
                      <a:pt x="366" y="37"/>
                    </a:cubicBezTo>
                    <a:cubicBezTo>
                      <a:pt x="286" y="28"/>
                      <a:pt x="196" y="19"/>
                      <a:pt x="98" y="2"/>
                    </a:cubicBezTo>
                    <a:cubicBezTo>
                      <a:pt x="94" y="1"/>
                      <a:pt x="89" y="0"/>
                      <a:pt x="85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0" name="Google Shape;1860;p38"/>
              <p:cNvSpPr/>
              <p:nvPr/>
            </p:nvSpPr>
            <p:spPr>
              <a:xfrm>
                <a:off x="5073175" y="4019100"/>
                <a:ext cx="68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9" y="1"/>
                      <a:pt x="177" y="9"/>
                      <a:pt x="265" y="9"/>
                    </a:cubicBezTo>
                    <a:lnTo>
                      <a:pt x="274" y="9"/>
                    </a:lnTo>
                    <a:cubicBezTo>
                      <a:pt x="177" y="9"/>
                      <a:pt x="89" y="1"/>
                      <a:pt x="1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1" name="Google Shape;1861;p38"/>
              <p:cNvSpPr/>
              <p:nvPr/>
            </p:nvSpPr>
            <p:spPr>
              <a:xfrm>
                <a:off x="5071550" y="4017975"/>
                <a:ext cx="98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0" extrusionOk="0">
                    <a:moveTo>
                      <a:pt x="54" y="0"/>
                    </a:moveTo>
                    <a:cubicBezTo>
                      <a:pt x="0" y="0"/>
                      <a:pt x="3" y="82"/>
                      <a:pt x="62" y="90"/>
                    </a:cubicBezTo>
                    <a:cubicBezTo>
                      <a:pt x="152" y="90"/>
                      <a:pt x="241" y="99"/>
                      <a:pt x="339" y="99"/>
                    </a:cubicBezTo>
                    <a:cubicBezTo>
                      <a:pt x="392" y="99"/>
                      <a:pt x="392" y="10"/>
                      <a:pt x="339" y="10"/>
                    </a:cubicBezTo>
                    <a:cubicBezTo>
                      <a:pt x="241" y="10"/>
                      <a:pt x="152" y="1"/>
                      <a:pt x="62" y="1"/>
                    </a:cubicBezTo>
                    <a:cubicBezTo>
                      <a:pt x="59" y="0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2" name="Google Shape;1862;p38"/>
              <p:cNvSpPr/>
              <p:nvPr/>
            </p:nvSpPr>
            <p:spPr>
              <a:xfrm>
                <a:off x="5118600" y="4018875"/>
                <a:ext cx="49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0" extrusionOk="0">
                    <a:moveTo>
                      <a:pt x="107" y="10"/>
                    </a:moveTo>
                    <a:cubicBezTo>
                      <a:pt x="134" y="1"/>
                      <a:pt x="161" y="1"/>
                      <a:pt x="197" y="1"/>
                    </a:cubicBezTo>
                    <a:cubicBezTo>
                      <a:pt x="161" y="1"/>
                      <a:pt x="134" y="1"/>
                      <a:pt x="107" y="10"/>
                    </a:cubicBezTo>
                    <a:cubicBezTo>
                      <a:pt x="72" y="10"/>
                      <a:pt x="36" y="10"/>
                      <a:pt x="0" y="10"/>
                    </a:cubicBezTo>
                    <a:cubicBezTo>
                      <a:pt x="36" y="10"/>
                      <a:pt x="72" y="10"/>
                      <a:pt x="107" y="10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3" name="Google Shape;1863;p38"/>
              <p:cNvSpPr/>
              <p:nvPr/>
            </p:nvSpPr>
            <p:spPr>
              <a:xfrm>
                <a:off x="5117025" y="4017750"/>
                <a:ext cx="78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00" extrusionOk="0">
                    <a:moveTo>
                      <a:pt x="267" y="0"/>
                    </a:moveTo>
                    <a:cubicBezTo>
                      <a:pt x="264" y="0"/>
                      <a:pt x="262" y="1"/>
                      <a:pt x="260" y="1"/>
                    </a:cubicBezTo>
                    <a:cubicBezTo>
                      <a:pt x="227" y="1"/>
                      <a:pt x="201" y="1"/>
                      <a:pt x="176" y="8"/>
                    </a:cubicBezTo>
                    <a:lnTo>
                      <a:pt x="176" y="8"/>
                    </a:lnTo>
                    <a:cubicBezTo>
                      <a:pt x="137" y="10"/>
                      <a:pt x="100" y="10"/>
                      <a:pt x="63" y="10"/>
                    </a:cubicBezTo>
                    <a:cubicBezTo>
                      <a:pt x="10" y="10"/>
                      <a:pt x="1" y="99"/>
                      <a:pt x="63" y="99"/>
                    </a:cubicBezTo>
                    <a:lnTo>
                      <a:pt x="170" y="99"/>
                    </a:lnTo>
                    <a:cubicBezTo>
                      <a:pt x="178" y="99"/>
                      <a:pt x="185" y="97"/>
                      <a:pt x="190" y="94"/>
                    </a:cubicBezTo>
                    <a:lnTo>
                      <a:pt x="190" y="94"/>
                    </a:lnTo>
                    <a:cubicBezTo>
                      <a:pt x="196" y="93"/>
                      <a:pt x="203" y="92"/>
                      <a:pt x="209" y="92"/>
                    </a:cubicBezTo>
                    <a:lnTo>
                      <a:pt x="209" y="92"/>
                    </a:lnTo>
                    <a:cubicBezTo>
                      <a:pt x="225" y="91"/>
                      <a:pt x="242" y="90"/>
                      <a:pt x="260" y="90"/>
                    </a:cubicBezTo>
                    <a:cubicBezTo>
                      <a:pt x="310" y="82"/>
                      <a:pt x="313" y="0"/>
                      <a:pt x="267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4" name="Google Shape;1864;p38"/>
              <p:cNvSpPr/>
              <p:nvPr/>
            </p:nvSpPr>
            <p:spPr>
              <a:xfrm>
                <a:off x="5123500" y="4018200"/>
                <a:ext cx="62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8" extrusionOk="0">
                    <a:moveTo>
                      <a:pt x="206" y="1"/>
                    </a:moveTo>
                    <a:cubicBezTo>
                      <a:pt x="134" y="10"/>
                      <a:pt x="72" y="19"/>
                      <a:pt x="1" y="28"/>
                    </a:cubicBezTo>
                    <a:cubicBezTo>
                      <a:pt x="81" y="19"/>
                      <a:pt x="170" y="10"/>
                      <a:pt x="250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5" name="Google Shape;1865;p38"/>
              <p:cNvSpPr/>
              <p:nvPr/>
            </p:nvSpPr>
            <p:spPr>
              <a:xfrm>
                <a:off x="5121950" y="4017075"/>
                <a:ext cx="90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8" extrusionOk="0">
                    <a:moveTo>
                      <a:pt x="312" y="1"/>
                    </a:moveTo>
                    <a:cubicBezTo>
                      <a:pt x="309" y="1"/>
                      <a:pt x="306" y="1"/>
                      <a:pt x="303" y="1"/>
                    </a:cubicBezTo>
                    <a:cubicBezTo>
                      <a:pt x="223" y="10"/>
                      <a:pt x="143" y="19"/>
                      <a:pt x="63" y="28"/>
                    </a:cubicBezTo>
                    <a:cubicBezTo>
                      <a:pt x="0" y="28"/>
                      <a:pt x="0" y="117"/>
                      <a:pt x="63" y="117"/>
                    </a:cubicBezTo>
                    <a:cubicBezTo>
                      <a:pt x="96" y="114"/>
                      <a:pt x="128" y="111"/>
                      <a:pt x="160" y="107"/>
                    </a:cubicBezTo>
                    <a:lnTo>
                      <a:pt x="160" y="107"/>
                    </a:lnTo>
                    <a:cubicBezTo>
                      <a:pt x="211" y="101"/>
                      <a:pt x="263" y="96"/>
                      <a:pt x="312" y="90"/>
                    </a:cubicBezTo>
                    <a:cubicBezTo>
                      <a:pt x="323" y="89"/>
                      <a:pt x="332" y="83"/>
                      <a:pt x="339" y="76"/>
                    </a:cubicBezTo>
                    <a:lnTo>
                      <a:pt x="339" y="76"/>
                    </a:lnTo>
                    <a:cubicBezTo>
                      <a:pt x="361" y="64"/>
                      <a:pt x="362" y="38"/>
                      <a:pt x="349" y="20"/>
                    </a:cubicBezTo>
                    <a:lnTo>
                      <a:pt x="349" y="20"/>
                    </a:lnTo>
                    <a:cubicBezTo>
                      <a:pt x="344" y="9"/>
                      <a:pt x="334" y="1"/>
                      <a:pt x="320" y="1"/>
                    </a:cubicBezTo>
                    <a:cubicBezTo>
                      <a:pt x="318" y="1"/>
                      <a:pt x="317" y="1"/>
                      <a:pt x="316" y="1"/>
                    </a:cubicBezTo>
                    <a:lnTo>
                      <a:pt x="316" y="1"/>
                    </a:lnTo>
                    <a:cubicBezTo>
                      <a:pt x="315" y="1"/>
                      <a:pt x="313" y="1"/>
                      <a:pt x="312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6" name="Google Shape;1866;p38"/>
              <p:cNvSpPr/>
              <p:nvPr/>
            </p:nvSpPr>
            <p:spPr>
              <a:xfrm>
                <a:off x="5065300" y="4018200"/>
                <a:ext cx="78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" extrusionOk="0">
                    <a:moveTo>
                      <a:pt x="312" y="37"/>
                    </a:moveTo>
                    <a:lnTo>
                      <a:pt x="312" y="37"/>
                    </a:lnTo>
                    <a:cubicBezTo>
                      <a:pt x="205" y="28"/>
                      <a:pt x="98" y="10"/>
                      <a:pt x="0" y="1"/>
                    </a:cubicBezTo>
                    <a:cubicBezTo>
                      <a:pt x="98" y="10"/>
                      <a:pt x="205" y="28"/>
                      <a:pt x="312" y="37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7" name="Google Shape;1867;p38"/>
              <p:cNvSpPr/>
              <p:nvPr/>
            </p:nvSpPr>
            <p:spPr>
              <a:xfrm>
                <a:off x="5063275" y="4016200"/>
                <a:ext cx="116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88" extrusionOk="0">
                    <a:moveTo>
                      <a:pt x="90" y="1"/>
                    </a:moveTo>
                    <a:cubicBezTo>
                      <a:pt x="45" y="1"/>
                      <a:pt x="10" y="27"/>
                      <a:pt x="1" y="63"/>
                    </a:cubicBezTo>
                    <a:cubicBezTo>
                      <a:pt x="1" y="72"/>
                      <a:pt x="1" y="72"/>
                      <a:pt x="1" y="81"/>
                    </a:cubicBezTo>
                    <a:cubicBezTo>
                      <a:pt x="1" y="117"/>
                      <a:pt x="28" y="152"/>
                      <a:pt x="63" y="152"/>
                    </a:cubicBezTo>
                    <a:cubicBezTo>
                      <a:pt x="170" y="170"/>
                      <a:pt x="268" y="179"/>
                      <a:pt x="384" y="188"/>
                    </a:cubicBezTo>
                    <a:lnTo>
                      <a:pt x="393" y="188"/>
                    </a:lnTo>
                    <a:cubicBezTo>
                      <a:pt x="429" y="188"/>
                      <a:pt x="465" y="161"/>
                      <a:pt x="465" y="117"/>
                    </a:cubicBezTo>
                    <a:cubicBezTo>
                      <a:pt x="465" y="72"/>
                      <a:pt x="438" y="36"/>
                      <a:pt x="393" y="36"/>
                    </a:cubicBezTo>
                    <a:cubicBezTo>
                      <a:pt x="286" y="27"/>
                      <a:pt x="188" y="18"/>
                      <a:pt x="90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8" name="Google Shape;1868;p38"/>
              <p:cNvSpPr/>
              <p:nvPr/>
            </p:nvSpPr>
            <p:spPr>
              <a:xfrm>
                <a:off x="5073175" y="4019100"/>
                <a:ext cx="68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9" y="1"/>
                      <a:pt x="177" y="9"/>
                      <a:pt x="265" y="9"/>
                    </a:cubicBezTo>
                    <a:lnTo>
                      <a:pt x="274" y="9"/>
                    </a:lnTo>
                    <a:cubicBezTo>
                      <a:pt x="177" y="9"/>
                      <a:pt x="89" y="1"/>
                      <a:pt x="1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69" name="Google Shape;1869;p38"/>
              <p:cNvSpPr/>
              <p:nvPr/>
            </p:nvSpPr>
            <p:spPr>
              <a:xfrm>
                <a:off x="5118600" y="4018875"/>
                <a:ext cx="49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0" extrusionOk="0">
                    <a:moveTo>
                      <a:pt x="107" y="10"/>
                    </a:moveTo>
                    <a:cubicBezTo>
                      <a:pt x="134" y="1"/>
                      <a:pt x="161" y="1"/>
                      <a:pt x="197" y="1"/>
                    </a:cubicBezTo>
                    <a:cubicBezTo>
                      <a:pt x="161" y="1"/>
                      <a:pt x="134" y="1"/>
                      <a:pt x="107" y="10"/>
                    </a:cubicBezTo>
                    <a:cubicBezTo>
                      <a:pt x="72" y="10"/>
                      <a:pt x="36" y="10"/>
                      <a:pt x="0" y="10"/>
                    </a:cubicBezTo>
                    <a:cubicBezTo>
                      <a:pt x="36" y="10"/>
                      <a:pt x="72" y="10"/>
                      <a:pt x="107" y="1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0" name="Google Shape;1870;p38"/>
              <p:cNvSpPr/>
              <p:nvPr/>
            </p:nvSpPr>
            <p:spPr>
              <a:xfrm>
                <a:off x="5123500" y="4018200"/>
                <a:ext cx="62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8" extrusionOk="0">
                    <a:moveTo>
                      <a:pt x="206" y="1"/>
                    </a:moveTo>
                    <a:cubicBezTo>
                      <a:pt x="134" y="10"/>
                      <a:pt x="72" y="19"/>
                      <a:pt x="1" y="28"/>
                    </a:cubicBezTo>
                    <a:cubicBezTo>
                      <a:pt x="81" y="19"/>
                      <a:pt x="170" y="10"/>
                      <a:pt x="250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1" name="Google Shape;1871;p38"/>
              <p:cNvSpPr/>
              <p:nvPr/>
            </p:nvSpPr>
            <p:spPr>
              <a:xfrm>
                <a:off x="5073175" y="4019100"/>
                <a:ext cx="68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9" y="1"/>
                      <a:pt x="177" y="9"/>
                      <a:pt x="265" y="9"/>
                    </a:cubicBezTo>
                    <a:lnTo>
                      <a:pt x="274" y="9"/>
                    </a:lnTo>
                    <a:cubicBezTo>
                      <a:pt x="177" y="9"/>
                      <a:pt x="89" y="1"/>
                      <a:pt x="1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2" name="Google Shape;1872;p38"/>
              <p:cNvSpPr/>
              <p:nvPr/>
            </p:nvSpPr>
            <p:spPr>
              <a:xfrm>
                <a:off x="5071550" y="4017975"/>
                <a:ext cx="98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393" h="100" extrusionOk="0">
                    <a:moveTo>
                      <a:pt x="54" y="0"/>
                    </a:moveTo>
                    <a:cubicBezTo>
                      <a:pt x="0" y="0"/>
                      <a:pt x="3" y="82"/>
                      <a:pt x="62" y="90"/>
                    </a:cubicBezTo>
                    <a:cubicBezTo>
                      <a:pt x="152" y="90"/>
                      <a:pt x="241" y="99"/>
                      <a:pt x="339" y="99"/>
                    </a:cubicBezTo>
                    <a:cubicBezTo>
                      <a:pt x="392" y="99"/>
                      <a:pt x="392" y="10"/>
                      <a:pt x="339" y="10"/>
                    </a:cubicBezTo>
                    <a:cubicBezTo>
                      <a:pt x="241" y="10"/>
                      <a:pt x="152" y="1"/>
                      <a:pt x="62" y="1"/>
                    </a:cubicBezTo>
                    <a:cubicBezTo>
                      <a:pt x="59" y="0"/>
                      <a:pt x="57" y="0"/>
                      <a:pt x="54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3" name="Google Shape;1873;p38"/>
              <p:cNvSpPr/>
              <p:nvPr/>
            </p:nvSpPr>
            <p:spPr>
              <a:xfrm>
                <a:off x="5123500" y="4018200"/>
                <a:ext cx="62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8" extrusionOk="0">
                    <a:moveTo>
                      <a:pt x="206" y="1"/>
                    </a:moveTo>
                    <a:cubicBezTo>
                      <a:pt x="134" y="10"/>
                      <a:pt x="72" y="19"/>
                      <a:pt x="1" y="28"/>
                    </a:cubicBezTo>
                    <a:cubicBezTo>
                      <a:pt x="81" y="19"/>
                      <a:pt x="170" y="10"/>
                      <a:pt x="250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4" name="Google Shape;1874;p38"/>
              <p:cNvSpPr/>
              <p:nvPr/>
            </p:nvSpPr>
            <p:spPr>
              <a:xfrm>
                <a:off x="5121950" y="4017075"/>
                <a:ext cx="9050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362" h="118" extrusionOk="0">
                    <a:moveTo>
                      <a:pt x="312" y="1"/>
                    </a:moveTo>
                    <a:cubicBezTo>
                      <a:pt x="309" y="1"/>
                      <a:pt x="306" y="1"/>
                      <a:pt x="303" y="1"/>
                    </a:cubicBezTo>
                    <a:cubicBezTo>
                      <a:pt x="223" y="10"/>
                      <a:pt x="143" y="19"/>
                      <a:pt x="63" y="28"/>
                    </a:cubicBezTo>
                    <a:cubicBezTo>
                      <a:pt x="0" y="28"/>
                      <a:pt x="0" y="117"/>
                      <a:pt x="63" y="117"/>
                    </a:cubicBezTo>
                    <a:cubicBezTo>
                      <a:pt x="96" y="114"/>
                      <a:pt x="128" y="111"/>
                      <a:pt x="160" y="107"/>
                    </a:cubicBezTo>
                    <a:lnTo>
                      <a:pt x="160" y="107"/>
                    </a:lnTo>
                    <a:cubicBezTo>
                      <a:pt x="211" y="101"/>
                      <a:pt x="263" y="96"/>
                      <a:pt x="312" y="90"/>
                    </a:cubicBezTo>
                    <a:cubicBezTo>
                      <a:pt x="323" y="89"/>
                      <a:pt x="332" y="83"/>
                      <a:pt x="339" y="76"/>
                    </a:cubicBezTo>
                    <a:lnTo>
                      <a:pt x="339" y="76"/>
                    </a:lnTo>
                    <a:cubicBezTo>
                      <a:pt x="361" y="64"/>
                      <a:pt x="362" y="38"/>
                      <a:pt x="349" y="20"/>
                    </a:cubicBezTo>
                    <a:lnTo>
                      <a:pt x="349" y="20"/>
                    </a:lnTo>
                    <a:cubicBezTo>
                      <a:pt x="344" y="9"/>
                      <a:pt x="334" y="1"/>
                      <a:pt x="320" y="1"/>
                    </a:cubicBezTo>
                    <a:cubicBezTo>
                      <a:pt x="318" y="1"/>
                      <a:pt x="317" y="1"/>
                      <a:pt x="316" y="1"/>
                    </a:cubicBezTo>
                    <a:lnTo>
                      <a:pt x="316" y="1"/>
                    </a:lnTo>
                    <a:cubicBezTo>
                      <a:pt x="315" y="1"/>
                      <a:pt x="313" y="1"/>
                      <a:pt x="312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5" name="Google Shape;1875;p38"/>
              <p:cNvSpPr/>
              <p:nvPr/>
            </p:nvSpPr>
            <p:spPr>
              <a:xfrm>
                <a:off x="5118600" y="4018875"/>
                <a:ext cx="49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0" extrusionOk="0">
                    <a:moveTo>
                      <a:pt x="107" y="10"/>
                    </a:moveTo>
                    <a:cubicBezTo>
                      <a:pt x="134" y="1"/>
                      <a:pt x="161" y="1"/>
                      <a:pt x="197" y="1"/>
                    </a:cubicBezTo>
                    <a:cubicBezTo>
                      <a:pt x="161" y="1"/>
                      <a:pt x="134" y="1"/>
                      <a:pt x="107" y="10"/>
                    </a:cubicBezTo>
                    <a:cubicBezTo>
                      <a:pt x="72" y="10"/>
                      <a:pt x="36" y="10"/>
                      <a:pt x="0" y="10"/>
                    </a:cubicBezTo>
                    <a:cubicBezTo>
                      <a:pt x="36" y="10"/>
                      <a:pt x="72" y="10"/>
                      <a:pt x="107" y="10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6" name="Google Shape;1876;p38"/>
              <p:cNvSpPr/>
              <p:nvPr/>
            </p:nvSpPr>
            <p:spPr>
              <a:xfrm>
                <a:off x="5117025" y="4017750"/>
                <a:ext cx="78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00" extrusionOk="0">
                    <a:moveTo>
                      <a:pt x="267" y="0"/>
                    </a:moveTo>
                    <a:cubicBezTo>
                      <a:pt x="264" y="0"/>
                      <a:pt x="262" y="1"/>
                      <a:pt x="260" y="1"/>
                    </a:cubicBezTo>
                    <a:cubicBezTo>
                      <a:pt x="227" y="1"/>
                      <a:pt x="201" y="1"/>
                      <a:pt x="176" y="8"/>
                    </a:cubicBezTo>
                    <a:lnTo>
                      <a:pt x="176" y="8"/>
                    </a:lnTo>
                    <a:cubicBezTo>
                      <a:pt x="137" y="10"/>
                      <a:pt x="100" y="10"/>
                      <a:pt x="63" y="10"/>
                    </a:cubicBezTo>
                    <a:cubicBezTo>
                      <a:pt x="10" y="10"/>
                      <a:pt x="1" y="99"/>
                      <a:pt x="63" y="99"/>
                    </a:cubicBezTo>
                    <a:lnTo>
                      <a:pt x="170" y="99"/>
                    </a:lnTo>
                    <a:cubicBezTo>
                      <a:pt x="178" y="99"/>
                      <a:pt x="185" y="97"/>
                      <a:pt x="190" y="94"/>
                    </a:cubicBezTo>
                    <a:lnTo>
                      <a:pt x="190" y="94"/>
                    </a:lnTo>
                    <a:cubicBezTo>
                      <a:pt x="196" y="93"/>
                      <a:pt x="203" y="92"/>
                      <a:pt x="209" y="92"/>
                    </a:cubicBezTo>
                    <a:lnTo>
                      <a:pt x="209" y="92"/>
                    </a:lnTo>
                    <a:cubicBezTo>
                      <a:pt x="225" y="91"/>
                      <a:pt x="242" y="90"/>
                      <a:pt x="260" y="90"/>
                    </a:cubicBezTo>
                    <a:cubicBezTo>
                      <a:pt x="310" y="82"/>
                      <a:pt x="313" y="0"/>
                      <a:pt x="267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7" name="Google Shape;1877;p38"/>
              <p:cNvSpPr/>
              <p:nvPr/>
            </p:nvSpPr>
            <p:spPr>
              <a:xfrm>
                <a:off x="4971175" y="4017750"/>
                <a:ext cx="252500" cy="147900"/>
              </a:xfrm>
              <a:custGeom>
                <a:avLst/>
                <a:gdLst/>
                <a:ahLst/>
                <a:cxnLst/>
                <a:rect l="l" t="t" r="r" b="b"/>
                <a:pathLst>
                  <a:path w="10100" h="5916" extrusionOk="0">
                    <a:moveTo>
                      <a:pt x="3685" y="1"/>
                    </a:moveTo>
                    <a:lnTo>
                      <a:pt x="3685" y="447"/>
                    </a:lnTo>
                    <a:lnTo>
                      <a:pt x="3685" y="1428"/>
                    </a:lnTo>
                    <a:lnTo>
                      <a:pt x="3685" y="1464"/>
                    </a:lnTo>
                    <a:lnTo>
                      <a:pt x="3685" y="1848"/>
                    </a:lnTo>
                    <a:cubicBezTo>
                      <a:pt x="3212" y="1937"/>
                      <a:pt x="2784" y="2080"/>
                      <a:pt x="2391" y="2276"/>
                    </a:cubicBezTo>
                    <a:cubicBezTo>
                      <a:pt x="1990" y="2481"/>
                      <a:pt x="1642" y="2722"/>
                      <a:pt x="1339" y="3007"/>
                    </a:cubicBezTo>
                    <a:cubicBezTo>
                      <a:pt x="1009" y="3311"/>
                      <a:pt x="732" y="3650"/>
                      <a:pt x="527" y="4015"/>
                    </a:cubicBezTo>
                    <a:cubicBezTo>
                      <a:pt x="250" y="4506"/>
                      <a:pt x="81" y="5024"/>
                      <a:pt x="27" y="5559"/>
                    </a:cubicBezTo>
                    <a:cubicBezTo>
                      <a:pt x="9" y="5675"/>
                      <a:pt x="0" y="5800"/>
                      <a:pt x="0" y="5916"/>
                    </a:cubicBezTo>
                    <a:lnTo>
                      <a:pt x="10099" y="5916"/>
                    </a:lnTo>
                    <a:cubicBezTo>
                      <a:pt x="10099" y="5764"/>
                      <a:pt x="10090" y="5612"/>
                      <a:pt x="10063" y="5461"/>
                    </a:cubicBezTo>
                    <a:cubicBezTo>
                      <a:pt x="10001" y="4925"/>
                      <a:pt x="9814" y="4399"/>
                      <a:pt x="9519" y="3917"/>
                    </a:cubicBezTo>
                    <a:cubicBezTo>
                      <a:pt x="9332" y="3614"/>
                      <a:pt x="9100" y="3329"/>
                      <a:pt x="8832" y="3070"/>
                    </a:cubicBezTo>
                    <a:cubicBezTo>
                      <a:pt x="8368" y="2624"/>
                      <a:pt x="7789" y="2258"/>
                      <a:pt x="7111" y="2026"/>
                    </a:cubicBezTo>
                    <a:cubicBezTo>
                      <a:pt x="6896" y="1955"/>
                      <a:pt x="6664" y="1892"/>
                      <a:pt x="6424" y="1848"/>
                    </a:cubicBezTo>
                    <a:lnTo>
                      <a:pt x="6424" y="1598"/>
                    </a:lnTo>
                    <a:lnTo>
                      <a:pt x="6424" y="1330"/>
                    </a:lnTo>
                    <a:lnTo>
                      <a:pt x="6424" y="367"/>
                    </a:lnTo>
                    <a:lnTo>
                      <a:pt x="6424" y="1"/>
                    </a:lnTo>
                    <a:lnTo>
                      <a:pt x="6397" y="1"/>
                    </a:lnTo>
                    <a:cubicBezTo>
                      <a:pt x="6379" y="10"/>
                      <a:pt x="6361" y="10"/>
                      <a:pt x="6343" y="19"/>
                    </a:cubicBezTo>
                    <a:lnTo>
                      <a:pt x="6299" y="19"/>
                    </a:lnTo>
                    <a:cubicBezTo>
                      <a:pt x="6227" y="28"/>
                      <a:pt x="6165" y="37"/>
                      <a:pt x="6094" y="46"/>
                    </a:cubicBezTo>
                    <a:cubicBezTo>
                      <a:pt x="6058" y="46"/>
                      <a:pt x="6031" y="46"/>
                      <a:pt x="6004" y="55"/>
                    </a:cubicBezTo>
                    <a:lnTo>
                      <a:pt x="5844" y="55"/>
                    </a:lnTo>
                    <a:cubicBezTo>
                      <a:pt x="5808" y="55"/>
                      <a:pt x="5781" y="63"/>
                      <a:pt x="5746" y="63"/>
                    </a:cubicBezTo>
                    <a:lnTo>
                      <a:pt x="4345" y="63"/>
                    </a:lnTo>
                    <a:cubicBezTo>
                      <a:pt x="4256" y="63"/>
                      <a:pt x="4167" y="55"/>
                      <a:pt x="4077" y="55"/>
                    </a:cubicBezTo>
                    <a:cubicBezTo>
                      <a:pt x="3970" y="46"/>
                      <a:pt x="3863" y="28"/>
                      <a:pt x="3765" y="19"/>
                    </a:cubicBezTo>
                    <a:cubicBezTo>
                      <a:pt x="3747" y="10"/>
                      <a:pt x="3738" y="10"/>
                      <a:pt x="3721" y="10"/>
                    </a:cubicBezTo>
                    <a:cubicBezTo>
                      <a:pt x="3712" y="10"/>
                      <a:pt x="3694" y="1"/>
                      <a:pt x="368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8" name="Google Shape;1878;p38"/>
              <p:cNvSpPr/>
              <p:nvPr/>
            </p:nvSpPr>
            <p:spPr>
              <a:xfrm>
                <a:off x="4969400" y="4015750"/>
                <a:ext cx="256050" cy="151675"/>
              </a:xfrm>
              <a:custGeom>
                <a:avLst/>
                <a:gdLst/>
                <a:ahLst/>
                <a:cxnLst/>
                <a:rect l="l" t="t" r="r" b="b"/>
                <a:pathLst>
                  <a:path w="10242" h="6067" extrusionOk="0">
                    <a:moveTo>
                      <a:pt x="6414" y="170"/>
                    </a:moveTo>
                    <a:lnTo>
                      <a:pt x="6414" y="1928"/>
                    </a:lnTo>
                    <a:cubicBezTo>
                      <a:pt x="6414" y="1963"/>
                      <a:pt x="6441" y="1999"/>
                      <a:pt x="6477" y="2008"/>
                    </a:cubicBezTo>
                    <a:cubicBezTo>
                      <a:pt x="6709" y="2044"/>
                      <a:pt x="6941" y="2106"/>
                      <a:pt x="7155" y="2177"/>
                    </a:cubicBezTo>
                    <a:cubicBezTo>
                      <a:pt x="7806" y="2400"/>
                      <a:pt x="8377" y="2748"/>
                      <a:pt x="8850" y="3203"/>
                    </a:cubicBezTo>
                    <a:cubicBezTo>
                      <a:pt x="9117" y="3453"/>
                      <a:pt x="9340" y="3739"/>
                      <a:pt x="9528" y="4042"/>
                    </a:cubicBezTo>
                    <a:cubicBezTo>
                      <a:pt x="9813" y="4515"/>
                      <a:pt x="9992" y="5023"/>
                      <a:pt x="10063" y="5550"/>
                    </a:cubicBezTo>
                    <a:cubicBezTo>
                      <a:pt x="10081" y="5683"/>
                      <a:pt x="10090" y="5799"/>
                      <a:pt x="10090" y="5915"/>
                    </a:cubicBezTo>
                    <a:lnTo>
                      <a:pt x="152" y="5915"/>
                    </a:lnTo>
                    <a:cubicBezTo>
                      <a:pt x="161" y="5835"/>
                      <a:pt x="161" y="5746"/>
                      <a:pt x="170" y="5648"/>
                    </a:cubicBezTo>
                    <a:cubicBezTo>
                      <a:pt x="223" y="5121"/>
                      <a:pt x="393" y="4613"/>
                      <a:pt x="660" y="4140"/>
                    </a:cubicBezTo>
                    <a:cubicBezTo>
                      <a:pt x="874" y="3774"/>
                      <a:pt x="1142" y="3435"/>
                      <a:pt x="1454" y="3141"/>
                    </a:cubicBezTo>
                    <a:cubicBezTo>
                      <a:pt x="1766" y="2855"/>
                      <a:pt x="2114" y="2615"/>
                      <a:pt x="2498" y="2427"/>
                    </a:cubicBezTo>
                    <a:cubicBezTo>
                      <a:pt x="2890" y="2231"/>
                      <a:pt x="3319" y="2088"/>
                      <a:pt x="3765" y="2008"/>
                    </a:cubicBezTo>
                    <a:cubicBezTo>
                      <a:pt x="3800" y="1999"/>
                      <a:pt x="3827" y="1963"/>
                      <a:pt x="3827" y="1928"/>
                    </a:cubicBezTo>
                    <a:lnTo>
                      <a:pt x="3827" y="170"/>
                    </a:lnTo>
                    <a:cubicBezTo>
                      <a:pt x="3925" y="188"/>
                      <a:pt x="4032" y="197"/>
                      <a:pt x="4139" y="206"/>
                    </a:cubicBezTo>
                    <a:cubicBezTo>
                      <a:pt x="4229" y="215"/>
                      <a:pt x="4327" y="215"/>
                      <a:pt x="4425" y="215"/>
                    </a:cubicBezTo>
                    <a:lnTo>
                      <a:pt x="5986" y="215"/>
                    </a:lnTo>
                    <a:cubicBezTo>
                      <a:pt x="6013" y="215"/>
                      <a:pt x="6049" y="215"/>
                      <a:pt x="6075" y="206"/>
                    </a:cubicBezTo>
                    <a:lnTo>
                      <a:pt x="6165" y="206"/>
                    </a:lnTo>
                    <a:cubicBezTo>
                      <a:pt x="6236" y="197"/>
                      <a:pt x="6316" y="188"/>
                      <a:pt x="6388" y="179"/>
                    </a:cubicBezTo>
                    <a:lnTo>
                      <a:pt x="6414" y="170"/>
                    </a:lnTo>
                    <a:close/>
                    <a:moveTo>
                      <a:pt x="6477" y="1"/>
                    </a:moveTo>
                    <a:cubicBezTo>
                      <a:pt x="6477" y="1"/>
                      <a:pt x="6459" y="10"/>
                      <a:pt x="6459" y="10"/>
                    </a:cubicBezTo>
                    <a:lnTo>
                      <a:pt x="6441" y="10"/>
                    </a:lnTo>
                    <a:cubicBezTo>
                      <a:pt x="6432" y="10"/>
                      <a:pt x="6414" y="19"/>
                      <a:pt x="6405" y="19"/>
                    </a:cubicBezTo>
                    <a:lnTo>
                      <a:pt x="6361" y="27"/>
                    </a:lnTo>
                    <a:cubicBezTo>
                      <a:pt x="6289" y="36"/>
                      <a:pt x="6227" y="45"/>
                      <a:pt x="6156" y="45"/>
                    </a:cubicBezTo>
                    <a:lnTo>
                      <a:pt x="6066" y="54"/>
                    </a:lnTo>
                    <a:lnTo>
                      <a:pt x="5977" y="54"/>
                    </a:lnTo>
                    <a:lnTo>
                      <a:pt x="5870" y="63"/>
                    </a:lnTo>
                    <a:lnTo>
                      <a:pt x="4416" y="63"/>
                    </a:lnTo>
                    <a:cubicBezTo>
                      <a:pt x="4327" y="63"/>
                      <a:pt x="4238" y="63"/>
                      <a:pt x="4148" y="54"/>
                    </a:cubicBezTo>
                    <a:cubicBezTo>
                      <a:pt x="4041" y="45"/>
                      <a:pt x="3943" y="36"/>
                      <a:pt x="3845" y="19"/>
                    </a:cubicBezTo>
                    <a:cubicBezTo>
                      <a:pt x="3836" y="19"/>
                      <a:pt x="3827" y="19"/>
                      <a:pt x="3809" y="10"/>
                    </a:cubicBezTo>
                    <a:lnTo>
                      <a:pt x="3765" y="10"/>
                    </a:lnTo>
                    <a:cubicBezTo>
                      <a:pt x="3760" y="7"/>
                      <a:pt x="3755" y="6"/>
                      <a:pt x="3749" y="6"/>
                    </a:cubicBezTo>
                    <a:cubicBezTo>
                      <a:pt x="3733" y="6"/>
                      <a:pt x="3715" y="14"/>
                      <a:pt x="3702" y="27"/>
                    </a:cubicBezTo>
                    <a:cubicBezTo>
                      <a:pt x="3684" y="36"/>
                      <a:pt x="3676" y="63"/>
                      <a:pt x="3676" y="81"/>
                    </a:cubicBezTo>
                    <a:lnTo>
                      <a:pt x="3676" y="1865"/>
                    </a:lnTo>
                    <a:cubicBezTo>
                      <a:pt x="3238" y="1954"/>
                      <a:pt x="2819" y="2097"/>
                      <a:pt x="2427" y="2293"/>
                    </a:cubicBezTo>
                    <a:cubicBezTo>
                      <a:pt x="2034" y="2490"/>
                      <a:pt x="1668" y="2739"/>
                      <a:pt x="1356" y="3034"/>
                    </a:cubicBezTo>
                    <a:cubicBezTo>
                      <a:pt x="1026" y="3337"/>
                      <a:pt x="749" y="3685"/>
                      <a:pt x="526" y="4060"/>
                    </a:cubicBezTo>
                    <a:cubicBezTo>
                      <a:pt x="241" y="4559"/>
                      <a:pt x="71" y="5086"/>
                      <a:pt x="18" y="5630"/>
                    </a:cubicBezTo>
                    <a:cubicBezTo>
                      <a:pt x="9" y="5773"/>
                      <a:pt x="0" y="5889"/>
                      <a:pt x="0" y="5996"/>
                    </a:cubicBezTo>
                    <a:cubicBezTo>
                      <a:pt x="0" y="6040"/>
                      <a:pt x="36" y="6067"/>
                      <a:pt x="71" y="6067"/>
                    </a:cubicBezTo>
                    <a:lnTo>
                      <a:pt x="10170" y="6067"/>
                    </a:lnTo>
                    <a:cubicBezTo>
                      <a:pt x="10215" y="6067"/>
                      <a:pt x="10241" y="6040"/>
                      <a:pt x="10241" y="5996"/>
                    </a:cubicBezTo>
                    <a:cubicBezTo>
                      <a:pt x="10241" y="5844"/>
                      <a:pt x="10233" y="5692"/>
                      <a:pt x="10215" y="5532"/>
                    </a:cubicBezTo>
                    <a:cubicBezTo>
                      <a:pt x="10143" y="4979"/>
                      <a:pt x="9956" y="4452"/>
                      <a:pt x="9653" y="3962"/>
                    </a:cubicBezTo>
                    <a:cubicBezTo>
                      <a:pt x="9465" y="3649"/>
                      <a:pt x="9233" y="3355"/>
                      <a:pt x="8957" y="3096"/>
                    </a:cubicBezTo>
                    <a:cubicBezTo>
                      <a:pt x="8466" y="2615"/>
                      <a:pt x="7877" y="2267"/>
                      <a:pt x="7208" y="2035"/>
                    </a:cubicBezTo>
                    <a:cubicBezTo>
                      <a:pt x="7003" y="1963"/>
                      <a:pt x="6789" y="1910"/>
                      <a:pt x="6575" y="1865"/>
                    </a:cubicBezTo>
                    <a:lnTo>
                      <a:pt x="6566" y="81"/>
                    </a:lnTo>
                    <a:cubicBezTo>
                      <a:pt x="6566" y="54"/>
                      <a:pt x="6557" y="36"/>
                      <a:pt x="6539" y="19"/>
                    </a:cubicBezTo>
                    <a:cubicBezTo>
                      <a:pt x="6521" y="10"/>
                      <a:pt x="6504" y="1"/>
                      <a:pt x="647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79" name="Google Shape;1879;p38"/>
              <p:cNvSpPr/>
              <p:nvPr/>
            </p:nvSpPr>
            <p:spPr>
              <a:xfrm>
                <a:off x="5065300" y="4018200"/>
                <a:ext cx="64475" cy="26350"/>
              </a:xfrm>
              <a:custGeom>
                <a:avLst/>
                <a:gdLst/>
                <a:ahLst/>
                <a:cxnLst/>
                <a:rect l="l" t="t" r="r" b="b"/>
                <a:pathLst>
                  <a:path w="2579" h="1054" extrusionOk="0">
                    <a:moveTo>
                      <a:pt x="0" y="1"/>
                    </a:moveTo>
                    <a:lnTo>
                      <a:pt x="0" y="768"/>
                    </a:lnTo>
                    <a:cubicBezTo>
                      <a:pt x="369" y="982"/>
                      <a:pt x="778" y="1054"/>
                      <a:pt x="1160" y="1054"/>
                    </a:cubicBezTo>
                    <a:cubicBezTo>
                      <a:pt x="1924" y="1054"/>
                      <a:pt x="2578" y="768"/>
                      <a:pt x="2578" y="768"/>
                    </a:cubicBezTo>
                    <a:lnTo>
                      <a:pt x="2578" y="1"/>
                    </a:lnTo>
                    <a:cubicBezTo>
                      <a:pt x="2382" y="28"/>
                      <a:pt x="2186" y="45"/>
                      <a:pt x="1981" y="45"/>
                    </a:cubicBezTo>
                    <a:lnTo>
                      <a:pt x="589" y="45"/>
                    </a:lnTo>
                    <a:cubicBezTo>
                      <a:pt x="384" y="45"/>
                      <a:pt x="187" y="28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0" name="Google Shape;1880;p38"/>
              <p:cNvSpPr/>
              <p:nvPr/>
            </p:nvSpPr>
            <p:spPr>
              <a:xfrm>
                <a:off x="5073175" y="4019100"/>
                <a:ext cx="68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9" y="1"/>
                      <a:pt x="177" y="9"/>
                      <a:pt x="265" y="9"/>
                    </a:cubicBezTo>
                    <a:lnTo>
                      <a:pt x="274" y="9"/>
                    </a:lnTo>
                    <a:cubicBezTo>
                      <a:pt x="177" y="9"/>
                      <a:pt x="89" y="1"/>
                      <a:pt x="1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1" name="Google Shape;1881;p38"/>
              <p:cNvSpPr/>
              <p:nvPr/>
            </p:nvSpPr>
            <p:spPr>
              <a:xfrm>
                <a:off x="5071900" y="4017975"/>
                <a:ext cx="947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100" extrusionOk="0">
                    <a:moveTo>
                      <a:pt x="40" y="0"/>
                    </a:moveTo>
                    <a:cubicBezTo>
                      <a:pt x="14" y="0"/>
                      <a:pt x="1" y="20"/>
                      <a:pt x="2" y="41"/>
                    </a:cubicBezTo>
                    <a:lnTo>
                      <a:pt x="2" y="41"/>
                    </a:lnTo>
                    <a:cubicBezTo>
                      <a:pt x="1" y="62"/>
                      <a:pt x="16" y="86"/>
                      <a:pt x="48" y="90"/>
                    </a:cubicBezTo>
                    <a:cubicBezTo>
                      <a:pt x="138" y="90"/>
                      <a:pt x="227" y="99"/>
                      <a:pt x="325" y="99"/>
                    </a:cubicBezTo>
                    <a:cubicBezTo>
                      <a:pt x="378" y="99"/>
                      <a:pt x="378" y="10"/>
                      <a:pt x="325" y="10"/>
                    </a:cubicBezTo>
                    <a:cubicBezTo>
                      <a:pt x="227" y="10"/>
                      <a:pt x="138" y="1"/>
                      <a:pt x="48" y="1"/>
                    </a:cubicBezTo>
                    <a:cubicBezTo>
                      <a:pt x="45" y="0"/>
                      <a:pt x="43" y="0"/>
                      <a:pt x="40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2" name="Google Shape;1882;p38"/>
              <p:cNvSpPr/>
              <p:nvPr/>
            </p:nvSpPr>
            <p:spPr>
              <a:xfrm>
                <a:off x="5118600" y="4019100"/>
                <a:ext cx="27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" extrusionOk="0">
                    <a:moveTo>
                      <a:pt x="107" y="1"/>
                    </a:moveTo>
                    <a:lnTo>
                      <a:pt x="107" y="1"/>
                    </a:lnTo>
                    <a:lnTo>
                      <a:pt x="107" y="1"/>
                    </a:lnTo>
                    <a:cubicBezTo>
                      <a:pt x="72" y="1"/>
                      <a:pt x="36" y="1"/>
                      <a:pt x="0" y="1"/>
                    </a:cubicBezTo>
                    <a:cubicBezTo>
                      <a:pt x="36" y="1"/>
                      <a:pt x="72" y="1"/>
                      <a:pt x="107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3" name="Google Shape;1883;p38"/>
              <p:cNvSpPr/>
              <p:nvPr/>
            </p:nvSpPr>
            <p:spPr>
              <a:xfrm>
                <a:off x="5117025" y="4017975"/>
                <a:ext cx="5600" cy="2275"/>
              </a:xfrm>
              <a:custGeom>
                <a:avLst/>
                <a:gdLst/>
                <a:ahLst/>
                <a:cxnLst/>
                <a:rect l="l" t="t" r="r" b="b"/>
                <a:pathLst>
                  <a:path w="224" h="91" extrusionOk="0">
                    <a:moveTo>
                      <a:pt x="178" y="0"/>
                    </a:moveTo>
                    <a:cubicBezTo>
                      <a:pt x="175" y="0"/>
                      <a:pt x="173" y="0"/>
                      <a:pt x="170" y="1"/>
                    </a:cubicBezTo>
                    <a:lnTo>
                      <a:pt x="63" y="1"/>
                    </a:lnTo>
                    <a:cubicBezTo>
                      <a:pt x="10" y="1"/>
                      <a:pt x="1" y="90"/>
                      <a:pt x="63" y="90"/>
                    </a:cubicBezTo>
                    <a:lnTo>
                      <a:pt x="170" y="90"/>
                    </a:lnTo>
                    <a:cubicBezTo>
                      <a:pt x="221" y="82"/>
                      <a:pt x="224" y="0"/>
                      <a:pt x="178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4" name="Google Shape;1884;p38"/>
              <p:cNvSpPr/>
              <p:nvPr/>
            </p:nvSpPr>
            <p:spPr>
              <a:xfrm>
                <a:off x="5123500" y="4018200"/>
                <a:ext cx="62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8" extrusionOk="0">
                    <a:moveTo>
                      <a:pt x="206" y="1"/>
                    </a:moveTo>
                    <a:cubicBezTo>
                      <a:pt x="134" y="10"/>
                      <a:pt x="72" y="19"/>
                      <a:pt x="1" y="28"/>
                    </a:cubicBezTo>
                    <a:cubicBezTo>
                      <a:pt x="81" y="19"/>
                      <a:pt x="170" y="10"/>
                      <a:pt x="250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5" name="Google Shape;1885;p38"/>
              <p:cNvSpPr/>
              <p:nvPr/>
            </p:nvSpPr>
            <p:spPr>
              <a:xfrm>
                <a:off x="5121950" y="4017075"/>
                <a:ext cx="93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118" extrusionOk="0">
                    <a:moveTo>
                      <a:pt x="320" y="1"/>
                    </a:moveTo>
                    <a:cubicBezTo>
                      <a:pt x="317" y="1"/>
                      <a:pt x="315" y="1"/>
                      <a:pt x="312" y="1"/>
                    </a:cubicBezTo>
                    <a:cubicBezTo>
                      <a:pt x="309" y="2"/>
                      <a:pt x="306" y="2"/>
                      <a:pt x="303" y="2"/>
                    </a:cubicBezTo>
                    <a:lnTo>
                      <a:pt x="303" y="2"/>
                    </a:lnTo>
                    <a:cubicBezTo>
                      <a:pt x="303" y="2"/>
                      <a:pt x="303" y="2"/>
                      <a:pt x="303" y="1"/>
                    </a:cubicBezTo>
                    <a:cubicBezTo>
                      <a:pt x="223" y="10"/>
                      <a:pt x="143" y="19"/>
                      <a:pt x="63" y="28"/>
                    </a:cubicBezTo>
                    <a:cubicBezTo>
                      <a:pt x="0" y="28"/>
                      <a:pt x="0" y="117"/>
                      <a:pt x="63" y="117"/>
                    </a:cubicBezTo>
                    <a:cubicBezTo>
                      <a:pt x="96" y="114"/>
                      <a:pt x="128" y="111"/>
                      <a:pt x="160" y="107"/>
                    </a:cubicBezTo>
                    <a:lnTo>
                      <a:pt x="160" y="107"/>
                    </a:lnTo>
                    <a:cubicBezTo>
                      <a:pt x="211" y="101"/>
                      <a:pt x="263" y="96"/>
                      <a:pt x="312" y="90"/>
                    </a:cubicBezTo>
                    <a:cubicBezTo>
                      <a:pt x="312" y="88"/>
                      <a:pt x="312" y="86"/>
                      <a:pt x="312" y="83"/>
                    </a:cubicBezTo>
                    <a:lnTo>
                      <a:pt x="312" y="83"/>
                    </a:lnTo>
                    <a:cubicBezTo>
                      <a:pt x="315" y="83"/>
                      <a:pt x="318" y="82"/>
                      <a:pt x="321" y="82"/>
                    </a:cubicBezTo>
                    <a:cubicBezTo>
                      <a:pt x="372" y="82"/>
                      <a:pt x="367" y="1"/>
                      <a:pt x="320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6" name="Google Shape;1886;p38"/>
              <p:cNvSpPr/>
              <p:nvPr/>
            </p:nvSpPr>
            <p:spPr>
              <a:xfrm>
                <a:off x="5065300" y="4018200"/>
                <a:ext cx="7825" cy="92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37" extrusionOk="0">
                    <a:moveTo>
                      <a:pt x="312" y="37"/>
                    </a:moveTo>
                    <a:cubicBezTo>
                      <a:pt x="205" y="28"/>
                      <a:pt x="98" y="10"/>
                      <a:pt x="0" y="1"/>
                    </a:cubicBezTo>
                    <a:cubicBezTo>
                      <a:pt x="98" y="10"/>
                      <a:pt x="205" y="28"/>
                      <a:pt x="312" y="37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7" name="Google Shape;1887;p38"/>
              <p:cNvSpPr/>
              <p:nvPr/>
            </p:nvSpPr>
            <p:spPr>
              <a:xfrm>
                <a:off x="5063275" y="4016200"/>
                <a:ext cx="11625" cy="4700"/>
              </a:xfrm>
              <a:custGeom>
                <a:avLst/>
                <a:gdLst/>
                <a:ahLst/>
                <a:cxnLst/>
                <a:rect l="l" t="t" r="r" b="b"/>
                <a:pathLst>
                  <a:path w="465" h="188" extrusionOk="0">
                    <a:moveTo>
                      <a:pt x="90" y="1"/>
                    </a:moveTo>
                    <a:cubicBezTo>
                      <a:pt x="45" y="1"/>
                      <a:pt x="10" y="27"/>
                      <a:pt x="1" y="63"/>
                    </a:cubicBezTo>
                    <a:cubicBezTo>
                      <a:pt x="1" y="72"/>
                      <a:pt x="1" y="72"/>
                      <a:pt x="1" y="81"/>
                    </a:cubicBezTo>
                    <a:cubicBezTo>
                      <a:pt x="1" y="117"/>
                      <a:pt x="28" y="152"/>
                      <a:pt x="63" y="152"/>
                    </a:cubicBezTo>
                    <a:cubicBezTo>
                      <a:pt x="170" y="170"/>
                      <a:pt x="268" y="179"/>
                      <a:pt x="384" y="188"/>
                    </a:cubicBezTo>
                    <a:lnTo>
                      <a:pt x="393" y="188"/>
                    </a:lnTo>
                    <a:cubicBezTo>
                      <a:pt x="429" y="188"/>
                      <a:pt x="465" y="161"/>
                      <a:pt x="465" y="117"/>
                    </a:cubicBezTo>
                    <a:cubicBezTo>
                      <a:pt x="465" y="72"/>
                      <a:pt x="438" y="36"/>
                      <a:pt x="393" y="36"/>
                    </a:cubicBezTo>
                    <a:cubicBezTo>
                      <a:pt x="286" y="27"/>
                      <a:pt x="188" y="18"/>
                      <a:pt x="90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8" name="Google Shape;1888;p38"/>
              <p:cNvSpPr/>
              <p:nvPr/>
            </p:nvSpPr>
            <p:spPr>
              <a:xfrm>
                <a:off x="5121275" y="4018875"/>
                <a:ext cx="22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90" h="10" extrusionOk="0">
                    <a:moveTo>
                      <a:pt x="0" y="10"/>
                    </a:moveTo>
                    <a:cubicBezTo>
                      <a:pt x="27" y="1"/>
                      <a:pt x="54" y="1"/>
                      <a:pt x="90" y="1"/>
                    </a:cubicBezTo>
                    <a:cubicBezTo>
                      <a:pt x="54" y="1"/>
                      <a:pt x="27" y="1"/>
                      <a:pt x="0" y="10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89" name="Google Shape;1889;p38"/>
              <p:cNvSpPr/>
              <p:nvPr/>
            </p:nvSpPr>
            <p:spPr>
              <a:xfrm>
                <a:off x="5119275" y="4016875"/>
                <a:ext cx="60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241" h="161" extrusionOk="0">
                    <a:moveTo>
                      <a:pt x="161" y="0"/>
                    </a:moveTo>
                    <a:lnTo>
                      <a:pt x="71" y="9"/>
                    </a:lnTo>
                    <a:cubicBezTo>
                      <a:pt x="36" y="9"/>
                      <a:pt x="0" y="45"/>
                      <a:pt x="0" y="90"/>
                    </a:cubicBezTo>
                    <a:cubicBezTo>
                      <a:pt x="0" y="134"/>
                      <a:pt x="36" y="161"/>
                      <a:pt x="80" y="161"/>
                    </a:cubicBezTo>
                    <a:lnTo>
                      <a:pt x="170" y="161"/>
                    </a:lnTo>
                    <a:cubicBezTo>
                      <a:pt x="214" y="152"/>
                      <a:pt x="241" y="116"/>
                      <a:pt x="241" y="81"/>
                    </a:cubicBezTo>
                    <a:cubicBezTo>
                      <a:pt x="241" y="81"/>
                      <a:pt x="241" y="72"/>
                      <a:pt x="241" y="72"/>
                    </a:cubicBezTo>
                    <a:cubicBezTo>
                      <a:pt x="241" y="27"/>
                      <a:pt x="196" y="0"/>
                      <a:pt x="161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0" name="Google Shape;1890;p38"/>
              <p:cNvSpPr/>
              <p:nvPr/>
            </p:nvSpPr>
            <p:spPr>
              <a:xfrm>
                <a:off x="5114800" y="4019100"/>
                <a:ext cx="38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53" h="10" extrusionOk="0">
                    <a:moveTo>
                      <a:pt x="99" y="1"/>
                    </a:moveTo>
                    <a:cubicBezTo>
                      <a:pt x="63" y="1"/>
                      <a:pt x="36" y="9"/>
                      <a:pt x="1" y="9"/>
                    </a:cubicBezTo>
                    <a:cubicBezTo>
                      <a:pt x="54" y="9"/>
                      <a:pt x="99" y="1"/>
                      <a:pt x="152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1" name="Google Shape;1891;p38"/>
              <p:cNvSpPr/>
              <p:nvPr/>
            </p:nvSpPr>
            <p:spPr>
              <a:xfrm>
                <a:off x="5112800" y="4017100"/>
                <a:ext cx="7825" cy="4025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61" extrusionOk="0">
                    <a:moveTo>
                      <a:pt x="232" y="0"/>
                    </a:moveTo>
                    <a:lnTo>
                      <a:pt x="134" y="9"/>
                    </a:lnTo>
                    <a:lnTo>
                      <a:pt x="81" y="9"/>
                    </a:lnTo>
                    <a:cubicBezTo>
                      <a:pt x="36" y="9"/>
                      <a:pt x="0" y="45"/>
                      <a:pt x="0" y="89"/>
                    </a:cubicBezTo>
                    <a:cubicBezTo>
                      <a:pt x="0" y="134"/>
                      <a:pt x="36" y="161"/>
                      <a:pt x="81" y="161"/>
                    </a:cubicBezTo>
                    <a:lnTo>
                      <a:pt x="232" y="161"/>
                    </a:lnTo>
                    <a:cubicBezTo>
                      <a:pt x="277" y="161"/>
                      <a:pt x="313" y="125"/>
                      <a:pt x="313" y="81"/>
                    </a:cubicBezTo>
                    <a:cubicBezTo>
                      <a:pt x="304" y="36"/>
                      <a:pt x="277" y="0"/>
                      <a:pt x="232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2" name="Google Shape;1892;p38"/>
              <p:cNvSpPr/>
              <p:nvPr/>
            </p:nvSpPr>
            <p:spPr>
              <a:xfrm>
                <a:off x="5123500" y="4018200"/>
                <a:ext cx="6275" cy="700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8" extrusionOk="0">
                    <a:moveTo>
                      <a:pt x="206" y="1"/>
                    </a:moveTo>
                    <a:cubicBezTo>
                      <a:pt x="134" y="10"/>
                      <a:pt x="72" y="19"/>
                      <a:pt x="1" y="28"/>
                    </a:cubicBezTo>
                    <a:cubicBezTo>
                      <a:pt x="81" y="19"/>
                      <a:pt x="170" y="10"/>
                      <a:pt x="250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3" name="Google Shape;1893;p38"/>
              <p:cNvSpPr/>
              <p:nvPr/>
            </p:nvSpPr>
            <p:spPr>
              <a:xfrm>
                <a:off x="5121950" y="4017075"/>
                <a:ext cx="9325" cy="295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118" extrusionOk="0">
                    <a:moveTo>
                      <a:pt x="320" y="1"/>
                    </a:moveTo>
                    <a:cubicBezTo>
                      <a:pt x="317" y="1"/>
                      <a:pt x="315" y="1"/>
                      <a:pt x="312" y="1"/>
                    </a:cubicBezTo>
                    <a:lnTo>
                      <a:pt x="273" y="1"/>
                    </a:lnTo>
                    <a:cubicBezTo>
                      <a:pt x="271" y="1"/>
                      <a:pt x="269" y="1"/>
                      <a:pt x="266" y="1"/>
                    </a:cubicBezTo>
                    <a:cubicBezTo>
                      <a:pt x="264" y="1"/>
                      <a:pt x="261" y="1"/>
                      <a:pt x="259" y="1"/>
                    </a:cubicBezTo>
                    <a:cubicBezTo>
                      <a:pt x="196" y="10"/>
                      <a:pt x="125" y="19"/>
                      <a:pt x="63" y="28"/>
                    </a:cubicBezTo>
                    <a:cubicBezTo>
                      <a:pt x="0" y="28"/>
                      <a:pt x="0" y="117"/>
                      <a:pt x="63" y="117"/>
                    </a:cubicBezTo>
                    <a:cubicBezTo>
                      <a:pt x="126" y="111"/>
                      <a:pt x="185" y="104"/>
                      <a:pt x="246" y="95"/>
                    </a:cubicBezTo>
                    <a:lnTo>
                      <a:pt x="246" y="95"/>
                    </a:lnTo>
                    <a:cubicBezTo>
                      <a:pt x="259" y="93"/>
                      <a:pt x="272" y="92"/>
                      <a:pt x="286" y="90"/>
                    </a:cubicBezTo>
                    <a:lnTo>
                      <a:pt x="312" y="90"/>
                    </a:lnTo>
                    <a:cubicBezTo>
                      <a:pt x="312" y="88"/>
                      <a:pt x="312" y="86"/>
                      <a:pt x="312" y="83"/>
                    </a:cubicBezTo>
                    <a:lnTo>
                      <a:pt x="312" y="83"/>
                    </a:lnTo>
                    <a:cubicBezTo>
                      <a:pt x="315" y="83"/>
                      <a:pt x="318" y="82"/>
                      <a:pt x="321" y="82"/>
                    </a:cubicBezTo>
                    <a:cubicBezTo>
                      <a:pt x="372" y="82"/>
                      <a:pt x="367" y="1"/>
                      <a:pt x="320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4" name="Google Shape;1894;p38"/>
              <p:cNvSpPr/>
              <p:nvPr/>
            </p:nvSpPr>
            <p:spPr>
              <a:xfrm>
                <a:off x="5073175" y="4019100"/>
                <a:ext cx="6850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274" h="1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89" y="1"/>
                      <a:pt x="177" y="9"/>
                      <a:pt x="265" y="9"/>
                    </a:cubicBezTo>
                    <a:lnTo>
                      <a:pt x="274" y="9"/>
                    </a:lnTo>
                    <a:cubicBezTo>
                      <a:pt x="177" y="9"/>
                      <a:pt x="89" y="1"/>
                      <a:pt x="1" y="1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5" name="Google Shape;1895;p38"/>
              <p:cNvSpPr/>
              <p:nvPr/>
            </p:nvSpPr>
            <p:spPr>
              <a:xfrm>
                <a:off x="5071750" y="4017975"/>
                <a:ext cx="96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385" h="100" extrusionOk="0">
                    <a:moveTo>
                      <a:pt x="47" y="0"/>
                    </a:moveTo>
                    <a:cubicBezTo>
                      <a:pt x="1" y="0"/>
                      <a:pt x="3" y="82"/>
                      <a:pt x="54" y="90"/>
                    </a:cubicBezTo>
                    <a:cubicBezTo>
                      <a:pt x="144" y="90"/>
                      <a:pt x="233" y="99"/>
                      <a:pt x="322" y="99"/>
                    </a:cubicBezTo>
                    <a:lnTo>
                      <a:pt x="331" y="99"/>
                    </a:lnTo>
                    <a:cubicBezTo>
                      <a:pt x="384" y="99"/>
                      <a:pt x="384" y="10"/>
                      <a:pt x="331" y="10"/>
                    </a:cubicBezTo>
                    <a:cubicBezTo>
                      <a:pt x="242" y="10"/>
                      <a:pt x="144" y="1"/>
                      <a:pt x="54" y="1"/>
                    </a:cubicBezTo>
                    <a:cubicBezTo>
                      <a:pt x="52" y="0"/>
                      <a:pt x="49" y="0"/>
                      <a:pt x="47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6" name="Google Shape;1896;p38"/>
              <p:cNvSpPr/>
              <p:nvPr/>
            </p:nvSpPr>
            <p:spPr>
              <a:xfrm>
                <a:off x="5118600" y="4018875"/>
                <a:ext cx="4925" cy="250"/>
              </a:xfrm>
              <a:custGeom>
                <a:avLst/>
                <a:gdLst/>
                <a:ahLst/>
                <a:cxnLst/>
                <a:rect l="l" t="t" r="r" b="b"/>
                <a:pathLst>
                  <a:path w="197" h="10" extrusionOk="0">
                    <a:moveTo>
                      <a:pt x="0" y="10"/>
                    </a:moveTo>
                    <a:cubicBezTo>
                      <a:pt x="36" y="10"/>
                      <a:pt x="72" y="10"/>
                      <a:pt x="107" y="10"/>
                    </a:cubicBezTo>
                    <a:cubicBezTo>
                      <a:pt x="134" y="1"/>
                      <a:pt x="161" y="1"/>
                      <a:pt x="197" y="1"/>
                    </a:cubicBezTo>
                    <a:cubicBezTo>
                      <a:pt x="161" y="1"/>
                      <a:pt x="134" y="1"/>
                      <a:pt x="107" y="10"/>
                    </a:cubicBezTo>
                    <a:cubicBezTo>
                      <a:pt x="72" y="10"/>
                      <a:pt x="36" y="10"/>
                      <a:pt x="0" y="10"/>
                    </a:cubicBezTo>
                    <a:close/>
                  </a:path>
                </a:pathLst>
              </a:custGeom>
              <a:solidFill>
                <a:srgbClr val="FFAA9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7" name="Google Shape;1897;p38"/>
              <p:cNvSpPr/>
              <p:nvPr/>
            </p:nvSpPr>
            <p:spPr>
              <a:xfrm>
                <a:off x="5117025" y="4017750"/>
                <a:ext cx="7825" cy="2500"/>
              </a:xfrm>
              <a:custGeom>
                <a:avLst/>
                <a:gdLst/>
                <a:ahLst/>
                <a:cxnLst/>
                <a:rect l="l" t="t" r="r" b="b"/>
                <a:pathLst>
                  <a:path w="313" h="100" extrusionOk="0">
                    <a:moveTo>
                      <a:pt x="267" y="0"/>
                    </a:moveTo>
                    <a:cubicBezTo>
                      <a:pt x="264" y="0"/>
                      <a:pt x="262" y="1"/>
                      <a:pt x="260" y="1"/>
                    </a:cubicBezTo>
                    <a:cubicBezTo>
                      <a:pt x="188" y="10"/>
                      <a:pt x="126" y="10"/>
                      <a:pt x="63" y="10"/>
                    </a:cubicBezTo>
                    <a:cubicBezTo>
                      <a:pt x="10" y="10"/>
                      <a:pt x="1" y="99"/>
                      <a:pt x="63" y="99"/>
                    </a:cubicBezTo>
                    <a:cubicBezTo>
                      <a:pt x="126" y="99"/>
                      <a:pt x="188" y="99"/>
                      <a:pt x="260" y="90"/>
                    </a:cubicBezTo>
                    <a:cubicBezTo>
                      <a:pt x="310" y="82"/>
                      <a:pt x="313" y="0"/>
                      <a:pt x="267" y="0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8" name="Google Shape;1898;p38"/>
              <p:cNvSpPr/>
              <p:nvPr/>
            </p:nvSpPr>
            <p:spPr>
              <a:xfrm>
                <a:off x="5073100" y="40191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rgbClr val="F9FBF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899" name="Google Shape;1899;p38"/>
              <p:cNvSpPr/>
              <p:nvPr/>
            </p:nvSpPr>
            <p:spPr>
              <a:xfrm>
                <a:off x="5071100" y="4017100"/>
                <a:ext cx="2250" cy="3800"/>
              </a:xfrm>
              <a:custGeom>
                <a:avLst/>
                <a:gdLst/>
                <a:ahLst/>
                <a:cxnLst/>
                <a:rect l="l" t="t" r="r" b="b"/>
                <a:pathLst>
                  <a:path w="90" h="152" extrusionOk="0">
                    <a:moveTo>
                      <a:pt x="71" y="0"/>
                    </a:moveTo>
                    <a:cubicBezTo>
                      <a:pt x="36" y="0"/>
                      <a:pt x="9" y="27"/>
                      <a:pt x="0" y="72"/>
                    </a:cubicBezTo>
                    <a:cubicBezTo>
                      <a:pt x="0" y="116"/>
                      <a:pt x="27" y="152"/>
                      <a:pt x="71" y="152"/>
                    </a:cubicBezTo>
                    <a:lnTo>
                      <a:pt x="89" y="0"/>
                    </a:ln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0" name="Google Shape;1900;p38"/>
              <p:cNvSpPr/>
              <p:nvPr/>
            </p:nvSpPr>
            <p:spPr>
              <a:xfrm>
                <a:off x="4983000" y="3720025"/>
                <a:ext cx="228850" cy="299325"/>
              </a:xfrm>
              <a:custGeom>
                <a:avLst/>
                <a:gdLst/>
                <a:ahLst/>
                <a:cxnLst/>
                <a:rect l="l" t="t" r="r" b="b"/>
                <a:pathLst>
                  <a:path w="9154" h="11973" extrusionOk="0">
                    <a:moveTo>
                      <a:pt x="3881" y="0"/>
                    </a:moveTo>
                    <a:cubicBezTo>
                      <a:pt x="1749" y="0"/>
                      <a:pt x="0" y="1749"/>
                      <a:pt x="0" y="3881"/>
                    </a:cubicBezTo>
                    <a:lnTo>
                      <a:pt x="0" y="5906"/>
                    </a:lnTo>
                    <a:lnTo>
                      <a:pt x="0" y="6727"/>
                    </a:lnTo>
                    <a:lnTo>
                      <a:pt x="0" y="8092"/>
                    </a:lnTo>
                    <a:cubicBezTo>
                      <a:pt x="0" y="8243"/>
                      <a:pt x="9" y="8386"/>
                      <a:pt x="27" y="8529"/>
                    </a:cubicBezTo>
                    <a:cubicBezTo>
                      <a:pt x="36" y="8600"/>
                      <a:pt x="45" y="8672"/>
                      <a:pt x="54" y="8734"/>
                    </a:cubicBezTo>
                    <a:cubicBezTo>
                      <a:pt x="63" y="8743"/>
                      <a:pt x="63" y="8752"/>
                      <a:pt x="63" y="8761"/>
                    </a:cubicBezTo>
                    <a:cubicBezTo>
                      <a:pt x="89" y="8913"/>
                      <a:pt x="125" y="9064"/>
                      <a:pt x="170" y="9207"/>
                    </a:cubicBezTo>
                    <a:cubicBezTo>
                      <a:pt x="295" y="9608"/>
                      <a:pt x="482" y="9992"/>
                      <a:pt x="723" y="10331"/>
                    </a:cubicBezTo>
                    <a:cubicBezTo>
                      <a:pt x="821" y="10474"/>
                      <a:pt x="928" y="10608"/>
                      <a:pt x="1053" y="10732"/>
                    </a:cubicBezTo>
                    <a:cubicBezTo>
                      <a:pt x="1615" y="11330"/>
                      <a:pt x="2364" y="11758"/>
                      <a:pt x="3212" y="11910"/>
                    </a:cubicBezTo>
                    <a:cubicBezTo>
                      <a:pt x="3239" y="11910"/>
                      <a:pt x="3265" y="11919"/>
                      <a:pt x="3292" y="11928"/>
                    </a:cubicBezTo>
                    <a:cubicBezTo>
                      <a:pt x="3390" y="11937"/>
                      <a:pt x="3497" y="11955"/>
                      <a:pt x="3604" y="11964"/>
                    </a:cubicBezTo>
                    <a:cubicBezTo>
                      <a:pt x="3694" y="11964"/>
                      <a:pt x="3783" y="11972"/>
                      <a:pt x="3881" y="11972"/>
                    </a:cubicBezTo>
                    <a:lnTo>
                      <a:pt x="5273" y="11972"/>
                    </a:lnTo>
                    <a:cubicBezTo>
                      <a:pt x="5308" y="11972"/>
                      <a:pt x="5335" y="11964"/>
                      <a:pt x="5371" y="11964"/>
                    </a:cubicBezTo>
                    <a:lnTo>
                      <a:pt x="5531" y="11964"/>
                    </a:lnTo>
                    <a:cubicBezTo>
                      <a:pt x="5558" y="11955"/>
                      <a:pt x="5585" y="11955"/>
                      <a:pt x="5621" y="11955"/>
                    </a:cubicBezTo>
                    <a:cubicBezTo>
                      <a:pt x="5701" y="11946"/>
                      <a:pt x="5790" y="11937"/>
                      <a:pt x="5870" y="11928"/>
                    </a:cubicBezTo>
                    <a:cubicBezTo>
                      <a:pt x="5897" y="11919"/>
                      <a:pt x="5924" y="11910"/>
                      <a:pt x="5951" y="11910"/>
                    </a:cubicBezTo>
                    <a:cubicBezTo>
                      <a:pt x="6771" y="11758"/>
                      <a:pt x="7494" y="11357"/>
                      <a:pt x="8056" y="10777"/>
                    </a:cubicBezTo>
                    <a:cubicBezTo>
                      <a:pt x="8065" y="10759"/>
                      <a:pt x="8092" y="10750"/>
                      <a:pt x="8101" y="10723"/>
                    </a:cubicBezTo>
                    <a:cubicBezTo>
                      <a:pt x="8368" y="10447"/>
                      <a:pt x="8582" y="10117"/>
                      <a:pt x="8761" y="9769"/>
                    </a:cubicBezTo>
                    <a:cubicBezTo>
                      <a:pt x="8770" y="9733"/>
                      <a:pt x="8787" y="9707"/>
                      <a:pt x="8805" y="9671"/>
                    </a:cubicBezTo>
                    <a:cubicBezTo>
                      <a:pt x="8814" y="9644"/>
                      <a:pt x="8832" y="9608"/>
                      <a:pt x="8850" y="9573"/>
                    </a:cubicBezTo>
                    <a:cubicBezTo>
                      <a:pt x="8912" y="9421"/>
                      <a:pt x="8966" y="9260"/>
                      <a:pt x="9011" y="9100"/>
                    </a:cubicBezTo>
                    <a:cubicBezTo>
                      <a:pt x="9046" y="8984"/>
                      <a:pt x="9073" y="8877"/>
                      <a:pt x="9091" y="8761"/>
                    </a:cubicBezTo>
                    <a:cubicBezTo>
                      <a:pt x="9126" y="8538"/>
                      <a:pt x="9153" y="8324"/>
                      <a:pt x="9153" y="8092"/>
                    </a:cubicBezTo>
                    <a:lnTo>
                      <a:pt x="9153" y="6477"/>
                    </a:lnTo>
                    <a:lnTo>
                      <a:pt x="9153" y="3881"/>
                    </a:lnTo>
                    <a:cubicBezTo>
                      <a:pt x="9153" y="1749"/>
                      <a:pt x="7405" y="0"/>
                      <a:pt x="52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1" name="Google Shape;1901;p38"/>
              <p:cNvSpPr/>
              <p:nvPr/>
            </p:nvSpPr>
            <p:spPr>
              <a:xfrm>
                <a:off x="4980975" y="3718250"/>
                <a:ext cx="232650" cy="302875"/>
              </a:xfrm>
              <a:custGeom>
                <a:avLst/>
                <a:gdLst/>
                <a:ahLst/>
                <a:cxnLst/>
                <a:rect l="l" t="t" r="r" b="b"/>
                <a:pathLst>
                  <a:path w="9306" h="12115" extrusionOk="0">
                    <a:moveTo>
                      <a:pt x="5354" y="152"/>
                    </a:moveTo>
                    <a:cubicBezTo>
                      <a:pt x="7450" y="152"/>
                      <a:pt x="9154" y="1856"/>
                      <a:pt x="9154" y="3952"/>
                    </a:cubicBezTo>
                    <a:lnTo>
                      <a:pt x="9154" y="8163"/>
                    </a:lnTo>
                    <a:cubicBezTo>
                      <a:pt x="9154" y="8377"/>
                      <a:pt x="9136" y="8600"/>
                      <a:pt x="9100" y="8814"/>
                    </a:cubicBezTo>
                    <a:cubicBezTo>
                      <a:pt x="9083" y="8921"/>
                      <a:pt x="9056" y="9028"/>
                      <a:pt x="9020" y="9153"/>
                    </a:cubicBezTo>
                    <a:cubicBezTo>
                      <a:pt x="8976" y="9305"/>
                      <a:pt x="8922" y="9465"/>
                      <a:pt x="8860" y="9617"/>
                    </a:cubicBezTo>
                    <a:cubicBezTo>
                      <a:pt x="8851" y="9635"/>
                      <a:pt x="8842" y="9653"/>
                      <a:pt x="8833" y="9670"/>
                    </a:cubicBezTo>
                    <a:cubicBezTo>
                      <a:pt x="8824" y="9679"/>
                      <a:pt x="8824" y="9697"/>
                      <a:pt x="8815" y="9715"/>
                    </a:cubicBezTo>
                    <a:cubicBezTo>
                      <a:pt x="8806" y="9733"/>
                      <a:pt x="8797" y="9742"/>
                      <a:pt x="8788" y="9760"/>
                    </a:cubicBezTo>
                    <a:lnTo>
                      <a:pt x="8770" y="9804"/>
                    </a:lnTo>
                    <a:cubicBezTo>
                      <a:pt x="8601" y="10161"/>
                      <a:pt x="8378" y="10473"/>
                      <a:pt x="8128" y="10750"/>
                    </a:cubicBezTo>
                    <a:cubicBezTo>
                      <a:pt x="8119" y="10759"/>
                      <a:pt x="8110" y="10768"/>
                      <a:pt x="8101" y="10777"/>
                    </a:cubicBezTo>
                    <a:lnTo>
                      <a:pt x="8075" y="10794"/>
                    </a:lnTo>
                    <a:cubicBezTo>
                      <a:pt x="7512" y="11383"/>
                      <a:pt x="6799" y="11767"/>
                      <a:pt x="6014" y="11901"/>
                    </a:cubicBezTo>
                    <a:lnTo>
                      <a:pt x="5978" y="11910"/>
                    </a:lnTo>
                    <a:cubicBezTo>
                      <a:pt x="5969" y="11910"/>
                      <a:pt x="5951" y="11919"/>
                      <a:pt x="5942" y="11919"/>
                    </a:cubicBezTo>
                    <a:cubicBezTo>
                      <a:pt x="5853" y="11927"/>
                      <a:pt x="5773" y="11936"/>
                      <a:pt x="5693" y="11945"/>
                    </a:cubicBezTo>
                    <a:lnTo>
                      <a:pt x="5603" y="11954"/>
                    </a:lnTo>
                    <a:lnTo>
                      <a:pt x="5532" y="11954"/>
                    </a:lnTo>
                    <a:lnTo>
                      <a:pt x="5407" y="11963"/>
                    </a:lnTo>
                    <a:lnTo>
                      <a:pt x="3962" y="11963"/>
                    </a:lnTo>
                    <a:cubicBezTo>
                      <a:pt x="3873" y="11963"/>
                      <a:pt x="3783" y="11963"/>
                      <a:pt x="3685" y="11954"/>
                    </a:cubicBezTo>
                    <a:cubicBezTo>
                      <a:pt x="3578" y="11945"/>
                      <a:pt x="3480" y="11936"/>
                      <a:pt x="3382" y="11919"/>
                    </a:cubicBezTo>
                    <a:cubicBezTo>
                      <a:pt x="3364" y="11919"/>
                      <a:pt x="3355" y="11919"/>
                      <a:pt x="3337" y="11910"/>
                    </a:cubicBezTo>
                    <a:cubicBezTo>
                      <a:pt x="3329" y="11910"/>
                      <a:pt x="3320" y="11910"/>
                      <a:pt x="3302" y="11901"/>
                    </a:cubicBezTo>
                    <a:cubicBezTo>
                      <a:pt x="2499" y="11767"/>
                      <a:pt x="1749" y="11357"/>
                      <a:pt x="1187" y="10750"/>
                    </a:cubicBezTo>
                    <a:cubicBezTo>
                      <a:pt x="1071" y="10625"/>
                      <a:pt x="964" y="10500"/>
                      <a:pt x="866" y="10357"/>
                    </a:cubicBezTo>
                    <a:cubicBezTo>
                      <a:pt x="625" y="10018"/>
                      <a:pt x="438" y="9644"/>
                      <a:pt x="322" y="9251"/>
                    </a:cubicBezTo>
                    <a:cubicBezTo>
                      <a:pt x="278" y="9108"/>
                      <a:pt x="242" y="8957"/>
                      <a:pt x="215" y="8814"/>
                    </a:cubicBezTo>
                    <a:cubicBezTo>
                      <a:pt x="215" y="8805"/>
                      <a:pt x="215" y="8796"/>
                      <a:pt x="215" y="8796"/>
                    </a:cubicBezTo>
                    <a:cubicBezTo>
                      <a:pt x="206" y="8743"/>
                      <a:pt x="197" y="8689"/>
                      <a:pt x="197" y="8636"/>
                    </a:cubicBezTo>
                    <a:lnTo>
                      <a:pt x="188" y="8591"/>
                    </a:lnTo>
                    <a:cubicBezTo>
                      <a:pt x="170" y="8430"/>
                      <a:pt x="162" y="8288"/>
                      <a:pt x="162" y="8163"/>
                    </a:cubicBezTo>
                    <a:lnTo>
                      <a:pt x="162" y="3952"/>
                    </a:lnTo>
                    <a:cubicBezTo>
                      <a:pt x="162" y="1856"/>
                      <a:pt x="1865" y="152"/>
                      <a:pt x="3962" y="152"/>
                    </a:cubicBezTo>
                    <a:close/>
                    <a:moveTo>
                      <a:pt x="3962" y="0"/>
                    </a:moveTo>
                    <a:cubicBezTo>
                      <a:pt x="1776" y="0"/>
                      <a:pt x="1" y="1775"/>
                      <a:pt x="1" y="3952"/>
                    </a:cubicBezTo>
                    <a:lnTo>
                      <a:pt x="1" y="8163"/>
                    </a:lnTo>
                    <a:cubicBezTo>
                      <a:pt x="1" y="8297"/>
                      <a:pt x="10" y="8439"/>
                      <a:pt x="37" y="8609"/>
                    </a:cubicBezTo>
                    <a:lnTo>
                      <a:pt x="37" y="8653"/>
                    </a:lnTo>
                    <a:cubicBezTo>
                      <a:pt x="46" y="8707"/>
                      <a:pt x="54" y="8769"/>
                      <a:pt x="63" y="8823"/>
                    </a:cubicBezTo>
                    <a:cubicBezTo>
                      <a:pt x="63" y="8832"/>
                      <a:pt x="63" y="8841"/>
                      <a:pt x="63" y="8841"/>
                    </a:cubicBezTo>
                    <a:cubicBezTo>
                      <a:pt x="90" y="8992"/>
                      <a:pt x="126" y="9144"/>
                      <a:pt x="170" y="9296"/>
                    </a:cubicBezTo>
                    <a:cubicBezTo>
                      <a:pt x="295" y="9706"/>
                      <a:pt x="492" y="10090"/>
                      <a:pt x="741" y="10447"/>
                    </a:cubicBezTo>
                    <a:cubicBezTo>
                      <a:pt x="848" y="10589"/>
                      <a:pt x="956" y="10732"/>
                      <a:pt x="1071" y="10857"/>
                    </a:cubicBezTo>
                    <a:cubicBezTo>
                      <a:pt x="1660" y="11481"/>
                      <a:pt x="2445" y="11910"/>
                      <a:pt x="3275" y="12052"/>
                    </a:cubicBezTo>
                    <a:lnTo>
                      <a:pt x="3311" y="12061"/>
                    </a:lnTo>
                    <a:cubicBezTo>
                      <a:pt x="3329" y="12070"/>
                      <a:pt x="3337" y="12070"/>
                      <a:pt x="3355" y="12070"/>
                    </a:cubicBezTo>
                    <a:cubicBezTo>
                      <a:pt x="3462" y="12088"/>
                      <a:pt x="3560" y="12097"/>
                      <a:pt x="3676" y="12106"/>
                    </a:cubicBezTo>
                    <a:cubicBezTo>
                      <a:pt x="3775" y="12115"/>
                      <a:pt x="3864" y="12115"/>
                      <a:pt x="3962" y="12115"/>
                    </a:cubicBezTo>
                    <a:lnTo>
                      <a:pt x="5541" y="12115"/>
                    </a:lnTo>
                    <a:cubicBezTo>
                      <a:pt x="5568" y="12115"/>
                      <a:pt x="5594" y="12106"/>
                      <a:pt x="5612" y="12106"/>
                    </a:cubicBezTo>
                    <a:lnTo>
                      <a:pt x="5702" y="12106"/>
                    </a:lnTo>
                    <a:cubicBezTo>
                      <a:pt x="5791" y="12097"/>
                      <a:pt x="5880" y="12088"/>
                      <a:pt x="5960" y="12070"/>
                    </a:cubicBezTo>
                    <a:cubicBezTo>
                      <a:pt x="5978" y="12070"/>
                      <a:pt x="5996" y="12061"/>
                      <a:pt x="6014" y="12061"/>
                    </a:cubicBezTo>
                    <a:lnTo>
                      <a:pt x="6041" y="12052"/>
                    </a:lnTo>
                    <a:cubicBezTo>
                      <a:pt x="6861" y="11910"/>
                      <a:pt x="7602" y="11508"/>
                      <a:pt x="8190" y="10902"/>
                    </a:cubicBezTo>
                    <a:lnTo>
                      <a:pt x="8208" y="10884"/>
                    </a:lnTo>
                    <a:cubicBezTo>
                      <a:pt x="8217" y="10875"/>
                      <a:pt x="8235" y="10866"/>
                      <a:pt x="8244" y="10848"/>
                    </a:cubicBezTo>
                    <a:cubicBezTo>
                      <a:pt x="8503" y="10571"/>
                      <a:pt x="8726" y="10241"/>
                      <a:pt x="8904" y="9867"/>
                    </a:cubicBezTo>
                    <a:lnTo>
                      <a:pt x="8922" y="9831"/>
                    </a:lnTo>
                    <a:cubicBezTo>
                      <a:pt x="8940" y="9813"/>
                      <a:pt x="8949" y="9795"/>
                      <a:pt x="8958" y="9778"/>
                    </a:cubicBezTo>
                    <a:lnTo>
                      <a:pt x="8976" y="9742"/>
                    </a:lnTo>
                    <a:cubicBezTo>
                      <a:pt x="8984" y="9715"/>
                      <a:pt x="8993" y="9697"/>
                      <a:pt x="9002" y="9679"/>
                    </a:cubicBezTo>
                    <a:cubicBezTo>
                      <a:pt x="9065" y="9519"/>
                      <a:pt x="9127" y="9349"/>
                      <a:pt x="9172" y="9189"/>
                    </a:cubicBezTo>
                    <a:cubicBezTo>
                      <a:pt x="9207" y="9064"/>
                      <a:pt x="9225" y="8948"/>
                      <a:pt x="9252" y="8841"/>
                    </a:cubicBezTo>
                    <a:cubicBezTo>
                      <a:pt x="9288" y="8618"/>
                      <a:pt x="9306" y="8386"/>
                      <a:pt x="9306" y="8163"/>
                    </a:cubicBezTo>
                    <a:lnTo>
                      <a:pt x="9306" y="3952"/>
                    </a:lnTo>
                    <a:cubicBezTo>
                      <a:pt x="9306" y="1775"/>
                      <a:pt x="7530" y="0"/>
                      <a:pt x="535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2" name="Google Shape;1902;p38"/>
              <p:cNvSpPr/>
              <p:nvPr/>
            </p:nvSpPr>
            <p:spPr>
              <a:xfrm>
                <a:off x="4970050" y="3966800"/>
                <a:ext cx="30100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63" extrusionOk="0">
                    <a:moveTo>
                      <a:pt x="495" y="1"/>
                    </a:moveTo>
                    <a:cubicBezTo>
                      <a:pt x="330" y="1"/>
                      <a:pt x="170" y="19"/>
                      <a:pt x="54" y="32"/>
                    </a:cubicBezTo>
                    <a:cubicBezTo>
                      <a:pt x="1" y="32"/>
                      <a:pt x="1" y="103"/>
                      <a:pt x="54" y="103"/>
                    </a:cubicBezTo>
                    <a:cubicBezTo>
                      <a:pt x="260" y="112"/>
                      <a:pt x="465" y="112"/>
                      <a:pt x="670" y="166"/>
                    </a:cubicBezTo>
                    <a:cubicBezTo>
                      <a:pt x="830" y="210"/>
                      <a:pt x="955" y="326"/>
                      <a:pt x="1116" y="362"/>
                    </a:cubicBezTo>
                    <a:cubicBezTo>
                      <a:pt x="1120" y="363"/>
                      <a:pt x="1124" y="363"/>
                      <a:pt x="1128" y="363"/>
                    </a:cubicBezTo>
                    <a:cubicBezTo>
                      <a:pt x="1174" y="363"/>
                      <a:pt x="1203" y="314"/>
                      <a:pt x="1178" y="273"/>
                    </a:cubicBezTo>
                    <a:cubicBezTo>
                      <a:pt x="1071" y="53"/>
                      <a:pt x="776" y="1"/>
                      <a:pt x="495" y="1"/>
                    </a:cubicBezTo>
                    <a:close/>
                  </a:path>
                </a:pathLst>
              </a:custGeom>
              <a:solidFill>
                <a:srgbClr val="2B343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03" name="Google Shape;1903;p38"/>
            <p:cNvGrpSpPr/>
            <p:nvPr/>
          </p:nvGrpSpPr>
          <p:grpSpPr>
            <a:xfrm>
              <a:off x="5091765" y="3242840"/>
              <a:ext cx="303549" cy="325340"/>
              <a:chOff x="5126813" y="3029671"/>
              <a:chExt cx="122340" cy="131122"/>
            </a:xfrm>
          </p:grpSpPr>
          <p:sp>
            <p:nvSpPr>
              <p:cNvPr id="1904" name="Google Shape;1904;p38"/>
              <p:cNvSpPr/>
              <p:nvPr/>
            </p:nvSpPr>
            <p:spPr>
              <a:xfrm>
                <a:off x="5130922" y="3033369"/>
                <a:ext cx="114122" cy="123264"/>
              </a:xfrm>
              <a:custGeom>
                <a:avLst/>
                <a:gdLst/>
                <a:ahLst/>
                <a:cxnLst/>
                <a:rect l="l" t="t" r="r" b="b"/>
                <a:pathLst>
                  <a:path w="2222" h="2400" extrusionOk="0">
                    <a:moveTo>
                      <a:pt x="991" y="0"/>
                    </a:moveTo>
                    <a:cubicBezTo>
                      <a:pt x="973" y="89"/>
                      <a:pt x="955" y="170"/>
                      <a:pt x="937" y="259"/>
                    </a:cubicBezTo>
                    <a:cubicBezTo>
                      <a:pt x="928" y="286"/>
                      <a:pt x="919" y="312"/>
                      <a:pt x="910" y="348"/>
                    </a:cubicBezTo>
                    <a:cubicBezTo>
                      <a:pt x="892" y="393"/>
                      <a:pt x="883" y="446"/>
                      <a:pt x="866" y="500"/>
                    </a:cubicBezTo>
                    <a:cubicBezTo>
                      <a:pt x="857" y="517"/>
                      <a:pt x="848" y="535"/>
                      <a:pt x="848" y="553"/>
                    </a:cubicBezTo>
                    <a:cubicBezTo>
                      <a:pt x="839" y="562"/>
                      <a:pt x="839" y="571"/>
                      <a:pt x="839" y="580"/>
                    </a:cubicBezTo>
                    <a:cubicBezTo>
                      <a:pt x="830" y="589"/>
                      <a:pt x="830" y="598"/>
                      <a:pt x="830" y="616"/>
                    </a:cubicBezTo>
                    <a:cubicBezTo>
                      <a:pt x="812" y="651"/>
                      <a:pt x="803" y="687"/>
                      <a:pt x="785" y="723"/>
                    </a:cubicBezTo>
                    <a:cubicBezTo>
                      <a:pt x="776" y="740"/>
                      <a:pt x="776" y="749"/>
                      <a:pt x="768" y="758"/>
                    </a:cubicBezTo>
                    <a:cubicBezTo>
                      <a:pt x="759" y="776"/>
                      <a:pt x="759" y="794"/>
                      <a:pt x="750" y="821"/>
                    </a:cubicBezTo>
                    <a:cubicBezTo>
                      <a:pt x="741" y="830"/>
                      <a:pt x="741" y="848"/>
                      <a:pt x="732" y="856"/>
                    </a:cubicBezTo>
                    <a:cubicBezTo>
                      <a:pt x="723" y="874"/>
                      <a:pt x="714" y="901"/>
                      <a:pt x="705" y="919"/>
                    </a:cubicBezTo>
                    <a:cubicBezTo>
                      <a:pt x="696" y="928"/>
                      <a:pt x="696" y="928"/>
                      <a:pt x="696" y="937"/>
                    </a:cubicBezTo>
                    <a:cubicBezTo>
                      <a:pt x="669" y="990"/>
                      <a:pt x="643" y="1044"/>
                      <a:pt x="616" y="1088"/>
                    </a:cubicBezTo>
                    <a:cubicBezTo>
                      <a:pt x="616" y="1097"/>
                      <a:pt x="616" y="1097"/>
                      <a:pt x="607" y="1106"/>
                    </a:cubicBezTo>
                    <a:cubicBezTo>
                      <a:pt x="598" y="1133"/>
                      <a:pt x="580" y="1160"/>
                      <a:pt x="571" y="1187"/>
                    </a:cubicBezTo>
                    <a:cubicBezTo>
                      <a:pt x="544" y="1222"/>
                      <a:pt x="527" y="1258"/>
                      <a:pt x="509" y="1294"/>
                    </a:cubicBezTo>
                    <a:cubicBezTo>
                      <a:pt x="491" y="1320"/>
                      <a:pt x="473" y="1338"/>
                      <a:pt x="464" y="1365"/>
                    </a:cubicBezTo>
                    <a:cubicBezTo>
                      <a:pt x="446" y="1401"/>
                      <a:pt x="420" y="1427"/>
                      <a:pt x="402" y="1463"/>
                    </a:cubicBezTo>
                    <a:cubicBezTo>
                      <a:pt x="402" y="1463"/>
                      <a:pt x="402" y="1463"/>
                      <a:pt x="393" y="1472"/>
                    </a:cubicBezTo>
                    <a:cubicBezTo>
                      <a:pt x="384" y="1481"/>
                      <a:pt x="375" y="1499"/>
                      <a:pt x="366" y="1517"/>
                    </a:cubicBezTo>
                    <a:cubicBezTo>
                      <a:pt x="321" y="1570"/>
                      <a:pt x="286" y="1624"/>
                      <a:pt x="250" y="1677"/>
                    </a:cubicBezTo>
                    <a:cubicBezTo>
                      <a:pt x="241" y="1686"/>
                      <a:pt x="232" y="1695"/>
                      <a:pt x="223" y="1704"/>
                    </a:cubicBezTo>
                    <a:cubicBezTo>
                      <a:pt x="152" y="1793"/>
                      <a:pt x="81" y="1882"/>
                      <a:pt x="0" y="1972"/>
                    </a:cubicBezTo>
                    <a:cubicBezTo>
                      <a:pt x="232" y="2230"/>
                      <a:pt x="580" y="2400"/>
                      <a:pt x="964" y="2400"/>
                    </a:cubicBezTo>
                    <a:lnTo>
                      <a:pt x="1062" y="2400"/>
                    </a:lnTo>
                    <a:cubicBezTo>
                      <a:pt x="1089" y="2391"/>
                      <a:pt x="1115" y="2391"/>
                      <a:pt x="1142" y="2391"/>
                    </a:cubicBezTo>
                    <a:cubicBezTo>
                      <a:pt x="1178" y="2382"/>
                      <a:pt x="1214" y="2382"/>
                      <a:pt x="1258" y="2373"/>
                    </a:cubicBezTo>
                    <a:cubicBezTo>
                      <a:pt x="1267" y="2364"/>
                      <a:pt x="1276" y="2364"/>
                      <a:pt x="1285" y="2364"/>
                    </a:cubicBezTo>
                    <a:cubicBezTo>
                      <a:pt x="1829" y="2230"/>
                      <a:pt x="2222" y="1766"/>
                      <a:pt x="2222" y="1204"/>
                    </a:cubicBezTo>
                    <a:cubicBezTo>
                      <a:pt x="2222" y="607"/>
                      <a:pt x="1758" y="116"/>
                      <a:pt x="1160" y="18"/>
                    </a:cubicBezTo>
                    <a:lnTo>
                      <a:pt x="1133" y="18"/>
                    </a:lnTo>
                    <a:cubicBezTo>
                      <a:pt x="1089" y="9"/>
                      <a:pt x="1035" y="0"/>
                      <a:pt x="99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5" name="Google Shape;1905;p38"/>
              <p:cNvSpPr/>
              <p:nvPr/>
            </p:nvSpPr>
            <p:spPr>
              <a:xfrm>
                <a:off x="5126813" y="3029671"/>
                <a:ext cx="122340" cy="131122"/>
              </a:xfrm>
              <a:custGeom>
                <a:avLst/>
                <a:gdLst/>
                <a:ahLst/>
                <a:cxnLst/>
                <a:rect l="l" t="t" r="r" b="b"/>
                <a:pathLst>
                  <a:path w="2382" h="2553" extrusionOk="0">
                    <a:moveTo>
                      <a:pt x="1133" y="152"/>
                    </a:moveTo>
                    <a:cubicBezTo>
                      <a:pt x="1160" y="152"/>
                      <a:pt x="1187" y="161"/>
                      <a:pt x="1213" y="161"/>
                    </a:cubicBezTo>
                    <a:cubicBezTo>
                      <a:pt x="1213" y="161"/>
                      <a:pt x="1222" y="170"/>
                      <a:pt x="1231" y="170"/>
                    </a:cubicBezTo>
                    <a:cubicBezTo>
                      <a:pt x="1802" y="259"/>
                      <a:pt x="2221" y="723"/>
                      <a:pt x="2221" y="1276"/>
                    </a:cubicBezTo>
                    <a:cubicBezTo>
                      <a:pt x="2230" y="1785"/>
                      <a:pt x="1865" y="2231"/>
                      <a:pt x="1347" y="2365"/>
                    </a:cubicBezTo>
                    <a:lnTo>
                      <a:pt x="1320" y="2365"/>
                    </a:lnTo>
                    <a:cubicBezTo>
                      <a:pt x="1285" y="2374"/>
                      <a:pt x="1249" y="2383"/>
                      <a:pt x="1213" y="2383"/>
                    </a:cubicBezTo>
                    <a:cubicBezTo>
                      <a:pt x="1187" y="2392"/>
                      <a:pt x="1160" y="2392"/>
                      <a:pt x="1133" y="2392"/>
                    </a:cubicBezTo>
                    <a:lnTo>
                      <a:pt x="1115" y="2392"/>
                    </a:lnTo>
                    <a:cubicBezTo>
                      <a:pt x="1097" y="2392"/>
                      <a:pt x="1079" y="2400"/>
                      <a:pt x="1044" y="2400"/>
                    </a:cubicBezTo>
                    <a:cubicBezTo>
                      <a:pt x="723" y="2392"/>
                      <a:pt x="410" y="2267"/>
                      <a:pt x="187" y="2044"/>
                    </a:cubicBezTo>
                    <a:cubicBezTo>
                      <a:pt x="250" y="1972"/>
                      <a:pt x="303" y="1901"/>
                      <a:pt x="375" y="1821"/>
                    </a:cubicBezTo>
                    <a:lnTo>
                      <a:pt x="393" y="1794"/>
                    </a:lnTo>
                    <a:cubicBezTo>
                      <a:pt x="428" y="1740"/>
                      <a:pt x="473" y="1687"/>
                      <a:pt x="509" y="1633"/>
                    </a:cubicBezTo>
                    <a:lnTo>
                      <a:pt x="517" y="1615"/>
                    </a:lnTo>
                    <a:cubicBezTo>
                      <a:pt x="526" y="1606"/>
                      <a:pt x="535" y="1598"/>
                      <a:pt x="544" y="1571"/>
                    </a:cubicBezTo>
                    <a:cubicBezTo>
                      <a:pt x="562" y="1553"/>
                      <a:pt x="580" y="1526"/>
                      <a:pt x="598" y="1499"/>
                    </a:cubicBezTo>
                    <a:lnTo>
                      <a:pt x="624" y="1455"/>
                    </a:lnTo>
                    <a:cubicBezTo>
                      <a:pt x="633" y="1437"/>
                      <a:pt x="642" y="1419"/>
                      <a:pt x="651" y="1401"/>
                    </a:cubicBezTo>
                    <a:cubicBezTo>
                      <a:pt x="669" y="1375"/>
                      <a:pt x="687" y="1348"/>
                      <a:pt x="705" y="1312"/>
                    </a:cubicBezTo>
                    <a:lnTo>
                      <a:pt x="732" y="1267"/>
                    </a:lnTo>
                    <a:cubicBezTo>
                      <a:pt x="740" y="1250"/>
                      <a:pt x="749" y="1232"/>
                      <a:pt x="758" y="1214"/>
                    </a:cubicBezTo>
                    <a:lnTo>
                      <a:pt x="767" y="1196"/>
                    </a:lnTo>
                    <a:cubicBezTo>
                      <a:pt x="794" y="1151"/>
                      <a:pt x="821" y="1098"/>
                      <a:pt x="848" y="1044"/>
                    </a:cubicBezTo>
                    <a:lnTo>
                      <a:pt x="776" y="1009"/>
                    </a:lnTo>
                    <a:lnTo>
                      <a:pt x="856" y="1018"/>
                    </a:lnTo>
                    <a:lnTo>
                      <a:pt x="937" y="830"/>
                    </a:lnTo>
                    <a:cubicBezTo>
                      <a:pt x="955" y="786"/>
                      <a:pt x="963" y="750"/>
                      <a:pt x="981" y="705"/>
                    </a:cubicBezTo>
                    <a:lnTo>
                      <a:pt x="999" y="661"/>
                    </a:lnTo>
                    <a:lnTo>
                      <a:pt x="919" y="634"/>
                    </a:lnTo>
                    <a:lnTo>
                      <a:pt x="919" y="634"/>
                    </a:lnTo>
                    <a:lnTo>
                      <a:pt x="999" y="643"/>
                    </a:lnTo>
                    <a:lnTo>
                      <a:pt x="1017" y="589"/>
                    </a:lnTo>
                    <a:cubicBezTo>
                      <a:pt x="1035" y="545"/>
                      <a:pt x="1053" y="491"/>
                      <a:pt x="1062" y="438"/>
                    </a:cubicBezTo>
                    <a:lnTo>
                      <a:pt x="1071" y="411"/>
                    </a:lnTo>
                    <a:cubicBezTo>
                      <a:pt x="1079" y="393"/>
                      <a:pt x="1088" y="366"/>
                      <a:pt x="1088" y="349"/>
                    </a:cubicBezTo>
                    <a:cubicBezTo>
                      <a:pt x="1106" y="286"/>
                      <a:pt x="1124" y="215"/>
                      <a:pt x="1133" y="152"/>
                    </a:cubicBezTo>
                    <a:close/>
                    <a:moveTo>
                      <a:pt x="1071" y="1"/>
                    </a:moveTo>
                    <a:cubicBezTo>
                      <a:pt x="1035" y="1"/>
                      <a:pt x="999" y="19"/>
                      <a:pt x="990" y="63"/>
                    </a:cubicBezTo>
                    <a:cubicBezTo>
                      <a:pt x="981" y="143"/>
                      <a:pt x="963" y="224"/>
                      <a:pt x="937" y="304"/>
                    </a:cubicBezTo>
                    <a:cubicBezTo>
                      <a:pt x="937" y="331"/>
                      <a:pt x="928" y="349"/>
                      <a:pt x="919" y="366"/>
                    </a:cubicBezTo>
                    <a:lnTo>
                      <a:pt x="919" y="393"/>
                    </a:lnTo>
                    <a:cubicBezTo>
                      <a:pt x="919" y="393"/>
                      <a:pt x="919" y="402"/>
                      <a:pt x="919" y="402"/>
                    </a:cubicBezTo>
                    <a:cubicBezTo>
                      <a:pt x="901" y="447"/>
                      <a:pt x="883" y="500"/>
                      <a:pt x="874" y="545"/>
                    </a:cubicBezTo>
                    <a:lnTo>
                      <a:pt x="856" y="589"/>
                    </a:lnTo>
                    <a:cubicBezTo>
                      <a:pt x="856" y="589"/>
                      <a:pt x="848" y="616"/>
                      <a:pt x="848" y="616"/>
                    </a:cubicBezTo>
                    <a:lnTo>
                      <a:pt x="839" y="661"/>
                    </a:lnTo>
                    <a:cubicBezTo>
                      <a:pt x="821" y="697"/>
                      <a:pt x="803" y="732"/>
                      <a:pt x="794" y="768"/>
                    </a:cubicBezTo>
                    <a:lnTo>
                      <a:pt x="714" y="955"/>
                    </a:lnTo>
                    <a:cubicBezTo>
                      <a:pt x="714" y="955"/>
                      <a:pt x="705" y="973"/>
                      <a:pt x="705" y="973"/>
                    </a:cubicBezTo>
                    <a:cubicBezTo>
                      <a:pt x="678" y="1027"/>
                      <a:pt x="651" y="1080"/>
                      <a:pt x="633" y="1125"/>
                    </a:cubicBezTo>
                    <a:lnTo>
                      <a:pt x="696" y="1160"/>
                    </a:lnTo>
                    <a:lnTo>
                      <a:pt x="624" y="1143"/>
                    </a:lnTo>
                    <a:cubicBezTo>
                      <a:pt x="616" y="1160"/>
                      <a:pt x="607" y="1178"/>
                      <a:pt x="598" y="1196"/>
                    </a:cubicBezTo>
                    <a:lnTo>
                      <a:pt x="571" y="1241"/>
                    </a:lnTo>
                    <a:cubicBezTo>
                      <a:pt x="553" y="1267"/>
                      <a:pt x="535" y="1294"/>
                      <a:pt x="517" y="1321"/>
                    </a:cubicBezTo>
                    <a:cubicBezTo>
                      <a:pt x="509" y="1339"/>
                      <a:pt x="500" y="1357"/>
                      <a:pt x="491" y="1366"/>
                    </a:cubicBezTo>
                    <a:lnTo>
                      <a:pt x="464" y="1419"/>
                    </a:lnTo>
                    <a:cubicBezTo>
                      <a:pt x="446" y="1446"/>
                      <a:pt x="437" y="1464"/>
                      <a:pt x="410" y="1499"/>
                    </a:cubicBezTo>
                    <a:lnTo>
                      <a:pt x="384" y="1544"/>
                    </a:lnTo>
                    <a:cubicBezTo>
                      <a:pt x="339" y="1598"/>
                      <a:pt x="303" y="1651"/>
                      <a:pt x="268" y="1705"/>
                    </a:cubicBezTo>
                    <a:lnTo>
                      <a:pt x="250" y="1731"/>
                    </a:lnTo>
                    <a:cubicBezTo>
                      <a:pt x="170" y="1829"/>
                      <a:pt x="98" y="1910"/>
                      <a:pt x="27" y="1990"/>
                    </a:cubicBezTo>
                    <a:cubicBezTo>
                      <a:pt x="0" y="2017"/>
                      <a:pt x="0" y="2061"/>
                      <a:pt x="27" y="2097"/>
                    </a:cubicBezTo>
                    <a:cubicBezTo>
                      <a:pt x="277" y="2383"/>
                      <a:pt x="651" y="2552"/>
                      <a:pt x="1053" y="2552"/>
                    </a:cubicBezTo>
                    <a:cubicBezTo>
                      <a:pt x="1079" y="2552"/>
                      <a:pt x="1097" y="2552"/>
                      <a:pt x="1124" y="2543"/>
                    </a:cubicBezTo>
                    <a:lnTo>
                      <a:pt x="1142" y="2543"/>
                    </a:lnTo>
                    <a:cubicBezTo>
                      <a:pt x="1169" y="2543"/>
                      <a:pt x="1204" y="2543"/>
                      <a:pt x="1231" y="2534"/>
                    </a:cubicBezTo>
                    <a:cubicBezTo>
                      <a:pt x="1267" y="2534"/>
                      <a:pt x="1311" y="2525"/>
                      <a:pt x="1347" y="2516"/>
                    </a:cubicBezTo>
                    <a:lnTo>
                      <a:pt x="1383" y="2507"/>
                    </a:lnTo>
                    <a:cubicBezTo>
                      <a:pt x="1972" y="2365"/>
                      <a:pt x="2382" y="1856"/>
                      <a:pt x="2382" y="1276"/>
                    </a:cubicBezTo>
                    <a:cubicBezTo>
                      <a:pt x="2373" y="643"/>
                      <a:pt x="1900" y="117"/>
                      <a:pt x="1249" y="19"/>
                    </a:cubicBezTo>
                    <a:lnTo>
                      <a:pt x="1240" y="90"/>
                    </a:lnTo>
                    <a:lnTo>
                      <a:pt x="1240" y="10"/>
                    </a:lnTo>
                    <a:lnTo>
                      <a:pt x="1222" y="10"/>
                    </a:lnTo>
                    <a:cubicBezTo>
                      <a:pt x="1169" y="1"/>
                      <a:pt x="1124" y="1"/>
                      <a:pt x="107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6" name="Google Shape;1906;p38"/>
              <p:cNvSpPr/>
              <p:nvPr/>
            </p:nvSpPr>
            <p:spPr>
              <a:xfrm>
                <a:off x="5148950" y="3090637"/>
                <a:ext cx="61735" cy="18541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361" extrusionOk="0">
                    <a:moveTo>
                      <a:pt x="711" y="0"/>
                    </a:moveTo>
                    <a:cubicBezTo>
                      <a:pt x="428" y="0"/>
                      <a:pt x="131" y="51"/>
                      <a:pt x="24" y="277"/>
                    </a:cubicBezTo>
                    <a:cubicBezTo>
                      <a:pt x="1" y="315"/>
                      <a:pt x="24" y="361"/>
                      <a:pt x="66" y="361"/>
                    </a:cubicBezTo>
                    <a:cubicBezTo>
                      <a:pt x="72" y="361"/>
                      <a:pt x="79" y="359"/>
                      <a:pt x="86" y="357"/>
                    </a:cubicBezTo>
                    <a:cubicBezTo>
                      <a:pt x="247" y="321"/>
                      <a:pt x="372" y="205"/>
                      <a:pt x="532" y="170"/>
                    </a:cubicBezTo>
                    <a:cubicBezTo>
                      <a:pt x="738" y="107"/>
                      <a:pt x="943" y="107"/>
                      <a:pt x="1148" y="107"/>
                    </a:cubicBezTo>
                    <a:cubicBezTo>
                      <a:pt x="1202" y="98"/>
                      <a:pt x="1202" y="27"/>
                      <a:pt x="1148" y="27"/>
                    </a:cubicBezTo>
                    <a:cubicBezTo>
                      <a:pt x="1033" y="17"/>
                      <a:pt x="875" y="0"/>
                      <a:pt x="7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7" name="Google Shape;1907;p38"/>
              <p:cNvSpPr/>
              <p:nvPr/>
            </p:nvSpPr>
            <p:spPr>
              <a:xfrm>
                <a:off x="5205601" y="3038505"/>
                <a:ext cx="33024" cy="27324"/>
              </a:xfrm>
              <a:custGeom>
                <a:avLst/>
                <a:gdLst/>
                <a:ahLst/>
                <a:cxnLst/>
                <a:rect l="l" t="t" r="r" b="b"/>
                <a:pathLst>
                  <a:path w="643" h="532" extrusionOk="0">
                    <a:moveTo>
                      <a:pt x="494" y="0"/>
                    </a:moveTo>
                    <a:cubicBezTo>
                      <a:pt x="416" y="0"/>
                      <a:pt x="309" y="50"/>
                      <a:pt x="206" y="141"/>
                    </a:cubicBezTo>
                    <a:cubicBezTo>
                      <a:pt x="63" y="266"/>
                      <a:pt x="0" y="426"/>
                      <a:pt x="63" y="498"/>
                    </a:cubicBezTo>
                    <a:cubicBezTo>
                      <a:pt x="80" y="521"/>
                      <a:pt x="110" y="532"/>
                      <a:pt x="147" y="532"/>
                    </a:cubicBezTo>
                    <a:cubicBezTo>
                      <a:pt x="224" y="532"/>
                      <a:pt x="335" y="484"/>
                      <a:pt x="438" y="400"/>
                    </a:cubicBezTo>
                    <a:cubicBezTo>
                      <a:pt x="580" y="266"/>
                      <a:pt x="643" y="105"/>
                      <a:pt x="580" y="34"/>
                    </a:cubicBezTo>
                    <a:cubicBezTo>
                      <a:pt x="560" y="11"/>
                      <a:pt x="530" y="0"/>
                      <a:pt x="49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08" name="Google Shape;1908;p38"/>
              <p:cNvSpPr/>
              <p:nvPr/>
            </p:nvSpPr>
            <p:spPr>
              <a:xfrm>
                <a:off x="5165745" y="3122224"/>
                <a:ext cx="24807" cy="24807"/>
              </a:xfrm>
              <a:custGeom>
                <a:avLst/>
                <a:gdLst/>
                <a:ahLst/>
                <a:cxnLst/>
                <a:rect l="l" t="t" r="r" b="b"/>
                <a:pathLst>
                  <a:path w="483" h="483" extrusionOk="0">
                    <a:moveTo>
                      <a:pt x="241" y="1"/>
                    </a:moveTo>
                    <a:cubicBezTo>
                      <a:pt x="107" y="1"/>
                      <a:pt x="0" y="108"/>
                      <a:pt x="0" y="242"/>
                    </a:cubicBezTo>
                    <a:cubicBezTo>
                      <a:pt x="0" y="375"/>
                      <a:pt x="107" y="482"/>
                      <a:pt x="241" y="482"/>
                    </a:cubicBezTo>
                    <a:cubicBezTo>
                      <a:pt x="375" y="482"/>
                      <a:pt x="482" y="375"/>
                      <a:pt x="482" y="242"/>
                    </a:cubicBezTo>
                    <a:cubicBezTo>
                      <a:pt x="482" y="108"/>
                      <a:pt x="375" y="1"/>
                      <a:pt x="24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09" name="Google Shape;1909;p38"/>
            <p:cNvGrpSpPr/>
            <p:nvPr/>
          </p:nvGrpSpPr>
          <p:grpSpPr>
            <a:xfrm>
              <a:off x="3981700" y="3880806"/>
              <a:ext cx="1342860" cy="536044"/>
              <a:chOff x="4311300" y="3209100"/>
              <a:chExt cx="522351" cy="208496"/>
            </a:xfrm>
          </p:grpSpPr>
          <p:sp>
            <p:nvSpPr>
              <p:cNvPr id="1910" name="Google Shape;1910;p38"/>
              <p:cNvSpPr/>
              <p:nvPr/>
            </p:nvSpPr>
            <p:spPr>
              <a:xfrm>
                <a:off x="4327383" y="3220732"/>
                <a:ext cx="489239" cy="192942"/>
              </a:xfrm>
              <a:custGeom>
                <a:avLst/>
                <a:gdLst/>
                <a:ahLst/>
                <a:cxnLst/>
                <a:rect l="l" t="t" r="r" b="b"/>
                <a:pathLst>
                  <a:path w="10090" h="3979" extrusionOk="0">
                    <a:moveTo>
                      <a:pt x="3301" y="0"/>
                    </a:moveTo>
                    <a:cubicBezTo>
                      <a:pt x="1249" y="544"/>
                      <a:pt x="0" y="2257"/>
                      <a:pt x="0" y="3979"/>
                    </a:cubicBezTo>
                    <a:lnTo>
                      <a:pt x="10090" y="3979"/>
                    </a:lnTo>
                    <a:cubicBezTo>
                      <a:pt x="10090" y="2257"/>
                      <a:pt x="8832" y="544"/>
                      <a:pt x="6789" y="0"/>
                    </a:cubicBezTo>
                    <a:cubicBezTo>
                      <a:pt x="6789" y="750"/>
                      <a:pt x="6004" y="1196"/>
                      <a:pt x="5049" y="1196"/>
                    </a:cubicBezTo>
                    <a:cubicBezTo>
                      <a:pt x="4086" y="1196"/>
                      <a:pt x="3301" y="750"/>
                      <a:pt x="330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1" name="Google Shape;1911;p38"/>
              <p:cNvSpPr/>
              <p:nvPr/>
            </p:nvSpPr>
            <p:spPr>
              <a:xfrm>
                <a:off x="4323815" y="3216862"/>
                <a:ext cx="497325" cy="200734"/>
              </a:xfrm>
              <a:custGeom>
                <a:avLst/>
                <a:gdLst/>
                <a:ahLst/>
                <a:cxnLst/>
                <a:rect l="l" t="t" r="r" b="b"/>
                <a:pathLst>
                  <a:path w="10252" h="4138" extrusionOk="0">
                    <a:moveTo>
                      <a:pt x="6941" y="176"/>
                    </a:moveTo>
                    <a:cubicBezTo>
                      <a:pt x="8779" y="703"/>
                      <a:pt x="10055" y="2246"/>
                      <a:pt x="10090" y="3977"/>
                    </a:cubicBezTo>
                    <a:lnTo>
                      <a:pt x="152" y="3977"/>
                    </a:lnTo>
                    <a:cubicBezTo>
                      <a:pt x="197" y="2246"/>
                      <a:pt x="1473" y="703"/>
                      <a:pt x="3310" y="176"/>
                    </a:cubicBezTo>
                    <a:cubicBezTo>
                      <a:pt x="3373" y="872"/>
                      <a:pt x="4104" y="1345"/>
                      <a:pt x="5130" y="1345"/>
                    </a:cubicBezTo>
                    <a:cubicBezTo>
                      <a:pt x="6147" y="1345"/>
                      <a:pt x="6879" y="872"/>
                      <a:pt x="6941" y="176"/>
                    </a:cubicBezTo>
                    <a:close/>
                    <a:moveTo>
                      <a:pt x="3390" y="1"/>
                    </a:moveTo>
                    <a:cubicBezTo>
                      <a:pt x="3380" y="1"/>
                      <a:pt x="3371" y="3"/>
                      <a:pt x="3364" y="7"/>
                    </a:cubicBezTo>
                    <a:cubicBezTo>
                      <a:pt x="1384" y="524"/>
                      <a:pt x="1" y="2192"/>
                      <a:pt x="1" y="4057"/>
                    </a:cubicBezTo>
                    <a:cubicBezTo>
                      <a:pt x="1" y="4102"/>
                      <a:pt x="36" y="4137"/>
                      <a:pt x="81" y="4137"/>
                    </a:cubicBezTo>
                    <a:lnTo>
                      <a:pt x="10171" y="4137"/>
                    </a:lnTo>
                    <a:cubicBezTo>
                      <a:pt x="10215" y="4137"/>
                      <a:pt x="10251" y="4102"/>
                      <a:pt x="10251" y="4057"/>
                    </a:cubicBezTo>
                    <a:cubicBezTo>
                      <a:pt x="10251" y="2192"/>
                      <a:pt x="8868" y="533"/>
                      <a:pt x="6888" y="7"/>
                    </a:cubicBezTo>
                    <a:cubicBezTo>
                      <a:pt x="6883" y="4"/>
                      <a:pt x="6877" y="3"/>
                      <a:pt x="6870" y="3"/>
                    </a:cubicBezTo>
                    <a:cubicBezTo>
                      <a:pt x="6855" y="3"/>
                      <a:pt x="6838" y="9"/>
                      <a:pt x="6825" y="16"/>
                    </a:cubicBezTo>
                    <a:cubicBezTo>
                      <a:pt x="6808" y="34"/>
                      <a:pt x="6790" y="51"/>
                      <a:pt x="6790" y="78"/>
                    </a:cubicBezTo>
                    <a:cubicBezTo>
                      <a:pt x="6790" y="738"/>
                      <a:pt x="6103" y="1193"/>
                      <a:pt x="5130" y="1193"/>
                    </a:cubicBezTo>
                    <a:cubicBezTo>
                      <a:pt x="4149" y="1193"/>
                      <a:pt x="3462" y="738"/>
                      <a:pt x="3462" y="78"/>
                    </a:cubicBezTo>
                    <a:cubicBezTo>
                      <a:pt x="3462" y="51"/>
                      <a:pt x="3444" y="34"/>
                      <a:pt x="3426" y="16"/>
                    </a:cubicBezTo>
                    <a:cubicBezTo>
                      <a:pt x="3416" y="5"/>
                      <a:pt x="3403" y="1"/>
                      <a:pt x="339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2" name="Google Shape;1912;p38"/>
              <p:cNvSpPr/>
              <p:nvPr/>
            </p:nvSpPr>
            <p:spPr>
              <a:xfrm>
                <a:off x="4311300" y="3212925"/>
                <a:ext cx="161428" cy="200749"/>
              </a:xfrm>
              <a:custGeom>
                <a:avLst/>
                <a:gdLst/>
                <a:ahLst/>
                <a:cxnLst/>
                <a:rect l="l" t="t" r="r" b="b"/>
                <a:pathLst>
                  <a:path w="3319" h="4140" extrusionOk="0">
                    <a:moveTo>
                      <a:pt x="3319" y="1"/>
                    </a:moveTo>
                    <a:cubicBezTo>
                      <a:pt x="1258" y="616"/>
                      <a:pt x="0" y="2374"/>
                      <a:pt x="0" y="4140"/>
                    </a:cubicBezTo>
                    <a:lnTo>
                      <a:pt x="3319" y="4140"/>
                    </a:lnTo>
                    <a:lnTo>
                      <a:pt x="331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3" name="Google Shape;1913;p38"/>
              <p:cNvSpPr/>
              <p:nvPr/>
            </p:nvSpPr>
            <p:spPr>
              <a:xfrm>
                <a:off x="4311300" y="3209100"/>
                <a:ext cx="168815" cy="208496"/>
              </a:xfrm>
              <a:custGeom>
                <a:avLst/>
                <a:gdLst/>
                <a:ahLst/>
                <a:cxnLst/>
                <a:rect l="l" t="t" r="r" b="b"/>
                <a:pathLst>
                  <a:path w="3480" h="4298" extrusionOk="0">
                    <a:moveTo>
                      <a:pt x="3319" y="194"/>
                    </a:moveTo>
                    <a:lnTo>
                      <a:pt x="3319" y="4137"/>
                    </a:lnTo>
                    <a:lnTo>
                      <a:pt x="161" y="4137"/>
                    </a:lnTo>
                    <a:cubicBezTo>
                      <a:pt x="196" y="2379"/>
                      <a:pt x="1481" y="773"/>
                      <a:pt x="3319" y="194"/>
                    </a:cubicBezTo>
                    <a:close/>
                    <a:moveTo>
                      <a:pt x="3411" y="0"/>
                    </a:moveTo>
                    <a:cubicBezTo>
                      <a:pt x="3402" y="0"/>
                      <a:pt x="3392" y="3"/>
                      <a:pt x="3381" y="6"/>
                    </a:cubicBezTo>
                    <a:cubicBezTo>
                      <a:pt x="1392" y="595"/>
                      <a:pt x="0" y="2326"/>
                      <a:pt x="0" y="4217"/>
                    </a:cubicBezTo>
                    <a:cubicBezTo>
                      <a:pt x="0" y="4262"/>
                      <a:pt x="36" y="4297"/>
                      <a:pt x="80" y="4297"/>
                    </a:cubicBezTo>
                    <a:lnTo>
                      <a:pt x="3399" y="4297"/>
                    </a:lnTo>
                    <a:cubicBezTo>
                      <a:pt x="3426" y="4297"/>
                      <a:pt x="3444" y="4288"/>
                      <a:pt x="3461" y="4279"/>
                    </a:cubicBezTo>
                    <a:cubicBezTo>
                      <a:pt x="3470" y="4262"/>
                      <a:pt x="3479" y="4244"/>
                      <a:pt x="3479" y="4217"/>
                    </a:cubicBezTo>
                    <a:lnTo>
                      <a:pt x="3479" y="78"/>
                    </a:lnTo>
                    <a:cubicBezTo>
                      <a:pt x="3479" y="51"/>
                      <a:pt x="3470" y="33"/>
                      <a:pt x="3453" y="15"/>
                    </a:cubicBezTo>
                    <a:cubicBezTo>
                      <a:pt x="3437" y="5"/>
                      <a:pt x="3424" y="0"/>
                      <a:pt x="341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4" name="Google Shape;1914;p38"/>
              <p:cNvSpPr/>
              <p:nvPr/>
            </p:nvSpPr>
            <p:spPr>
              <a:xfrm>
                <a:off x="4667760" y="3212925"/>
                <a:ext cx="161415" cy="200749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4140" extrusionOk="0">
                    <a:moveTo>
                      <a:pt x="1" y="1"/>
                    </a:moveTo>
                    <a:lnTo>
                      <a:pt x="1" y="4140"/>
                    </a:lnTo>
                    <a:lnTo>
                      <a:pt x="3328" y="4140"/>
                    </a:lnTo>
                    <a:cubicBezTo>
                      <a:pt x="3328" y="2374"/>
                      <a:pt x="2071" y="616"/>
                      <a:pt x="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5" name="Google Shape;1915;p38"/>
              <p:cNvSpPr/>
              <p:nvPr/>
            </p:nvSpPr>
            <p:spPr>
              <a:xfrm>
                <a:off x="4664400" y="3209100"/>
                <a:ext cx="169251" cy="208496"/>
              </a:xfrm>
              <a:custGeom>
                <a:avLst/>
                <a:gdLst/>
                <a:ahLst/>
                <a:cxnLst/>
                <a:rect l="l" t="t" r="r" b="b"/>
                <a:pathLst>
                  <a:path w="3489" h="4298" extrusionOk="0">
                    <a:moveTo>
                      <a:pt x="161" y="194"/>
                    </a:moveTo>
                    <a:cubicBezTo>
                      <a:pt x="2008" y="773"/>
                      <a:pt x="3293" y="2379"/>
                      <a:pt x="3328" y="4137"/>
                    </a:cubicBezTo>
                    <a:lnTo>
                      <a:pt x="161" y="4137"/>
                    </a:lnTo>
                    <a:lnTo>
                      <a:pt x="161" y="194"/>
                    </a:lnTo>
                    <a:close/>
                    <a:moveTo>
                      <a:pt x="75" y="0"/>
                    </a:moveTo>
                    <a:cubicBezTo>
                      <a:pt x="60" y="0"/>
                      <a:pt x="47" y="5"/>
                      <a:pt x="36" y="15"/>
                    </a:cubicBezTo>
                    <a:cubicBezTo>
                      <a:pt x="18" y="33"/>
                      <a:pt x="1" y="51"/>
                      <a:pt x="1" y="78"/>
                    </a:cubicBezTo>
                    <a:lnTo>
                      <a:pt x="1" y="4217"/>
                    </a:lnTo>
                    <a:cubicBezTo>
                      <a:pt x="1" y="4244"/>
                      <a:pt x="10" y="4262"/>
                      <a:pt x="27" y="4279"/>
                    </a:cubicBezTo>
                    <a:cubicBezTo>
                      <a:pt x="45" y="4288"/>
                      <a:pt x="63" y="4297"/>
                      <a:pt x="81" y="4297"/>
                    </a:cubicBezTo>
                    <a:lnTo>
                      <a:pt x="3408" y="4297"/>
                    </a:lnTo>
                    <a:cubicBezTo>
                      <a:pt x="3453" y="4297"/>
                      <a:pt x="3489" y="4262"/>
                      <a:pt x="3489" y="4217"/>
                    </a:cubicBezTo>
                    <a:cubicBezTo>
                      <a:pt x="3489" y="2326"/>
                      <a:pt x="2097" y="595"/>
                      <a:pt x="108" y="6"/>
                    </a:cubicBezTo>
                    <a:cubicBezTo>
                      <a:pt x="97" y="3"/>
                      <a:pt x="86" y="0"/>
                      <a:pt x="7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916" name="Google Shape;1916;p38"/>
            <p:cNvGrpSpPr/>
            <p:nvPr/>
          </p:nvGrpSpPr>
          <p:grpSpPr>
            <a:xfrm>
              <a:off x="3784629" y="2094460"/>
              <a:ext cx="1564408" cy="2097571"/>
              <a:chOff x="2458803" y="2494800"/>
              <a:chExt cx="630504" cy="845386"/>
            </a:xfrm>
          </p:grpSpPr>
          <p:sp>
            <p:nvSpPr>
              <p:cNvPr id="1917" name="Google Shape;1917;p38"/>
              <p:cNvSpPr/>
              <p:nvPr/>
            </p:nvSpPr>
            <p:spPr>
              <a:xfrm>
                <a:off x="2539902" y="2856793"/>
                <a:ext cx="195219" cy="383043"/>
              </a:xfrm>
              <a:custGeom>
                <a:avLst/>
                <a:gdLst/>
                <a:ahLst/>
                <a:cxnLst/>
                <a:rect l="l" t="t" r="r" b="b"/>
                <a:pathLst>
                  <a:path w="3801" h="7458" extrusionOk="0">
                    <a:moveTo>
                      <a:pt x="3774" y="5183"/>
                    </a:moveTo>
                    <a:cubicBezTo>
                      <a:pt x="3783" y="5183"/>
                      <a:pt x="3791" y="5192"/>
                      <a:pt x="3800" y="5192"/>
                    </a:cubicBezTo>
                    <a:cubicBezTo>
                      <a:pt x="3800" y="5192"/>
                      <a:pt x="3800" y="5183"/>
                      <a:pt x="3800" y="5183"/>
                    </a:cubicBezTo>
                    <a:close/>
                    <a:moveTo>
                      <a:pt x="571" y="0"/>
                    </a:moveTo>
                    <a:cubicBezTo>
                      <a:pt x="161" y="928"/>
                      <a:pt x="0" y="1972"/>
                      <a:pt x="98" y="2989"/>
                    </a:cubicBezTo>
                    <a:cubicBezTo>
                      <a:pt x="259" y="4621"/>
                      <a:pt x="1079" y="6155"/>
                      <a:pt x="2275" y="7280"/>
                    </a:cubicBezTo>
                    <a:cubicBezTo>
                      <a:pt x="2346" y="7342"/>
                      <a:pt x="2418" y="7404"/>
                      <a:pt x="2489" y="7458"/>
                    </a:cubicBezTo>
                    <a:cubicBezTo>
                      <a:pt x="2873" y="7271"/>
                      <a:pt x="3310" y="7119"/>
                      <a:pt x="3783" y="7030"/>
                    </a:cubicBezTo>
                    <a:lnTo>
                      <a:pt x="3783" y="6646"/>
                    </a:lnTo>
                    <a:lnTo>
                      <a:pt x="3783" y="6610"/>
                    </a:lnTo>
                    <a:lnTo>
                      <a:pt x="3774" y="5629"/>
                    </a:lnTo>
                    <a:lnTo>
                      <a:pt x="3774" y="5183"/>
                    </a:lnTo>
                    <a:cubicBezTo>
                      <a:pt x="2935" y="5031"/>
                      <a:pt x="2186" y="4603"/>
                      <a:pt x="1615" y="4006"/>
                    </a:cubicBezTo>
                    <a:cubicBezTo>
                      <a:pt x="1499" y="3881"/>
                      <a:pt x="1392" y="3747"/>
                      <a:pt x="1294" y="3604"/>
                    </a:cubicBezTo>
                    <a:cubicBezTo>
                      <a:pt x="1053" y="3265"/>
                      <a:pt x="856" y="2890"/>
                      <a:pt x="740" y="2480"/>
                    </a:cubicBezTo>
                    <a:cubicBezTo>
                      <a:pt x="696" y="2337"/>
                      <a:pt x="660" y="2186"/>
                      <a:pt x="633" y="2034"/>
                    </a:cubicBezTo>
                    <a:cubicBezTo>
                      <a:pt x="625" y="2025"/>
                      <a:pt x="625" y="2016"/>
                      <a:pt x="625" y="2007"/>
                    </a:cubicBezTo>
                    <a:cubicBezTo>
                      <a:pt x="589" y="1802"/>
                      <a:pt x="571" y="1588"/>
                      <a:pt x="571" y="1365"/>
                    </a:cubicBezTo>
                    <a:lnTo>
                      <a:pt x="571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8" name="Google Shape;1918;p38"/>
              <p:cNvSpPr/>
              <p:nvPr/>
            </p:nvSpPr>
            <p:spPr>
              <a:xfrm>
                <a:off x="2870720" y="3062032"/>
                <a:ext cx="130608" cy="165020"/>
              </a:xfrm>
              <a:custGeom>
                <a:avLst/>
                <a:gdLst/>
                <a:ahLst/>
                <a:cxnLst/>
                <a:rect l="l" t="t" r="r" b="b"/>
                <a:pathLst>
                  <a:path w="2543" h="3213" extrusionOk="0">
                    <a:moveTo>
                      <a:pt x="54" y="1187"/>
                    </a:moveTo>
                    <a:cubicBezTo>
                      <a:pt x="36" y="1196"/>
                      <a:pt x="18" y="1196"/>
                      <a:pt x="0" y="1205"/>
                    </a:cubicBezTo>
                    <a:cubicBezTo>
                      <a:pt x="27" y="1196"/>
                      <a:pt x="54" y="1187"/>
                      <a:pt x="80" y="1187"/>
                    </a:cubicBezTo>
                    <a:close/>
                    <a:moveTo>
                      <a:pt x="2239" y="1"/>
                    </a:moveTo>
                    <a:cubicBezTo>
                      <a:pt x="2239" y="1"/>
                      <a:pt x="2230" y="1"/>
                      <a:pt x="2230" y="10"/>
                    </a:cubicBezTo>
                    <a:cubicBezTo>
                      <a:pt x="1668" y="607"/>
                      <a:pt x="919" y="1035"/>
                      <a:pt x="80" y="1187"/>
                    </a:cubicBezTo>
                    <a:lnTo>
                      <a:pt x="80" y="1553"/>
                    </a:lnTo>
                    <a:lnTo>
                      <a:pt x="80" y="2516"/>
                    </a:lnTo>
                    <a:lnTo>
                      <a:pt x="80" y="2784"/>
                    </a:lnTo>
                    <a:lnTo>
                      <a:pt x="80" y="3034"/>
                    </a:lnTo>
                    <a:cubicBezTo>
                      <a:pt x="321" y="3078"/>
                      <a:pt x="544" y="3141"/>
                      <a:pt x="767" y="3212"/>
                    </a:cubicBezTo>
                    <a:cubicBezTo>
                      <a:pt x="776" y="3212"/>
                      <a:pt x="785" y="3203"/>
                      <a:pt x="794" y="3203"/>
                    </a:cubicBezTo>
                    <a:cubicBezTo>
                      <a:pt x="1088" y="2971"/>
                      <a:pt x="1285" y="2632"/>
                      <a:pt x="1481" y="2302"/>
                    </a:cubicBezTo>
                    <a:cubicBezTo>
                      <a:pt x="1865" y="1642"/>
                      <a:pt x="2266" y="946"/>
                      <a:pt x="2543" y="224"/>
                    </a:cubicBezTo>
                    <a:cubicBezTo>
                      <a:pt x="2462" y="179"/>
                      <a:pt x="2391" y="117"/>
                      <a:pt x="2328" y="54"/>
                    </a:cubicBezTo>
                    <a:cubicBezTo>
                      <a:pt x="2302" y="36"/>
                      <a:pt x="2266" y="18"/>
                      <a:pt x="22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19" name="Google Shape;1919;p38"/>
              <p:cNvSpPr/>
              <p:nvPr/>
            </p:nvSpPr>
            <p:spPr>
              <a:xfrm>
                <a:off x="2807032" y="2502196"/>
                <a:ext cx="282275" cy="466400"/>
              </a:xfrm>
              <a:custGeom>
                <a:avLst/>
                <a:gdLst/>
                <a:ahLst/>
                <a:cxnLst/>
                <a:rect l="l" t="t" r="r" b="b"/>
                <a:pathLst>
                  <a:path w="5496" h="9081" extrusionOk="0">
                    <a:moveTo>
                      <a:pt x="828" y="0"/>
                    </a:moveTo>
                    <a:cubicBezTo>
                      <a:pt x="608" y="0"/>
                      <a:pt x="399" y="24"/>
                      <a:pt x="303" y="115"/>
                    </a:cubicBezTo>
                    <a:cubicBezTo>
                      <a:pt x="89" y="329"/>
                      <a:pt x="0" y="650"/>
                      <a:pt x="18" y="954"/>
                    </a:cubicBezTo>
                    <a:cubicBezTo>
                      <a:pt x="54" y="1525"/>
                      <a:pt x="723" y="2033"/>
                      <a:pt x="1115" y="2452"/>
                    </a:cubicBezTo>
                    <a:cubicBezTo>
                      <a:pt x="1508" y="2872"/>
                      <a:pt x="2007" y="3175"/>
                      <a:pt x="2534" y="3398"/>
                    </a:cubicBezTo>
                    <a:cubicBezTo>
                      <a:pt x="2855" y="3532"/>
                      <a:pt x="3194" y="3648"/>
                      <a:pt x="3461" y="3871"/>
                    </a:cubicBezTo>
                    <a:cubicBezTo>
                      <a:pt x="3765" y="4121"/>
                      <a:pt x="3943" y="4486"/>
                      <a:pt x="4086" y="4852"/>
                    </a:cubicBezTo>
                    <a:cubicBezTo>
                      <a:pt x="4585" y="6190"/>
                      <a:pt x="4603" y="7653"/>
                      <a:pt x="4514" y="9081"/>
                    </a:cubicBezTo>
                    <a:cubicBezTo>
                      <a:pt x="5397" y="7314"/>
                      <a:pt x="5495" y="6226"/>
                      <a:pt x="5362" y="4237"/>
                    </a:cubicBezTo>
                    <a:cubicBezTo>
                      <a:pt x="5335" y="3844"/>
                      <a:pt x="5023" y="2702"/>
                      <a:pt x="4871" y="2354"/>
                    </a:cubicBezTo>
                    <a:cubicBezTo>
                      <a:pt x="4612" y="1792"/>
                      <a:pt x="4264" y="1409"/>
                      <a:pt x="3693" y="927"/>
                    </a:cubicBezTo>
                    <a:cubicBezTo>
                      <a:pt x="3081" y="401"/>
                      <a:pt x="2368" y="25"/>
                      <a:pt x="1531" y="25"/>
                    </a:cubicBezTo>
                    <a:cubicBezTo>
                      <a:pt x="1503" y="25"/>
                      <a:pt x="1474" y="25"/>
                      <a:pt x="1445" y="26"/>
                    </a:cubicBezTo>
                    <a:cubicBezTo>
                      <a:pt x="1304" y="26"/>
                      <a:pt x="1059" y="0"/>
                      <a:pt x="8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0" name="Google Shape;1920;p38"/>
              <p:cNvSpPr/>
              <p:nvPr/>
            </p:nvSpPr>
            <p:spPr>
              <a:xfrm>
                <a:off x="2470667" y="2497419"/>
                <a:ext cx="387717" cy="837784"/>
              </a:xfrm>
              <a:custGeom>
                <a:avLst/>
                <a:gdLst/>
                <a:ahLst/>
                <a:cxnLst/>
                <a:rect l="l" t="t" r="r" b="b"/>
                <a:pathLst>
                  <a:path w="7549" h="16312" extrusionOk="0">
                    <a:moveTo>
                      <a:pt x="5719" y="1"/>
                    </a:moveTo>
                    <a:cubicBezTo>
                      <a:pt x="4917" y="1"/>
                      <a:pt x="4369" y="436"/>
                      <a:pt x="3641" y="886"/>
                    </a:cubicBezTo>
                    <a:cubicBezTo>
                      <a:pt x="3373" y="1047"/>
                      <a:pt x="3105" y="1216"/>
                      <a:pt x="2865" y="1404"/>
                    </a:cubicBezTo>
                    <a:cubicBezTo>
                      <a:pt x="1848" y="2171"/>
                      <a:pt x="1080" y="3268"/>
                      <a:pt x="732" y="4490"/>
                    </a:cubicBezTo>
                    <a:cubicBezTo>
                      <a:pt x="599" y="4936"/>
                      <a:pt x="518" y="5400"/>
                      <a:pt x="447" y="5864"/>
                    </a:cubicBezTo>
                    <a:cubicBezTo>
                      <a:pt x="376" y="6364"/>
                      <a:pt x="206" y="6828"/>
                      <a:pt x="126" y="7327"/>
                    </a:cubicBezTo>
                    <a:cubicBezTo>
                      <a:pt x="63" y="7720"/>
                      <a:pt x="1" y="8121"/>
                      <a:pt x="28" y="8514"/>
                    </a:cubicBezTo>
                    <a:lnTo>
                      <a:pt x="206" y="8612"/>
                    </a:lnTo>
                    <a:cubicBezTo>
                      <a:pt x="385" y="8514"/>
                      <a:pt x="474" y="8103"/>
                      <a:pt x="715" y="7934"/>
                    </a:cubicBezTo>
                    <a:lnTo>
                      <a:pt x="715" y="7969"/>
                    </a:lnTo>
                    <a:cubicBezTo>
                      <a:pt x="518" y="8879"/>
                      <a:pt x="376" y="9807"/>
                      <a:pt x="402" y="10735"/>
                    </a:cubicBezTo>
                    <a:cubicBezTo>
                      <a:pt x="447" y="12296"/>
                      <a:pt x="866" y="13839"/>
                      <a:pt x="1848" y="15062"/>
                    </a:cubicBezTo>
                    <a:lnTo>
                      <a:pt x="2071" y="15071"/>
                    </a:lnTo>
                    <a:cubicBezTo>
                      <a:pt x="2035" y="14500"/>
                      <a:pt x="2106" y="14428"/>
                      <a:pt x="2338" y="14045"/>
                    </a:cubicBezTo>
                    <a:cubicBezTo>
                      <a:pt x="2731" y="15285"/>
                      <a:pt x="3097" y="15329"/>
                      <a:pt x="3543" y="15731"/>
                    </a:cubicBezTo>
                    <a:cubicBezTo>
                      <a:pt x="3770" y="15943"/>
                      <a:pt x="4904" y="16311"/>
                      <a:pt x="5577" y="16311"/>
                    </a:cubicBezTo>
                    <a:cubicBezTo>
                      <a:pt x="5694" y="16311"/>
                      <a:pt x="5798" y="16300"/>
                      <a:pt x="5880" y="16275"/>
                    </a:cubicBezTo>
                    <a:cubicBezTo>
                      <a:pt x="6032" y="16221"/>
                      <a:pt x="6058" y="16025"/>
                      <a:pt x="5916" y="15963"/>
                    </a:cubicBezTo>
                    <a:cubicBezTo>
                      <a:pt x="4809" y="15454"/>
                      <a:pt x="4488" y="14678"/>
                      <a:pt x="3926" y="13929"/>
                    </a:cubicBezTo>
                    <a:cubicBezTo>
                      <a:pt x="3409" y="13188"/>
                      <a:pt x="2793" y="11333"/>
                      <a:pt x="2445" y="10423"/>
                    </a:cubicBezTo>
                    <a:cubicBezTo>
                      <a:pt x="2017" y="9281"/>
                      <a:pt x="2160" y="7827"/>
                      <a:pt x="2543" y="6676"/>
                    </a:cubicBezTo>
                    <a:cubicBezTo>
                      <a:pt x="2704" y="6212"/>
                      <a:pt x="2918" y="5757"/>
                      <a:pt x="3257" y="5400"/>
                    </a:cubicBezTo>
                    <a:cubicBezTo>
                      <a:pt x="3534" y="5097"/>
                      <a:pt x="3882" y="4874"/>
                      <a:pt x="4230" y="4660"/>
                    </a:cubicBezTo>
                    <a:cubicBezTo>
                      <a:pt x="4586" y="4437"/>
                      <a:pt x="4952" y="4231"/>
                      <a:pt x="5327" y="4035"/>
                    </a:cubicBezTo>
                    <a:cubicBezTo>
                      <a:pt x="5880" y="3741"/>
                      <a:pt x="6469" y="3473"/>
                      <a:pt x="6888" y="3000"/>
                    </a:cubicBezTo>
                    <a:cubicBezTo>
                      <a:pt x="7343" y="2483"/>
                      <a:pt x="7548" y="1743"/>
                      <a:pt x="7423" y="1065"/>
                    </a:cubicBezTo>
                    <a:cubicBezTo>
                      <a:pt x="7370" y="779"/>
                      <a:pt x="7254" y="494"/>
                      <a:pt x="7049" y="288"/>
                    </a:cubicBezTo>
                    <a:cubicBezTo>
                      <a:pt x="6881" y="121"/>
                      <a:pt x="6642" y="13"/>
                      <a:pt x="6405" y="13"/>
                    </a:cubicBezTo>
                    <a:cubicBezTo>
                      <a:pt x="6351" y="13"/>
                      <a:pt x="6298" y="18"/>
                      <a:pt x="6246" y="30"/>
                    </a:cubicBezTo>
                    <a:lnTo>
                      <a:pt x="5942" y="12"/>
                    </a:lnTo>
                    <a:cubicBezTo>
                      <a:pt x="5866" y="4"/>
                      <a:pt x="5791" y="1"/>
                      <a:pt x="571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21" name="Google Shape;1921;p38"/>
              <p:cNvSpPr/>
              <p:nvPr/>
            </p:nvSpPr>
            <p:spPr>
              <a:xfrm>
                <a:off x="2458803" y="2494800"/>
                <a:ext cx="407798" cy="845386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16460" extrusionOk="0">
                    <a:moveTo>
                      <a:pt x="6096" y="133"/>
                    </a:moveTo>
                    <a:cubicBezTo>
                      <a:pt x="6122" y="133"/>
                      <a:pt x="6148" y="133"/>
                      <a:pt x="6173" y="134"/>
                    </a:cubicBezTo>
                    <a:cubicBezTo>
                      <a:pt x="6272" y="134"/>
                      <a:pt x="6379" y="134"/>
                      <a:pt x="6477" y="152"/>
                    </a:cubicBezTo>
                    <a:cubicBezTo>
                      <a:pt x="7003" y="241"/>
                      <a:pt x="7360" y="366"/>
                      <a:pt x="7538" y="919"/>
                    </a:cubicBezTo>
                    <a:cubicBezTo>
                      <a:pt x="7583" y="1062"/>
                      <a:pt x="7592" y="1205"/>
                      <a:pt x="7610" y="1356"/>
                    </a:cubicBezTo>
                    <a:cubicBezTo>
                      <a:pt x="7690" y="2427"/>
                      <a:pt x="7030" y="3194"/>
                      <a:pt x="6156" y="3694"/>
                    </a:cubicBezTo>
                    <a:cubicBezTo>
                      <a:pt x="5174" y="4256"/>
                      <a:pt x="3979" y="4684"/>
                      <a:pt x="3265" y="5603"/>
                    </a:cubicBezTo>
                    <a:cubicBezTo>
                      <a:pt x="2596" y="6486"/>
                      <a:pt x="2355" y="7762"/>
                      <a:pt x="2346" y="8850"/>
                    </a:cubicBezTo>
                    <a:cubicBezTo>
                      <a:pt x="2346" y="9929"/>
                      <a:pt x="2766" y="10902"/>
                      <a:pt x="3140" y="11901"/>
                    </a:cubicBezTo>
                    <a:cubicBezTo>
                      <a:pt x="3497" y="12829"/>
                      <a:pt x="3881" y="13667"/>
                      <a:pt x="4452" y="14488"/>
                    </a:cubicBezTo>
                    <a:cubicBezTo>
                      <a:pt x="4755" y="14934"/>
                      <a:pt x="5058" y="15362"/>
                      <a:pt x="5495" y="15684"/>
                    </a:cubicBezTo>
                    <a:cubicBezTo>
                      <a:pt x="5638" y="15791"/>
                      <a:pt x="6164" y="16076"/>
                      <a:pt x="5861" y="16317"/>
                    </a:cubicBezTo>
                    <a:cubicBezTo>
                      <a:pt x="5825" y="16345"/>
                      <a:pt x="5767" y="16357"/>
                      <a:pt x="5697" y="16357"/>
                    </a:cubicBezTo>
                    <a:cubicBezTo>
                      <a:pt x="5460" y="16357"/>
                      <a:pt x="5085" y="16226"/>
                      <a:pt x="4933" y="16192"/>
                    </a:cubicBezTo>
                    <a:cubicBezTo>
                      <a:pt x="3762" y="15912"/>
                      <a:pt x="3018" y="15298"/>
                      <a:pt x="2603" y="14165"/>
                    </a:cubicBezTo>
                    <a:lnTo>
                      <a:pt x="2603" y="14165"/>
                    </a:lnTo>
                    <a:cubicBezTo>
                      <a:pt x="2609" y="14154"/>
                      <a:pt x="2616" y="14143"/>
                      <a:pt x="2623" y="14131"/>
                    </a:cubicBezTo>
                    <a:cubicBezTo>
                      <a:pt x="2647" y="14082"/>
                      <a:pt x="2608" y="14041"/>
                      <a:pt x="2570" y="14041"/>
                    </a:cubicBezTo>
                    <a:cubicBezTo>
                      <a:pt x="2553" y="14041"/>
                      <a:pt x="2536" y="14049"/>
                      <a:pt x="2525" y="14069"/>
                    </a:cubicBezTo>
                    <a:cubicBezTo>
                      <a:pt x="2445" y="14193"/>
                      <a:pt x="2162" y="15050"/>
                      <a:pt x="2194" y="15050"/>
                    </a:cubicBezTo>
                    <a:cubicBezTo>
                      <a:pt x="2194" y="15050"/>
                      <a:pt x="2194" y="15050"/>
                      <a:pt x="2195" y="15050"/>
                    </a:cubicBezTo>
                    <a:lnTo>
                      <a:pt x="2195" y="15050"/>
                    </a:lnTo>
                    <a:cubicBezTo>
                      <a:pt x="2183" y="15055"/>
                      <a:pt x="2171" y="15058"/>
                      <a:pt x="2159" y="15058"/>
                    </a:cubicBezTo>
                    <a:cubicBezTo>
                      <a:pt x="1819" y="15058"/>
                      <a:pt x="1086" y="13117"/>
                      <a:pt x="1035" y="12945"/>
                    </a:cubicBezTo>
                    <a:cubicBezTo>
                      <a:pt x="803" y="12160"/>
                      <a:pt x="696" y="11330"/>
                      <a:pt x="696" y="10509"/>
                    </a:cubicBezTo>
                    <a:cubicBezTo>
                      <a:pt x="705" y="9956"/>
                      <a:pt x="767" y="9403"/>
                      <a:pt x="856" y="8868"/>
                    </a:cubicBezTo>
                    <a:cubicBezTo>
                      <a:pt x="901" y="8582"/>
                      <a:pt x="1017" y="8270"/>
                      <a:pt x="1008" y="7985"/>
                    </a:cubicBezTo>
                    <a:cubicBezTo>
                      <a:pt x="1008" y="7948"/>
                      <a:pt x="975" y="7920"/>
                      <a:pt x="939" y="7920"/>
                    </a:cubicBezTo>
                    <a:cubicBezTo>
                      <a:pt x="923" y="7920"/>
                      <a:pt x="906" y="7926"/>
                      <a:pt x="892" y="7940"/>
                    </a:cubicBezTo>
                    <a:cubicBezTo>
                      <a:pt x="758" y="8074"/>
                      <a:pt x="696" y="8261"/>
                      <a:pt x="562" y="8395"/>
                    </a:cubicBezTo>
                    <a:cubicBezTo>
                      <a:pt x="477" y="8483"/>
                      <a:pt x="420" y="8520"/>
                      <a:pt x="383" y="8520"/>
                    </a:cubicBezTo>
                    <a:cubicBezTo>
                      <a:pt x="296" y="8520"/>
                      <a:pt x="318" y="8317"/>
                      <a:pt x="330" y="8092"/>
                    </a:cubicBezTo>
                    <a:cubicBezTo>
                      <a:pt x="375" y="7351"/>
                      <a:pt x="616" y="6655"/>
                      <a:pt x="749" y="5933"/>
                    </a:cubicBezTo>
                    <a:cubicBezTo>
                      <a:pt x="1008" y="4479"/>
                      <a:pt x="1401" y="3176"/>
                      <a:pt x="2462" y="2097"/>
                    </a:cubicBezTo>
                    <a:cubicBezTo>
                      <a:pt x="3328" y="1205"/>
                      <a:pt x="4811" y="133"/>
                      <a:pt x="6096" y="133"/>
                    </a:cubicBezTo>
                    <a:close/>
                    <a:moveTo>
                      <a:pt x="6328" y="0"/>
                    </a:moveTo>
                    <a:cubicBezTo>
                      <a:pt x="5134" y="0"/>
                      <a:pt x="4237" y="560"/>
                      <a:pt x="3247" y="1258"/>
                    </a:cubicBezTo>
                    <a:cubicBezTo>
                      <a:pt x="2034" y="2106"/>
                      <a:pt x="1178" y="3364"/>
                      <a:pt x="821" y="4791"/>
                    </a:cubicBezTo>
                    <a:cubicBezTo>
                      <a:pt x="598" y="5701"/>
                      <a:pt x="393" y="6673"/>
                      <a:pt x="259" y="7592"/>
                    </a:cubicBezTo>
                    <a:cubicBezTo>
                      <a:pt x="196" y="7994"/>
                      <a:pt x="0" y="8502"/>
                      <a:pt x="401" y="8725"/>
                    </a:cubicBezTo>
                    <a:cubicBezTo>
                      <a:pt x="411" y="8728"/>
                      <a:pt x="422" y="8730"/>
                      <a:pt x="433" y="8730"/>
                    </a:cubicBezTo>
                    <a:cubicBezTo>
                      <a:pt x="452" y="8730"/>
                      <a:pt x="470" y="8724"/>
                      <a:pt x="482" y="8707"/>
                    </a:cubicBezTo>
                    <a:cubicBezTo>
                      <a:pt x="705" y="8511"/>
                      <a:pt x="446" y="8707"/>
                      <a:pt x="687" y="8466"/>
                    </a:cubicBezTo>
                    <a:cubicBezTo>
                      <a:pt x="765" y="8383"/>
                      <a:pt x="770" y="8293"/>
                      <a:pt x="773" y="8293"/>
                    </a:cubicBezTo>
                    <a:cubicBezTo>
                      <a:pt x="776" y="8293"/>
                      <a:pt x="777" y="8326"/>
                      <a:pt x="794" y="8413"/>
                    </a:cubicBezTo>
                    <a:cubicBezTo>
                      <a:pt x="856" y="8761"/>
                      <a:pt x="642" y="9305"/>
                      <a:pt x="607" y="9671"/>
                    </a:cubicBezTo>
                    <a:cubicBezTo>
                      <a:pt x="526" y="10500"/>
                      <a:pt x="553" y="11330"/>
                      <a:pt x="705" y="12151"/>
                    </a:cubicBezTo>
                    <a:cubicBezTo>
                      <a:pt x="848" y="12909"/>
                      <a:pt x="1097" y="13658"/>
                      <a:pt x="1472" y="14336"/>
                    </a:cubicBezTo>
                    <a:cubicBezTo>
                      <a:pt x="1695" y="14729"/>
                      <a:pt x="1838" y="15166"/>
                      <a:pt x="2302" y="15193"/>
                    </a:cubicBezTo>
                    <a:cubicBezTo>
                      <a:pt x="2337" y="15193"/>
                      <a:pt x="2373" y="15157"/>
                      <a:pt x="2373" y="15122"/>
                    </a:cubicBezTo>
                    <a:cubicBezTo>
                      <a:pt x="2356" y="14748"/>
                      <a:pt x="2420" y="14488"/>
                      <a:pt x="2594" y="14180"/>
                    </a:cubicBezTo>
                    <a:lnTo>
                      <a:pt x="2594" y="14180"/>
                    </a:lnTo>
                    <a:cubicBezTo>
                      <a:pt x="2855" y="14942"/>
                      <a:pt x="3272" y="15598"/>
                      <a:pt x="4023" y="15969"/>
                    </a:cubicBezTo>
                    <a:cubicBezTo>
                      <a:pt x="4250" y="16085"/>
                      <a:pt x="5189" y="16460"/>
                      <a:pt x="5787" y="16460"/>
                    </a:cubicBezTo>
                    <a:cubicBezTo>
                      <a:pt x="6014" y="16460"/>
                      <a:pt x="6191" y="16406"/>
                      <a:pt x="6263" y="16263"/>
                    </a:cubicBezTo>
                    <a:cubicBezTo>
                      <a:pt x="6405" y="15969"/>
                      <a:pt x="5888" y="15835"/>
                      <a:pt x="5736" y="15737"/>
                    </a:cubicBezTo>
                    <a:cubicBezTo>
                      <a:pt x="5058" y="15291"/>
                      <a:pt x="4594" y="14568"/>
                      <a:pt x="4166" y="13899"/>
                    </a:cubicBezTo>
                    <a:cubicBezTo>
                      <a:pt x="3470" y="12802"/>
                      <a:pt x="2971" y="11375"/>
                      <a:pt x="2632" y="10126"/>
                    </a:cubicBezTo>
                    <a:cubicBezTo>
                      <a:pt x="2123" y="8252"/>
                      <a:pt x="2712" y="5888"/>
                      <a:pt x="4389" y="4827"/>
                    </a:cubicBezTo>
                    <a:cubicBezTo>
                      <a:pt x="5486" y="4140"/>
                      <a:pt x="7092" y="3703"/>
                      <a:pt x="7592" y="2382"/>
                    </a:cubicBezTo>
                    <a:cubicBezTo>
                      <a:pt x="7940" y="1472"/>
                      <a:pt x="7752" y="81"/>
                      <a:pt x="6593" y="9"/>
                    </a:cubicBezTo>
                    <a:cubicBezTo>
                      <a:pt x="6503" y="3"/>
                      <a:pt x="6415" y="0"/>
                      <a:pt x="63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1922" name="Google Shape;1922;p38"/>
            <p:cNvSpPr/>
            <p:nvPr/>
          </p:nvSpPr>
          <p:spPr>
            <a:xfrm>
              <a:off x="4567719" y="3223748"/>
              <a:ext cx="169489" cy="79394"/>
            </a:xfrm>
            <a:custGeom>
              <a:avLst/>
              <a:gdLst/>
              <a:ahLst/>
              <a:cxnLst/>
              <a:rect l="l" t="t" r="r" b="b"/>
              <a:pathLst>
                <a:path w="1330" h="623" extrusionOk="0">
                  <a:moveTo>
                    <a:pt x="1232" y="0"/>
                  </a:moveTo>
                  <a:cubicBezTo>
                    <a:pt x="1201" y="0"/>
                    <a:pt x="1173" y="17"/>
                    <a:pt x="1160" y="43"/>
                  </a:cubicBezTo>
                  <a:cubicBezTo>
                    <a:pt x="1032" y="347"/>
                    <a:pt x="832" y="457"/>
                    <a:pt x="708" y="457"/>
                  </a:cubicBezTo>
                  <a:cubicBezTo>
                    <a:pt x="694" y="457"/>
                    <a:pt x="681" y="456"/>
                    <a:pt x="669" y="453"/>
                  </a:cubicBezTo>
                  <a:cubicBezTo>
                    <a:pt x="652" y="453"/>
                    <a:pt x="625" y="444"/>
                    <a:pt x="607" y="444"/>
                  </a:cubicBezTo>
                  <a:cubicBezTo>
                    <a:pt x="464" y="426"/>
                    <a:pt x="339" y="409"/>
                    <a:pt x="170" y="96"/>
                  </a:cubicBezTo>
                  <a:cubicBezTo>
                    <a:pt x="152" y="66"/>
                    <a:pt x="125" y="52"/>
                    <a:pt x="96" y="52"/>
                  </a:cubicBezTo>
                  <a:cubicBezTo>
                    <a:pt x="82" y="52"/>
                    <a:pt x="68" y="55"/>
                    <a:pt x="54" y="61"/>
                  </a:cubicBezTo>
                  <a:cubicBezTo>
                    <a:pt x="18" y="87"/>
                    <a:pt x="0" y="132"/>
                    <a:pt x="27" y="168"/>
                  </a:cubicBezTo>
                  <a:cubicBezTo>
                    <a:pt x="232" y="560"/>
                    <a:pt x="420" y="587"/>
                    <a:pt x="589" y="605"/>
                  </a:cubicBezTo>
                  <a:cubicBezTo>
                    <a:pt x="607" y="605"/>
                    <a:pt x="625" y="614"/>
                    <a:pt x="643" y="614"/>
                  </a:cubicBezTo>
                  <a:cubicBezTo>
                    <a:pt x="661" y="614"/>
                    <a:pt x="687" y="623"/>
                    <a:pt x="705" y="623"/>
                  </a:cubicBezTo>
                  <a:cubicBezTo>
                    <a:pt x="901" y="623"/>
                    <a:pt x="1160" y="471"/>
                    <a:pt x="1312" y="105"/>
                  </a:cubicBezTo>
                  <a:cubicBezTo>
                    <a:pt x="1330" y="70"/>
                    <a:pt x="1303" y="25"/>
                    <a:pt x="1267" y="7"/>
                  </a:cubicBezTo>
                  <a:cubicBezTo>
                    <a:pt x="1255" y="2"/>
                    <a:pt x="1243" y="0"/>
                    <a:pt x="1232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3" name="Google Shape;1923;p38"/>
            <p:cNvSpPr/>
            <p:nvPr/>
          </p:nvSpPr>
          <p:spPr>
            <a:xfrm>
              <a:off x="4539300" y="3222091"/>
              <a:ext cx="218424" cy="112527"/>
            </a:xfrm>
            <a:custGeom>
              <a:avLst/>
              <a:gdLst/>
              <a:ahLst/>
              <a:cxnLst/>
              <a:rect l="l" t="t" r="r" b="b"/>
              <a:pathLst>
                <a:path w="1714" h="883" extrusionOk="0">
                  <a:moveTo>
                    <a:pt x="387" y="1"/>
                  </a:moveTo>
                  <a:cubicBezTo>
                    <a:pt x="169" y="1"/>
                    <a:pt x="26" y="133"/>
                    <a:pt x="9" y="359"/>
                  </a:cubicBezTo>
                  <a:cubicBezTo>
                    <a:pt x="0" y="555"/>
                    <a:pt x="188" y="680"/>
                    <a:pt x="313" y="752"/>
                  </a:cubicBezTo>
                  <a:cubicBezTo>
                    <a:pt x="485" y="847"/>
                    <a:pt x="741" y="882"/>
                    <a:pt x="942" y="882"/>
                  </a:cubicBezTo>
                  <a:cubicBezTo>
                    <a:pt x="1043" y="882"/>
                    <a:pt x="1130" y="874"/>
                    <a:pt x="1187" y="859"/>
                  </a:cubicBezTo>
                  <a:cubicBezTo>
                    <a:pt x="1401" y="796"/>
                    <a:pt x="1713" y="716"/>
                    <a:pt x="1713" y="359"/>
                  </a:cubicBezTo>
                  <a:cubicBezTo>
                    <a:pt x="1706" y="108"/>
                    <a:pt x="1521" y="28"/>
                    <a:pt x="1362" y="28"/>
                  </a:cubicBezTo>
                  <a:cubicBezTo>
                    <a:pt x="1329" y="28"/>
                    <a:pt x="1296" y="32"/>
                    <a:pt x="1267" y="38"/>
                  </a:cubicBezTo>
                  <a:cubicBezTo>
                    <a:pt x="1133" y="61"/>
                    <a:pt x="1034" y="69"/>
                    <a:pt x="953" y="69"/>
                  </a:cubicBezTo>
                  <a:cubicBezTo>
                    <a:pt x="747" y="69"/>
                    <a:pt x="659" y="15"/>
                    <a:pt x="429" y="2"/>
                  </a:cubicBezTo>
                  <a:cubicBezTo>
                    <a:pt x="414" y="1"/>
                    <a:pt x="400" y="1"/>
                    <a:pt x="3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4" name="Google Shape;1924;p38"/>
            <p:cNvSpPr/>
            <p:nvPr/>
          </p:nvSpPr>
          <p:spPr>
            <a:xfrm>
              <a:off x="4570013" y="3273449"/>
              <a:ext cx="158147" cy="61680"/>
            </a:xfrm>
            <a:custGeom>
              <a:avLst/>
              <a:gdLst/>
              <a:ahLst/>
              <a:cxnLst/>
              <a:rect l="l" t="t" r="r" b="b"/>
              <a:pathLst>
                <a:path w="1241" h="484" extrusionOk="0">
                  <a:moveTo>
                    <a:pt x="597" y="1"/>
                  </a:moveTo>
                  <a:cubicBezTo>
                    <a:pt x="139" y="1"/>
                    <a:pt x="0" y="322"/>
                    <a:pt x="0" y="322"/>
                  </a:cubicBezTo>
                  <a:cubicBezTo>
                    <a:pt x="242" y="444"/>
                    <a:pt x="466" y="484"/>
                    <a:pt x="657" y="484"/>
                  </a:cubicBezTo>
                  <a:cubicBezTo>
                    <a:pt x="1008" y="484"/>
                    <a:pt x="1240" y="349"/>
                    <a:pt x="1240" y="349"/>
                  </a:cubicBezTo>
                  <a:cubicBezTo>
                    <a:pt x="1240" y="349"/>
                    <a:pt x="1089" y="19"/>
                    <a:pt x="616" y="1"/>
                  </a:cubicBezTo>
                  <a:cubicBezTo>
                    <a:pt x="609" y="1"/>
                    <a:pt x="603" y="1"/>
                    <a:pt x="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29" name="Google Shape;1929;p38"/>
            <p:cNvSpPr/>
            <p:nvPr/>
          </p:nvSpPr>
          <p:spPr>
            <a:xfrm>
              <a:off x="4812145" y="2991554"/>
              <a:ext cx="118387" cy="122850"/>
            </a:xfrm>
            <a:custGeom>
              <a:avLst/>
              <a:gdLst/>
              <a:ahLst/>
              <a:cxnLst/>
              <a:rect l="l" t="t" r="r" b="b"/>
              <a:pathLst>
                <a:path w="929" h="964" extrusionOk="0">
                  <a:moveTo>
                    <a:pt x="467" y="0"/>
                  </a:moveTo>
                  <a:cubicBezTo>
                    <a:pt x="224" y="0"/>
                    <a:pt x="18" y="211"/>
                    <a:pt x="9" y="464"/>
                  </a:cubicBezTo>
                  <a:cubicBezTo>
                    <a:pt x="0" y="732"/>
                    <a:pt x="197" y="955"/>
                    <a:pt x="446" y="964"/>
                  </a:cubicBezTo>
                  <a:cubicBezTo>
                    <a:pt x="696" y="964"/>
                    <a:pt x="910" y="759"/>
                    <a:pt x="919" y="491"/>
                  </a:cubicBezTo>
                  <a:cubicBezTo>
                    <a:pt x="928" y="232"/>
                    <a:pt x="732" y="9"/>
                    <a:pt x="482" y="0"/>
                  </a:cubicBezTo>
                  <a:cubicBezTo>
                    <a:pt x="477" y="0"/>
                    <a:pt x="472" y="0"/>
                    <a:pt x="4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0" name="Google Shape;1930;p38"/>
            <p:cNvSpPr/>
            <p:nvPr/>
          </p:nvSpPr>
          <p:spPr>
            <a:xfrm>
              <a:off x="4377836" y="2991554"/>
              <a:ext cx="117240" cy="122850"/>
            </a:xfrm>
            <a:custGeom>
              <a:avLst/>
              <a:gdLst/>
              <a:ahLst/>
              <a:cxnLst/>
              <a:rect l="l" t="t" r="r" b="b"/>
              <a:pathLst>
                <a:path w="920" h="964" extrusionOk="0">
                  <a:moveTo>
                    <a:pt x="458" y="0"/>
                  </a:moveTo>
                  <a:cubicBezTo>
                    <a:pt x="215" y="0"/>
                    <a:pt x="18" y="211"/>
                    <a:pt x="9" y="464"/>
                  </a:cubicBezTo>
                  <a:cubicBezTo>
                    <a:pt x="1" y="732"/>
                    <a:pt x="197" y="955"/>
                    <a:pt x="447" y="964"/>
                  </a:cubicBezTo>
                  <a:cubicBezTo>
                    <a:pt x="696" y="964"/>
                    <a:pt x="910" y="759"/>
                    <a:pt x="919" y="491"/>
                  </a:cubicBezTo>
                  <a:cubicBezTo>
                    <a:pt x="919" y="232"/>
                    <a:pt x="723" y="9"/>
                    <a:pt x="473" y="0"/>
                  </a:cubicBezTo>
                  <a:cubicBezTo>
                    <a:pt x="468" y="0"/>
                    <a:pt x="463" y="0"/>
                    <a:pt x="4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1" name="Google Shape;1931;p38"/>
            <p:cNvSpPr/>
            <p:nvPr/>
          </p:nvSpPr>
          <p:spPr>
            <a:xfrm>
              <a:off x="4782579" y="2829961"/>
              <a:ext cx="177517" cy="63974"/>
            </a:xfrm>
            <a:custGeom>
              <a:avLst/>
              <a:gdLst/>
              <a:ahLst/>
              <a:cxnLst/>
              <a:rect l="l" t="t" r="r" b="b"/>
              <a:pathLst>
                <a:path w="1393" h="502" extrusionOk="0">
                  <a:moveTo>
                    <a:pt x="684" y="1"/>
                  </a:moveTo>
                  <a:cubicBezTo>
                    <a:pt x="324" y="1"/>
                    <a:pt x="45" y="305"/>
                    <a:pt x="27" y="323"/>
                  </a:cubicBezTo>
                  <a:cubicBezTo>
                    <a:pt x="0" y="349"/>
                    <a:pt x="0" y="403"/>
                    <a:pt x="36" y="430"/>
                  </a:cubicBezTo>
                  <a:cubicBezTo>
                    <a:pt x="49" y="443"/>
                    <a:pt x="70" y="450"/>
                    <a:pt x="90" y="450"/>
                  </a:cubicBezTo>
                  <a:cubicBezTo>
                    <a:pt x="110" y="450"/>
                    <a:pt x="130" y="443"/>
                    <a:pt x="143" y="430"/>
                  </a:cubicBezTo>
                  <a:cubicBezTo>
                    <a:pt x="143" y="421"/>
                    <a:pt x="394" y="153"/>
                    <a:pt x="691" y="153"/>
                  </a:cubicBezTo>
                  <a:cubicBezTo>
                    <a:pt x="696" y="153"/>
                    <a:pt x="700" y="153"/>
                    <a:pt x="705" y="153"/>
                  </a:cubicBezTo>
                  <a:cubicBezTo>
                    <a:pt x="1000" y="171"/>
                    <a:pt x="1240" y="474"/>
                    <a:pt x="1249" y="474"/>
                  </a:cubicBezTo>
                  <a:cubicBezTo>
                    <a:pt x="1258" y="492"/>
                    <a:pt x="1285" y="501"/>
                    <a:pt x="1303" y="501"/>
                  </a:cubicBezTo>
                  <a:cubicBezTo>
                    <a:pt x="1321" y="501"/>
                    <a:pt x="1339" y="501"/>
                    <a:pt x="1356" y="483"/>
                  </a:cubicBezTo>
                  <a:cubicBezTo>
                    <a:pt x="1392" y="456"/>
                    <a:pt x="1392" y="412"/>
                    <a:pt x="1365" y="376"/>
                  </a:cubicBezTo>
                  <a:cubicBezTo>
                    <a:pt x="1356" y="367"/>
                    <a:pt x="1080" y="19"/>
                    <a:pt x="714" y="2"/>
                  </a:cubicBezTo>
                  <a:cubicBezTo>
                    <a:pt x="704" y="1"/>
                    <a:pt x="694" y="1"/>
                    <a:pt x="6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2" name="Google Shape;1932;p38"/>
            <p:cNvSpPr/>
            <p:nvPr/>
          </p:nvSpPr>
          <p:spPr>
            <a:xfrm>
              <a:off x="4348270" y="2830089"/>
              <a:ext cx="177517" cy="63846"/>
            </a:xfrm>
            <a:custGeom>
              <a:avLst/>
              <a:gdLst/>
              <a:ahLst/>
              <a:cxnLst/>
              <a:rect l="l" t="t" r="r" b="b"/>
              <a:pathLst>
                <a:path w="1393" h="501" extrusionOk="0">
                  <a:moveTo>
                    <a:pt x="688" y="1"/>
                  </a:moveTo>
                  <a:cubicBezTo>
                    <a:pt x="331" y="1"/>
                    <a:pt x="36" y="304"/>
                    <a:pt x="27" y="322"/>
                  </a:cubicBezTo>
                  <a:cubicBezTo>
                    <a:pt x="1" y="348"/>
                    <a:pt x="1" y="402"/>
                    <a:pt x="27" y="429"/>
                  </a:cubicBezTo>
                  <a:cubicBezTo>
                    <a:pt x="45" y="442"/>
                    <a:pt x="65" y="449"/>
                    <a:pt x="84" y="449"/>
                  </a:cubicBezTo>
                  <a:cubicBezTo>
                    <a:pt x="103" y="449"/>
                    <a:pt x="121" y="442"/>
                    <a:pt x="134" y="429"/>
                  </a:cubicBezTo>
                  <a:cubicBezTo>
                    <a:pt x="143" y="420"/>
                    <a:pt x="395" y="151"/>
                    <a:pt x="679" y="151"/>
                  </a:cubicBezTo>
                  <a:cubicBezTo>
                    <a:pt x="688" y="151"/>
                    <a:pt x="696" y="152"/>
                    <a:pt x="705" y="152"/>
                  </a:cubicBezTo>
                  <a:cubicBezTo>
                    <a:pt x="1000" y="170"/>
                    <a:pt x="1241" y="473"/>
                    <a:pt x="1241" y="473"/>
                  </a:cubicBezTo>
                  <a:cubicBezTo>
                    <a:pt x="1258" y="491"/>
                    <a:pt x="1285" y="500"/>
                    <a:pt x="1303" y="500"/>
                  </a:cubicBezTo>
                  <a:cubicBezTo>
                    <a:pt x="1321" y="500"/>
                    <a:pt x="1339" y="500"/>
                    <a:pt x="1357" y="482"/>
                  </a:cubicBezTo>
                  <a:cubicBezTo>
                    <a:pt x="1383" y="455"/>
                    <a:pt x="1392" y="411"/>
                    <a:pt x="1366" y="375"/>
                  </a:cubicBezTo>
                  <a:cubicBezTo>
                    <a:pt x="1357" y="366"/>
                    <a:pt x="1080" y="18"/>
                    <a:pt x="7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7" name="Google Shape;1937;p38"/>
            <p:cNvSpPr/>
            <p:nvPr/>
          </p:nvSpPr>
          <p:spPr>
            <a:xfrm>
              <a:off x="4594990" y="3113641"/>
              <a:ext cx="27908" cy="38741"/>
            </a:xfrm>
            <a:custGeom>
              <a:avLst/>
              <a:gdLst/>
              <a:ahLst/>
              <a:cxnLst/>
              <a:rect l="l" t="t" r="r" b="b"/>
              <a:pathLst>
                <a:path w="219" h="304" extrusionOk="0">
                  <a:moveTo>
                    <a:pt x="160" y="0"/>
                  </a:moveTo>
                  <a:cubicBezTo>
                    <a:pt x="148" y="0"/>
                    <a:pt x="136" y="4"/>
                    <a:pt x="125" y="15"/>
                  </a:cubicBezTo>
                  <a:cubicBezTo>
                    <a:pt x="90" y="50"/>
                    <a:pt x="54" y="86"/>
                    <a:pt x="27" y="131"/>
                  </a:cubicBezTo>
                  <a:cubicBezTo>
                    <a:pt x="0" y="166"/>
                    <a:pt x="0" y="211"/>
                    <a:pt x="0" y="256"/>
                  </a:cubicBezTo>
                  <a:cubicBezTo>
                    <a:pt x="0" y="286"/>
                    <a:pt x="25" y="304"/>
                    <a:pt x="49" y="304"/>
                  </a:cubicBezTo>
                  <a:cubicBezTo>
                    <a:pt x="61" y="304"/>
                    <a:pt x="72" y="300"/>
                    <a:pt x="81" y="291"/>
                  </a:cubicBezTo>
                  <a:cubicBezTo>
                    <a:pt x="116" y="264"/>
                    <a:pt x="152" y="238"/>
                    <a:pt x="161" y="193"/>
                  </a:cubicBezTo>
                  <a:cubicBezTo>
                    <a:pt x="179" y="148"/>
                    <a:pt x="197" y="104"/>
                    <a:pt x="206" y="59"/>
                  </a:cubicBezTo>
                  <a:cubicBezTo>
                    <a:pt x="218" y="27"/>
                    <a:pt x="190" y="0"/>
                    <a:pt x="16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8" name="Google Shape;1938;p38"/>
            <p:cNvSpPr/>
            <p:nvPr/>
          </p:nvSpPr>
          <p:spPr>
            <a:xfrm>
              <a:off x="4657563" y="2854939"/>
              <a:ext cx="72893" cy="316300"/>
            </a:xfrm>
            <a:custGeom>
              <a:avLst/>
              <a:gdLst/>
              <a:ahLst/>
              <a:cxnLst/>
              <a:rect l="l" t="t" r="r" b="b"/>
              <a:pathLst>
                <a:path w="572" h="2482" extrusionOk="0">
                  <a:moveTo>
                    <a:pt x="92" y="0"/>
                  </a:moveTo>
                  <a:cubicBezTo>
                    <a:pt x="88" y="0"/>
                    <a:pt x="84" y="1"/>
                    <a:pt x="80" y="2"/>
                  </a:cubicBezTo>
                  <a:cubicBezTo>
                    <a:pt x="36" y="2"/>
                    <a:pt x="0" y="46"/>
                    <a:pt x="9" y="82"/>
                  </a:cubicBezTo>
                  <a:cubicBezTo>
                    <a:pt x="36" y="332"/>
                    <a:pt x="89" y="591"/>
                    <a:pt x="143" y="840"/>
                  </a:cubicBezTo>
                  <a:cubicBezTo>
                    <a:pt x="277" y="1474"/>
                    <a:pt x="402" y="2080"/>
                    <a:pt x="71" y="2348"/>
                  </a:cubicBezTo>
                  <a:cubicBezTo>
                    <a:pt x="36" y="2375"/>
                    <a:pt x="27" y="2419"/>
                    <a:pt x="54" y="2455"/>
                  </a:cubicBezTo>
                  <a:cubicBezTo>
                    <a:pt x="71" y="2473"/>
                    <a:pt x="98" y="2482"/>
                    <a:pt x="116" y="2482"/>
                  </a:cubicBezTo>
                  <a:cubicBezTo>
                    <a:pt x="134" y="2482"/>
                    <a:pt x="152" y="2482"/>
                    <a:pt x="170" y="2464"/>
                  </a:cubicBezTo>
                  <a:cubicBezTo>
                    <a:pt x="571" y="2134"/>
                    <a:pt x="437" y="1492"/>
                    <a:pt x="295" y="814"/>
                  </a:cubicBezTo>
                  <a:cubicBezTo>
                    <a:pt x="241" y="564"/>
                    <a:pt x="187" y="314"/>
                    <a:pt x="161" y="64"/>
                  </a:cubicBezTo>
                  <a:cubicBezTo>
                    <a:pt x="161" y="32"/>
                    <a:pt x="125" y="0"/>
                    <a:pt x="9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39" name="Google Shape;1939;p38"/>
            <p:cNvSpPr/>
            <p:nvPr/>
          </p:nvSpPr>
          <p:spPr>
            <a:xfrm>
              <a:off x="4875737" y="3132502"/>
              <a:ext cx="226452" cy="227476"/>
            </a:xfrm>
            <a:custGeom>
              <a:avLst/>
              <a:gdLst/>
              <a:ahLst/>
              <a:cxnLst/>
              <a:rect l="l" t="t" r="r" b="b"/>
              <a:pathLst>
                <a:path w="1777" h="1785" extrusionOk="0">
                  <a:moveTo>
                    <a:pt x="884" y="0"/>
                  </a:moveTo>
                  <a:cubicBezTo>
                    <a:pt x="393" y="0"/>
                    <a:pt x="1" y="402"/>
                    <a:pt x="1" y="893"/>
                  </a:cubicBezTo>
                  <a:cubicBezTo>
                    <a:pt x="1" y="1383"/>
                    <a:pt x="393" y="1785"/>
                    <a:pt x="884" y="1785"/>
                  </a:cubicBezTo>
                  <a:cubicBezTo>
                    <a:pt x="1384" y="1785"/>
                    <a:pt x="1776" y="1383"/>
                    <a:pt x="1776" y="893"/>
                  </a:cubicBezTo>
                  <a:cubicBezTo>
                    <a:pt x="1776" y="402"/>
                    <a:pt x="1384" y="0"/>
                    <a:pt x="8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0" name="Google Shape;1940;p38"/>
            <p:cNvSpPr/>
            <p:nvPr/>
          </p:nvSpPr>
          <p:spPr>
            <a:xfrm>
              <a:off x="4203883" y="3132502"/>
              <a:ext cx="227471" cy="227476"/>
            </a:xfrm>
            <a:custGeom>
              <a:avLst/>
              <a:gdLst/>
              <a:ahLst/>
              <a:cxnLst/>
              <a:rect l="l" t="t" r="r" b="b"/>
              <a:pathLst>
                <a:path w="1785" h="1785" extrusionOk="0">
                  <a:moveTo>
                    <a:pt x="893" y="0"/>
                  </a:moveTo>
                  <a:cubicBezTo>
                    <a:pt x="402" y="0"/>
                    <a:pt x="1" y="402"/>
                    <a:pt x="1" y="893"/>
                  </a:cubicBezTo>
                  <a:cubicBezTo>
                    <a:pt x="1" y="1383"/>
                    <a:pt x="402" y="1785"/>
                    <a:pt x="893" y="1785"/>
                  </a:cubicBezTo>
                  <a:cubicBezTo>
                    <a:pt x="1383" y="1785"/>
                    <a:pt x="1785" y="1383"/>
                    <a:pt x="1785" y="893"/>
                  </a:cubicBezTo>
                  <a:cubicBezTo>
                    <a:pt x="1785" y="402"/>
                    <a:pt x="1383" y="0"/>
                    <a:pt x="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1" name="Google Shape;1941;p38"/>
            <p:cNvSpPr/>
            <p:nvPr/>
          </p:nvSpPr>
          <p:spPr>
            <a:xfrm>
              <a:off x="4917919" y="3185899"/>
              <a:ext cx="21664" cy="20645"/>
            </a:xfrm>
            <a:custGeom>
              <a:avLst/>
              <a:gdLst/>
              <a:ahLst/>
              <a:cxnLst/>
              <a:rect l="l" t="t" r="r" b="b"/>
              <a:pathLst>
                <a:path w="170" h="162" extrusionOk="0">
                  <a:moveTo>
                    <a:pt x="80" y="1"/>
                  </a:moveTo>
                  <a:cubicBezTo>
                    <a:pt x="36" y="1"/>
                    <a:pt x="0" y="36"/>
                    <a:pt x="0" y="81"/>
                  </a:cubicBezTo>
                  <a:cubicBezTo>
                    <a:pt x="0" y="126"/>
                    <a:pt x="36" y="161"/>
                    <a:pt x="80" y="161"/>
                  </a:cubicBezTo>
                  <a:cubicBezTo>
                    <a:pt x="125" y="161"/>
                    <a:pt x="170" y="126"/>
                    <a:pt x="170" y="81"/>
                  </a:cubicBezTo>
                  <a:cubicBezTo>
                    <a:pt x="170" y="36"/>
                    <a:pt x="125" y="1"/>
                    <a:pt x="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2" name="Google Shape;1942;p38"/>
            <p:cNvSpPr/>
            <p:nvPr/>
          </p:nvSpPr>
          <p:spPr>
            <a:xfrm>
              <a:off x="4996293" y="3132502"/>
              <a:ext cx="21791" cy="21664"/>
            </a:xfrm>
            <a:custGeom>
              <a:avLst/>
              <a:gdLst/>
              <a:ahLst/>
              <a:cxnLst/>
              <a:rect l="l" t="t" r="r" b="b"/>
              <a:pathLst>
                <a:path w="171" h="170" extrusionOk="0">
                  <a:moveTo>
                    <a:pt x="81" y="0"/>
                  </a:moveTo>
                  <a:cubicBezTo>
                    <a:pt x="36" y="0"/>
                    <a:pt x="1" y="45"/>
                    <a:pt x="1" y="90"/>
                  </a:cubicBezTo>
                  <a:cubicBezTo>
                    <a:pt x="1" y="134"/>
                    <a:pt x="36" y="170"/>
                    <a:pt x="81" y="170"/>
                  </a:cubicBezTo>
                  <a:cubicBezTo>
                    <a:pt x="125" y="170"/>
                    <a:pt x="170" y="134"/>
                    <a:pt x="170" y="90"/>
                  </a:cubicBezTo>
                  <a:cubicBezTo>
                    <a:pt x="170" y="45"/>
                    <a:pt x="125" y="0"/>
                    <a:pt x="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3" name="Google Shape;1943;p38"/>
            <p:cNvSpPr/>
            <p:nvPr/>
          </p:nvSpPr>
          <p:spPr>
            <a:xfrm>
              <a:off x="4996293" y="3212024"/>
              <a:ext cx="21791" cy="20645"/>
            </a:xfrm>
            <a:custGeom>
              <a:avLst/>
              <a:gdLst/>
              <a:ahLst/>
              <a:cxnLst/>
              <a:rect l="l" t="t" r="r" b="b"/>
              <a:pathLst>
                <a:path w="171" h="162" extrusionOk="0">
                  <a:moveTo>
                    <a:pt x="81" y="1"/>
                  </a:moveTo>
                  <a:cubicBezTo>
                    <a:pt x="36" y="1"/>
                    <a:pt x="1" y="37"/>
                    <a:pt x="1" y="81"/>
                  </a:cubicBezTo>
                  <a:cubicBezTo>
                    <a:pt x="1" y="126"/>
                    <a:pt x="36" y="162"/>
                    <a:pt x="81" y="162"/>
                  </a:cubicBezTo>
                  <a:cubicBezTo>
                    <a:pt x="125" y="162"/>
                    <a:pt x="170" y="126"/>
                    <a:pt x="170" y="81"/>
                  </a:cubicBezTo>
                  <a:cubicBezTo>
                    <a:pt x="170" y="37"/>
                    <a:pt x="125" y="1"/>
                    <a:pt x="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4" name="Google Shape;1944;p38"/>
            <p:cNvSpPr/>
            <p:nvPr/>
          </p:nvSpPr>
          <p:spPr>
            <a:xfrm>
              <a:off x="4366494" y="3185899"/>
              <a:ext cx="21664" cy="20645"/>
            </a:xfrm>
            <a:custGeom>
              <a:avLst/>
              <a:gdLst/>
              <a:ahLst/>
              <a:cxnLst/>
              <a:rect l="l" t="t" r="r" b="b"/>
              <a:pathLst>
                <a:path w="170" h="162" extrusionOk="0">
                  <a:moveTo>
                    <a:pt x="90" y="1"/>
                  </a:moveTo>
                  <a:cubicBezTo>
                    <a:pt x="45" y="1"/>
                    <a:pt x="0" y="36"/>
                    <a:pt x="0" y="81"/>
                  </a:cubicBezTo>
                  <a:cubicBezTo>
                    <a:pt x="0" y="126"/>
                    <a:pt x="45" y="161"/>
                    <a:pt x="90" y="161"/>
                  </a:cubicBezTo>
                  <a:cubicBezTo>
                    <a:pt x="134" y="161"/>
                    <a:pt x="170" y="126"/>
                    <a:pt x="170" y="81"/>
                  </a:cubicBezTo>
                  <a:cubicBezTo>
                    <a:pt x="170" y="36"/>
                    <a:pt x="134" y="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5" name="Google Shape;1945;p38"/>
            <p:cNvSpPr/>
            <p:nvPr/>
          </p:nvSpPr>
          <p:spPr>
            <a:xfrm>
              <a:off x="4287992" y="3132502"/>
              <a:ext cx="21791" cy="21664"/>
            </a:xfrm>
            <a:custGeom>
              <a:avLst/>
              <a:gdLst/>
              <a:ahLst/>
              <a:cxnLst/>
              <a:rect l="l" t="t" r="r" b="b"/>
              <a:pathLst>
                <a:path w="171" h="170" extrusionOk="0">
                  <a:moveTo>
                    <a:pt x="90" y="0"/>
                  </a:moveTo>
                  <a:cubicBezTo>
                    <a:pt x="36" y="0"/>
                    <a:pt x="1" y="45"/>
                    <a:pt x="1" y="90"/>
                  </a:cubicBezTo>
                  <a:cubicBezTo>
                    <a:pt x="1" y="134"/>
                    <a:pt x="36" y="170"/>
                    <a:pt x="90" y="170"/>
                  </a:cubicBezTo>
                  <a:cubicBezTo>
                    <a:pt x="135" y="170"/>
                    <a:pt x="170" y="134"/>
                    <a:pt x="170" y="90"/>
                  </a:cubicBezTo>
                  <a:cubicBezTo>
                    <a:pt x="170" y="45"/>
                    <a:pt x="135" y="0"/>
                    <a:pt x="9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6" name="Google Shape;1946;p38"/>
            <p:cNvSpPr/>
            <p:nvPr/>
          </p:nvSpPr>
          <p:spPr>
            <a:xfrm>
              <a:off x="4287992" y="3212024"/>
              <a:ext cx="21791" cy="20645"/>
            </a:xfrm>
            <a:custGeom>
              <a:avLst/>
              <a:gdLst/>
              <a:ahLst/>
              <a:cxnLst/>
              <a:rect l="l" t="t" r="r" b="b"/>
              <a:pathLst>
                <a:path w="171" h="162" extrusionOk="0">
                  <a:moveTo>
                    <a:pt x="90" y="1"/>
                  </a:moveTo>
                  <a:cubicBezTo>
                    <a:pt x="36" y="1"/>
                    <a:pt x="1" y="37"/>
                    <a:pt x="1" y="81"/>
                  </a:cubicBezTo>
                  <a:cubicBezTo>
                    <a:pt x="1" y="126"/>
                    <a:pt x="36" y="162"/>
                    <a:pt x="90" y="162"/>
                  </a:cubicBezTo>
                  <a:cubicBezTo>
                    <a:pt x="135" y="162"/>
                    <a:pt x="170" y="126"/>
                    <a:pt x="170" y="81"/>
                  </a:cubicBezTo>
                  <a:cubicBezTo>
                    <a:pt x="170" y="37"/>
                    <a:pt x="135" y="1"/>
                    <a:pt x="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47" name="Google Shape;1947;p38"/>
            <p:cNvGrpSpPr/>
            <p:nvPr/>
          </p:nvGrpSpPr>
          <p:grpSpPr>
            <a:xfrm>
              <a:off x="4117507" y="2738848"/>
              <a:ext cx="1070974" cy="473037"/>
              <a:chOff x="3493953" y="2713395"/>
              <a:chExt cx="431636" cy="190648"/>
            </a:xfrm>
          </p:grpSpPr>
          <p:sp>
            <p:nvSpPr>
              <p:cNvPr id="1948" name="Google Shape;1948;p38"/>
              <p:cNvSpPr/>
              <p:nvPr/>
            </p:nvSpPr>
            <p:spPr>
              <a:xfrm>
                <a:off x="3493953" y="2713395"/>
                <a:ext cx="190648" cy="190648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3712" extrusionOk="0">
                    <a:moveTo>
                      <a:pt x="3212" y="214"/>
                    </a:moveTo>
                    <a:cubicBezTo>
                      <a:pt x="3372" y="214"/>
                      <a:pt x="3497" y="348"/>
                      <a:pt x="3497" y="500"/>
                    </a:cubicBezTo>
                    <a:lnTo>
                      <a:pt x="3497" y="3212"/>
                    </a:lnTo>
                    <a:cubicBezTo>
                      <a:pt x="3497" y="3372"/>
                      <a:pt x="3372" y="3497"/>
                      <a:pt x="3212" y="3497"/>
                    </a:cubicBezTo>
                    <a:lnTo>
                      <a:pt x="500" y="3497"/>
                    </a:lnTo>
                    <a:cubicBezTo>
                      <a:pt x="348" y="3497"/>
                      <a:pt x="223" y="3372"/>
                      <a:pt x="223" y="3212"/>
                    </a:cubicBezTo>
                    <a:lnTo>
                      <a:pt x="223" y="500"/>
                    </a:lnTo>
                    <a:cubicBezTo>
                      <a:pt x="223" y="348"/>
                      <a:pt x="348" y="214"/>
                      <a:pt x="500" y="214"/>
                    </a:cubicBezTo>
                    <a:close/>
                    <a:moveTo>
                      <a:pt x="500" y="0"/>
                    </a:moveTo>
                    <a:cubicBezTo>
                      <a:pt x="223" y="0"/>
                      <a:pt x="0" y="223"/>
                      <a:pt x="0" y="500"/>
                    </a:cubicBezTo>
                    <a:lnTo>
                      <a:pt x="0" y="3212"/>
                    </a:lnTo>
                    <a:cubicBezTo>
                      <a:pt x="0" y="3488"/>
                      <a:pt x="223" y="3711"/>
                      <a:pt x="500" y="3711"/>
                    </a:cubicBezTo>
                    <a:lnTo>
                      <a:pt x="3212" y="3711"/>
                    </a:lnTo>
                    <a:cubicBezTo>
                      <a:pt x="3488" y="3711"/>
                      <a:pt x="3711" y="3488"/>
                      <a:pt x="3711" y="3212"/>
                    </a:cubicBezTo>
                    <a:lnTo>
                      <a:pt x="3711" y="500"/>
                    </a:lnTo>
                    <a:cubicBezTo>
                      <a:pt x="3711" y="223"/>
                      <a:pt x="3488" y="0"/>
                      <a:pt x="3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949" name="Google Shape;1949;p38"/>
              <p:cNvSpPr/>
              <p:nvPr/>
            </p:nvSpPr>
            <p:spPr>
              <a:xfrm>
                <a:off x="3734941" y="2713395"/>
                <a:ext cx="190648" cy="190648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3712" extrusionOk="0">
                    <a:moveTo>
                      <a:pt x="3212" y="214"/>
                    </a:moveTo>
                    <a:cubicBezTo>
                      <a:pt x="3373" y="214"/>
                      <a:pt x="3498" y="348"/>
                      <a:pt x="3498" y="500"/>
                    </a:cubicBezTo>
                    <a:lnTo>
                      <a:pt x="3498" y="3212"/>
                    </a:lnTo>
                    <a:cubicBezTo>
                      <a:pt x="3498" y="3372"/>
                      <a:pt x="3373" y="3497"/>
                      <a:pt x="3212" y="3497"/>
                    </a:cubicBezTo>
                    <a:lnTo>
                      <a:pt x="500" y="3497"/>
                    </a:lnTo>
                    <a:cubicBezTo>
                      <a:pt x="348" y="3497"/>
                      <a:pt x="215" y="3372"/>
                      <a:pt x="215" y="3212"/>
                    </a:cubicBezTo>
                    <a:lnTo>
                      <a:pt x="215" y="500"/>
                    </a:lnTo>
                    <a:cubicBezTo>
                      <a:pt x="215" y="348"/>
                      <a:pt x="348" y="214"/>
                      <a:pt x="500" y="214"/>
                    </a:cubicBezTo>
                    <a:close/>
                    <a:moveTo>
                      <a:pt x="500" y="0"/>
                    </a:moveTo>
                    <a:cubicBezTo>
                      <a:pt x="224" y="0"/>
                      <a:pt x="1" y="223"/>
                      <a:pt x="1" y="500"/>
                    </a:cubicBezTo>
                    <a:lnTo>
                      <a:pt x="1" y="3212"/>
                    </a:lnTo>
                    <a:cubicBezTo>
                      <a:pt x="1" y="3488"/>
                      <a:pt x="224" y="3711"/>
                      <a:pt x="500" y="3711"/>
                    </a:cubicBezTo>
                    <a:lnTo>
                      <a:pt x="3212" y="3711"/>
                    </a:lnTo>
                    <a:cubicBezTo>
                      <a:pt x="3489" y="3711"/>
                      <a:pt x="3712" y="3488"/>
                      <a:pt x="3712" y="3212"/>
                    </a:cubicBezTo>
                    <a:lnTo>
                      <a:pt x="3712" y="500"/>
                    </a:lnTo>
                    <a:cubicBezTo>
                      <a:pt x="3712" y="223"/>
                      <a:pt x="3489" y="0"/>
                      <a:pt x="32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E3E711F-7AF9-42EB-A863-A1F87F92C479}"/>
              </a:ext>
            </a:extLst>
          </p:cNvPr>
          <p:cNvGrpSpPr/>
          <p:nvPr/>
        </p:nvGrpSpPr>
        <p:grpSpPr>
          <a:xfrm>
            <a:off x="311938" y="1446822"/>
            <a:ext cx="3595311" cy="1292026"/>
            <a:chOff x="325639" y="1446602"/>
            <a:chExt cx="3595311" cy="1292026"/>
          </a:xfrm>
        </p:grpSpPr>
        <p:sp>
          <p:nvSpPr>
            <p:cNvPr id="1934" name="Google Shape;1934;p38"/>
            <p:cNvSpPr/>
            <p:nvPr/>
          </p:nvSpPr>
          <p:spPr>
            <a:xfrm>
              <a:off x="325639" y="1525711"/>
              <a:ext cx="2179591" cy="11742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FE63CDC-142F-4A80-AA7A-AC1E0247362D}"/>
                </a:ext>
              </a:extLst>
            </p:cNvPr>
            <p:cNvGrpSpPr/>
            <p:nvPr/>
          </p:nvGrpSpPr>
          <p:grpSpPr>
            <a:xfrm>
              <a:off x="552202" y="1796091"/>
              <a:ext cx="3368748" cy="514800"/>
              <a:chOff x="612491" y="1913446"/>
              <a:chExt cx="3368748" cy="514800"/>
            </a:xfrm>
          </p:grpSpPr>
          <p:cxnSp>
            <p:nvCxnSpPr>
              <p:cNvPr id="1935" name="Google Shape;1935;p38"/>
              <p:cNvCxnSpPr/>
              <p:nvPr/>
            </p:nvCxnSpPr>
            <p:spPr>
              <a:xfrm>
                <a:off x="612491" y="1913877"/>
                <a:ext cx="1908937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36" name="Google Shape;1936;p38"/>
              <p:cNvCxnSpPr/>
              <p:nvPr/>
            </p:nvCxnSpPr>
            <p:spPr>
              <a:xfrm>
                <a:off x="2512052" y="1913446"/>
                <a:ext cx="1469187" cy="5148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950" name="Google Shape;1950;p38"/>
            <p:cNvSpPr txBox="1"/>
            <p:nvPr/>
          </p:nvSpPr>
          <p:spPr>
            <a:xfrm>
              <a:off x="582357" y="1446602"/>
              <a:ext cx="1460700" cy="42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Staatliches"/>
                  <a:sym typeface="Staatliches"/>
                </a:rPr>
                <a:t>Giới thiệu</a:t>
              </a:r>
              <a:endParaRPr sz="18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endParaRPr>
            </a:p>
          </p:txBody>
        </p:sp>
        <p:sp>
          <p:nvSpPr>
            <p:cNvPr id="1951" name="Google Shape;1951;p38"/>
            <p:cNvSpPr txBox="1"/>
            <p:nvPr/>
          </p:nvSpPr>
          <p:spPr>
            <a:xfrm>
              <a:off x="423588" y="1869302"/>
              <a:ext cx="2014764" cy="8693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dirty="0">
                  <a:solidFill>
                    <a:schemeClr val="dk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X</a:t>
              </a:r>
              <a:r>
                <a:rPr lang="en" sz="1600" dirty="0">
                  <a:solidFill>
                    <a:schemeClr val="dk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ác định đối tượng và khái quát ấn tượng ban đầu</a:t>
              </a:r>
              <a:endParaRPr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27A0196A-B5C9-414B-9FBE-4B1915CF7A6A}"/>
              </a:ext>
            </a:extLst>
          </p:cNvPr>
          <p:cNvGrpSpPr/>
          <p:nvPr/>
        </p:nvGrpSpPr>
        <p:grpSpPr>
          <a:xfrm>
            <a:off x="306105" y="3347725"/>
            <a:ext cx="3659516" cy="1207843"/>
            <a:chOff x="319806" y="3347505"/>
            <a:chExt cx="3659516" cy="1207843"/>
          </a:xfrm>
        </p:grpSpPr>
        <p:sp>
          <p:nvSpPr>
            <p:cNvPr id="1926" name="Google Shape;1926;p38"/>
            <p:cNvSpPr/>
            <p:nvPr/>
          </p:nvSpPr>
          <p:spPr>
            <a:xfrm>
              <a:off x="319806" y="3381148"/>
              <a:ext cx="2179591" cy="11742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9EAEA29-2DF6-4D1C-AF9A-C5A4F809C2CB}"/>
                </a:ext>
              </a:extLst>
            </p:cNvPr>
            <p:cNvGrpSpPr/>
            <p:nvPr/>
          </p:nvGrpSpPr>
          <p:grpSpPr>
            <a:xfrm>
              <a:off x="425489" y="3354948"/>
              <a:ext cx="3553833" cy="342300"/>
              <a:chOff x="612491" y="3436743"/>
              <a:chExt cx="3553833" cy="342300"/>
            </a:xfrm>
          </p:grpSpPr>
          <p:cxnSp>
            <p:nvCxnSpPr>
              <p:cNvPr id="1927" name="Google Shape;1927;p38"/>
              <p:cNvCxnSpPr/>
              <p:nvPr/>
            </p:nvCxnSpPr>
            <p:spPr>
              <a:xfrm>
                <a:off x="612491" y="3778777"/>
                <a:ext cx="1908937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28" name="Google Shape;1928;p38"/>
              <p:cNvCxnSpPr/>
              <p:nvPr/>
            </p:nvCxnSpPr>
            <p:spPr>
              <a:xfrm rot="10800000" flipH="1">
                <a:off x="2518641" y="3436743"/>
                <a:ext cx="1647683" cy="3423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952" name="Google Shape;1952;p38"/>
            <p:cNvSpPr txBox="1"/>
            <p:nvPr/>
          </p:nvSpPr>
          <p:spPr>
            <a:xfrm>
              <a:off x="685148" y="3347505"/>
              <a:ext cx="1460700" cy="42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Staatliches"/>
                  <a:sym typeface="Staatliches"/>
                </a:rPr>
                <a:t>Hấp dẫn</a:t>
              </a:r>
              <a:endParaRPr sz="18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endParaRPr>
            </a:p>
          </p:txBody>
        </p:sp>
        <p:sp>
          <p:nvSpPr>
            <p:cNvPr id="1953" name="Google Shape;1953;p38"/>
            <p:cNvSpPr txBox="1"/>
            <p:nvPr/>
          </p:nvSpPr>
          <p:spPr>
            <a:xfrm>
              <a:off x="343745" y="3743968"/>
              <a:ext cx="2014764" cy="7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Ngôn ngữ, cách viết cần sinh động, giàu cảm xúc.</a:t>
              </a:r>
              <a:endParaRPr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49E47B6-B438-4F2E-A809-1FF281E834CA}"/>
              </a:ext>
            </a:extLst>
          </p:cNvPr>
          <p:cNvGrpSpPr/>
          <p:nvPr/>
        </p:nvGrpSpPr>
        <p:grpSpPr>
          <a:xfrm>
            <a:off x="5093008" y="1498421"/>
            <a:ext cx="3794885" cy="1696584"/>
            <a:chOff x="5106709" y="1498201"/>
            <a:chExt cx="3794885" cy="1696584"/>
          </a:xfrm>
        </p:grpSpPr>
        <p:sp>
          <p:nvSpPr>
            <p:cNvPr id="1959" name="Google Shape;1959;p38"/>
            <p:cNvSpPr/>
            <p:nvPr/>
          </p:nvSpPr>
          <p:spPr>
            <a:xfrm flipH="1">
              <a:off x="6685457" y="1498201"/>
              <a:ext cx="2216137" cy="11742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9460175-9531-47A8-B5DA-7DCD4A3A77AB}"/>
                </a:ext>
              </a:extLst>
            </p:cNvPr>
            <p:cNvGrpSpPr/>
            <p:nvPr/>
          </p:nvGrpSpPr>
          <p:grpSpPr>
            <a:xfrm>
              <a:off x="5106709" y="1854419"/>
              <a:ext cx="3642756" cy="1340366"/>
              <a:chOff x="4948850" y="1913877"/>
              <a:chExt cx="3642756" cy="1340366"/>
            </a:xfrm>
          </p:grpSpPr>
          <p:cxnSp>
            <p:nvCxnSpPr>
              <p:cNvPr id="1960" name="Google Shape;1960;p38"/>
              <p:cNvCxnSpPr/>
              <p:nvPr/>
            </p:nvCxnSpPr>
            <p:spPr>
              <a:xfrm flipH="1">
                <a:off x="6682669" y="1913877"/>
                <a:ext cx="1908937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61" name="Google Shape;1961;p38"/>
              <p:cNvCxnSpPr/>
              <p:nvPr/>
            </p:nvCxnSpPr>
            <p:spPr>
              <a:xfrm flipH="1">
                <a:off x="4948850" y="1914143"/>
                <a:ext cx="1736607" cy="13401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962" name="Google Shape;1962;p38"/>
            <p:cNvSpPr txBox="1"/>
            <p:nvPr/>
          </p:nvSpPr>
          <p:spPr>
            <a:xfrm>
              <a:off x="6969009" y="1504942"/>
              <a:ext cx="1460700" cy="42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Staatliches"/>
                  <a:sym typeface="Staatliches"/>
                </a:rPr>
                <a:t>Trình bày</a:t>
              </a:r>
              <a:endParaRPr sz="18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endParaRPr>
            </a:p>
          </p:txBody>
        </p:sp>
        <p:sp>
          <p:nvSpPr>
            <p:cNvPr id="1963" name="Google Shape;1963;p38"/>
            <p:cNvSpPr txBox="1"/>
            <p:nvPr/>
          </p:nvSpPr>
          <p:spPr>
            <a:xfrm>
              <a:off x="6821250" y="1907552"/>
              <a:ext cx="2007211" cy="735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Những đặc điểm nổi bật, để lại ấn tượng</a:t>
              </a:r>
              <a:endParaRPr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98B0D3-D7F4-45D1-A4AA-59A455D40917}"/>
              </a:ext>
            </a:extLst>
          </p:cNvPr>
          <p:cNvGrpSpPr/>
          <p:nvPr/>
        </p:nvGrpSpPr>
        <p:grpSpPr>
          <a:xfrm>
            <a:off x="5194659" y="3325160"/>
            <a:ext cx="3693234" cy="1205203"/>
            <a:chOff x="5208360" y="3324940"/>
            <a:chExt cx="3693234" cy="1205203"/>
          </a:xfrm>
        </p:grpSpPr>
        <p:sp>
          <p:nvSpPr>
            <p:cNvPr id="1955" name="Google Shape;1955;p38"/>
            <p:cNvSpPr/>
            <p:nvPr/>
          </p:nvSpPr>
          <p:spPr>
            <a:xfrm flipH="1">
              <a:off x="6678266" y="3355943"/>
              <a:ext cx="2223328" cy="1174200"/>
            </a:xfrm>
            <a:prstGeom prst="roundRect">
              <a:avLst>
                <a:gd name="adj" fmla="val 16667"/>
              </a:avLst>
            </a:prstGeom>
            <a:solidFill>
              <a:schemeClr val="tx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4299DDE-40CB-4D43-9A3A-BFBDC7237693}"/>
                </a:ext>
              </a:extLst>
            </p:cNvPr>
            <p:cNvGrpSpPr/>
            <p:nvPr/>
          </p:nvGrpSpPr>
          <p:grpSpPr>
            <a:xfrm>
              <a:off x="5208360" y="3674417"/>
              <a:ext cx="3586286" cy="379166"/>
              <a:chOff x="5001050" y="3778777"/>
              <a:chExt cx="3586286" cy="379166"/>
            </a:xfrm>
          </p:grpSpPr>
          <p:cxnSp>
            <p:nvCxnSpPr>
              <p:cNvPr id="1956" name="Google Shape;1956;p38"/>
              <p:cNvCxnSpPr/>
              <p:nvPr/>
            </p:nvCxnSpPr>
            <p:spPr>
              <a:xfrm flipH="1">
                <a:off x="6678399" y="3778777"/>
                <a:ext cx="1908937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accent5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957" name="Google Shape;1957;p38"/>
              <p:cNvCxnSpPr/>
              <p:nvPr/>
            </p:nvCxnSpPr>
            <p:spPr>
              <a:xfrm flipH="1">
                <a:off x="5001050" y="3779043"/>
                <a:ext cx="1680137" cy="378900"/>
              </a:xfrm>
              <a:prstGeom prst="bentConnector3">
                <a:avLst>
                  <a:gd name="adj1" fmla="val 50000"/>
                </a:avLst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oval" w="med" len="med"/>
              </a:ln>
            </p:spPr>
          </p:cxnSp>
        </p:grpSp>
        <p:sp>
          <p:nvSpPr>
            <p:cNvPr id="1964" name="Google Shape;1964;p38"/>
            <p:cNvSpPr txBox="1"/>
            <p:nvPr/>
          </p:nvSpPr>
          <p:spPr>
            <a:xfrm>
              <a:off x="7028560" y="3324940"/>
              <a:ext cx="1460700" cy="42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 b="1" dirty="0">
                  <a:solidFill>
                    <a:schemeClr val="dk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Staatliches"/>
                  <a:sym typeface="Staatliches"/>
                </a:rPr>
                <a:t>Tình cảm</a:t>
              </a:r>
              <a:endParaRPr sz="1800" b="1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Staatliches"/>
                <a:sym typeface="Staatliches"/>
              </a:endParaRPr>
            </a:p>
          </p:txBody>
        </p:sp>
        <p:sp>
          <p:nvSpPr>
            <p:cNvPr id="1965" name="Google Shape;1965;p38"/>
            <p:cNvSpPr txBox="1"/>
            <p:nvPr/>
          </p:nvSpPr>
          <p:spPr>
            <a:xfrm>
              <a:off x="6678266" y="3867900"/>
              <a:ext cx="2223328" cy="49006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600" dirty="0">
                  <a:solidFill>
                    <a:schemeClr val="dk2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Quicksand"/>
                  <a:sym typeface="Quicksand"/>
                </a:rPr>
                <a:t>Thể hiện được tình cảm, suy nghĩ với đối tượng</a:t>
              </a:r>
              <a:endParaRPr sz="1600" dirty="0">
                <a:solidFill>
                  <a:schemeClr val="dk2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"/>
                <a:sym typeface="Quicksan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45"/>
          <p:cNvSpPr txBox="1">
            <a:spLocks noGrp="1"/>
          </p:cNvSpPr>
          <p:nvPr>
            <p:ph type="title"/>
          </p:nvPr>
        </p:nvSpPr>
        <p:spPr>
          <a:xfrm>
            <a:off x="999675" y="445025"/>
            <a:ext cx="742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Dàn ý gợi ý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25C3FD-F2E4-4289-B712-B5B277E2E0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7223" y="1600139"/>
            <a:ext cx="2013300" cy="469800"/>
          </a:xfrm>
        </p:spPr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Mở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1E8BB24A-6242-4D5C-90DA-DA2B0B97E4B9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337225" y="2069938"/>
            <a:ext cx="2435711" cy="2345945"/>
          </a:xfrm>
          <a:ln w="19050">
            <a:solidFill>
              <a:schemeClr val="tx2">
                <a:lumMod val="10000"/>
              </a:schemeClr>
            </a:solidFill>
          </a:ln>
        </p:spPr>
        <p:txBody>
          <a:bodyPr/>
          <a:lstStyle/>
          <a:p>
            <a:pPr marL="127000" indent="0" algn="l">
              <a:lnSpc>
                <a:spcPct val="150000"/>
              </a:lnSpc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127000" indent="0" algn="l">
              <a:lnSpc>
                <a:spcPct val="150000"/>
              </a:lnSpc>
            </a:pP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-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tỏ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ban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đầu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1108764-2C07-4407-81CF-ADFF0FA9FD01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468703" y="1678287"/>
            <a:ext cx="2013300" cy="469800"/>
          </a:xfrm>
        </p:spPr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4AA9B8BC-E64A-4155-BF7C-74BB907EE269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012575" y="2081001"/>
            <a:ext cx="3531219" cy="2334882"/>
          </a:xfrm>
          <a:ln w="19050">
            <a:solidFill>
              <a:schemeClr val="tx2">
                <a:lumMod val="10000"/>
              </a:schemeClr>
            </a:solidFill>
          </a:ln>
        </p:spPr>
        <p:txBody>
          <a:bodyPr/>
          <a:lstStyle/>
          <a:p>
            <a:pPr marL="412750" indent="-285750" algn="l"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12750" indent="-285750" algn="l">
              <a:lnSpc>
                <a:spcPct val="150000"/>
              </a:lnSpc>
              <a:buFontTx/>
              <a:buChar char="-"/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1" name="Subtitle 10">
            <a:extLst>
              <a:ext uri="{FF2B5EF4-FFF2-40B4-BE49-F238E27FC236}">
                <a16:creationId xmlns:a16="http://schemas.microsoft.com/office/drawing/2014/main" id="{D4DBBF52-E2CA-406C-8CDD-48FEA27873BA}"/>
              </a:ext>
            </a:extLst>
          </p:cNvPr>
          <p:cNvSpPr>
            <a:spLocks noGrp="1"/>
          </p:cNvSpPr>
          <p:nvPr>
            <p:ph type="subTitle" idx="5"/>
          </p:nvPr>
        </p:nvSpPr>
        <p:spPr>
          <a:xfrm>
            <a:off x="6875346" y="1600139"/>
            <a:ext cx="2013300" cy="469800"/>
          </a:xfrm>
        </p:spPr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Subtitle 12">
            <a:extLst>
              <a:ext uri="{FF2B5EF4-FFF2-40B4-BE49-F238E27FC236}">
                <a16:creationId xmlns:a16="http://schemas.microsoft.com/office/drawing/2014/main" id="{F0935B80-CF4E-48FB-B6BF-5FB19E6A8DA5}"/>
              </a:ext>
            </a:extLst>
          </p:cNvPr>
          <p:cNvSpPr>
            <a:spLocks noGrp="1"/>
          </p:cNvSpPr>
          <p:nvPr>
            <p:ph type="subTitle" idx="6"/>
          </p:nvPr>
        </p:nvSpPr>
        <p:spPr>
          <a:xfrm>
            <a:off x="6668429" y="2081000"/>
            <a:ext cx="2220220" cy="2334882"/>
          </a:xfrm>
          <a:ln w="19050">
            <a:solidFill>
              <a:schemeClr val="tx2">
                <a:lumMod val="10000"/>
              </a:schemeClr>
            </a:solidFill>
          </a:ln>
        </p:spPr>
        <p:txBody>
          <a:bodyPr/>
          <a:lstStyle/>
          <a:p>
            <a:pPr marL="127000" indent="0" algn="l">
              <a:lnSpc>
                <a:spcPct val="150000"/>
              </a:lnSpc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khái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quát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61" grpId="0"/>
      <p:bldP spid="3" grpId="0" build="p"/>
      <p:bldP spid="5" grpId="0" build="p" animBg="1"/>
      <p:bldP spid="7" grpId="0" build="p"/>
      <p:bldP spid="9" grpId="0" build="p" animBg="1"/>
      <p:bldP spid="11" grpId="0" build="p"/>
      <p:bldP spid="13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F0A374D-CD2A-4477-BF4A-775101D6C6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0544" y="1108619"/>
            <a:ext cx="4400156" cy="2389500"/>
          </a:xfrm>
        </p:spPr>
        <p:txBody>
          <a:bodyPr/>
          <a:lstStyle/>
          <a:p>
            <a:pPr algn="ctr"/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II.</a:t>
            </a:r>
            <a:b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5400" b="1" dirty="0">
                <a:latin typeface="Cambria" panose="02040503050406030204" pitchFamily="18" charset="0"/>
                <a:ea typeface="Cambria" panose="02040503050406030204" pitchFamily="18" charset="0"/>
              </a:rPr>
              <a:t>THỰC HÀNH VIẾT THEO CÁC BƯỚC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A84EFE6-7D47-440C-9C2A-2AE65664B7E9}"/>
              </a:ext>
            </a:extLst>
          </p:cNvPr>
          <p:cNvGrpSpPr/>
          <p:nvPr/>
        </p:nvGrpSpPr>
        <p:grpSpPr>
          <a:xfrm>
            <a:off x="139404" y="599010"/>
            <a:ext cx="3459811" cy="3945479"/>
            <a:chOff x="169140" y="876957"/>
            <a:chExt cx="3459811" cy="3945479"/>
          </a:xfrm>
        </p:grpSpPr>
        <p:grpSp>
          <p:nvGrpSpPr>
            <p:cNvPr id="6" name="Google Shape;298;p28">
              <a:extLst>
                <a:ext uri="{FF2B5EF4-FFF2-40B4-BE49-F238E27FC236}">
                  <a16:creationId xmlns:a16="http://schemas.microsoft.com/office/drawing/2014/main" id="{DCD262AC-02B9-49E4-9348-120692F992F8}"/>
                </a:ext>
              </a:extLst>
            </p:cNvPr>
            <p:cNvGrpSpPr/>
            <p:nvPr/>
          </p:nvGrpSpPr>
          <p:grpSpPr>
            <a:xfrm>
              <a:off x="169140" y="876957"/>
              <a:ext cx="3459811" cy="3945479"/>
              <a:chOff x="720000" y="857250"/>
              <a:chExt cx="2933100" cy="3593550"/>
            </a:xfrm>
          </p:grpSpPr>
          <p:sp>
            <p:nvSpPr>
              <p:cNvPr id="225" name="Google Shape;299;p28">
                <a:extLst>
                  <a:ext uri="{FF2B5EF4-FFF2-40B4-BE49-F238E27FC236}">
                    <a16:creationId xmlns:a16="http://schemas.microsoft.com/office/drawing/2014/main" id="{6232A31B-F222-446F-AC14-7993C62121FA}"/>
                  </a:ext>
                </a:extLst>
              </p:cNvPr>
              <p:cNvSpPr/>
              <p:nvPr/>
            </p:nvSpPr>
            <p:spPr>
              <a:xfrm rot="5400000">
                <a:off x="1494776" y="2292600"/>
                <a:ext cx="3126300" cy="1190100"/>
              </a:xfrm>
              <a:prstGeom prst="round1Rect">
                <a:avLst>
                  <a:gd name="adj" fmla="val 16667"/>
                </a:avLst>
              </a:prstGeom>
              <a:solidFill>
                <a:srgbClr val="F8DE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300;p28">
                <a:extLst>
                  <a:ext uri="{FF2B5EF4-FFF2-40B4-BE49-F238E27FC236}">
                    <a16:creationId xmlns:a16="http://schemas.microsoft.com/office/drawing/2014/main" id="{9B692E95-9029-47AF-9E6B-1D14B69A6E55}"/>
                  </a:ext>
                </a:extLst>
              </p:cNvPr>
              <p:cNvSpPr/>
              <p:nvPr/>
            </p:nvSpPr>
            <p:spPr>
              <a:xfrm>
                <a:off x="720000" y="1324500"/>
                <a:ext cx="1743000" cy="3126300"/>
              </a:xfrm>
              <a:prstGeom prst="roundRect">
                <a:avLst>
                  <a:gd name="adj" fmla="val 0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27" name="Google Shape;301;p28">
                <a:extLst>
                  <a:ext uri="{FF2B5EF4-FFF2-40B4-BE49-F238E27FC236}">
                    <a16:creationId xmlns:a16="http://schemas.microsoft.com/office/drawing/2014/main" id="{B1D399C8-6175-4A67-8BC6-1559BAB4D8EA}"/>
                  </a:ext>
                </a:extLst>
              </p:cNvPr>
              <p:cNvCxnSpPr>
                <a:stCxn id="226" idx="3"/>
                <a:endCxn id="225" idx="0"/>
              </p:cNvCxnSpPr>
              <p:nvPr/>
            </p:nvCxnSpPr>
            <p:spPr>
              <a:xfrm>
                <a:off x="2463000" y="2887650"/>
                <a:ext cx="1190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8" name="Google Shape;302;p28">
                <a:extLst>
                  <a:ext uri="{FF2B5EF4-FFF2-40B4-BE49-F238E27FC236}">
                    <a16:creationId xmlns:a16="http://schemas.microsoft.com/office/drawing/2014/main" id="{5AEC4806-25B0-4838-88CB-9D44DC509DB9}"/>
                  </a:ext>
                </a:extLst>
              </p:cNvPr>
              <p:cNvCxnSpPr/>
              <p:nvPr/>
            </p:nvCxnSpPr>
            <p:spPr>
              <a:xfrm>
                <a:off x="2463000" y="3663900"/>
                <a:ext cx="1190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29" name="Google Shape;303;p28">
                <a:extLst>
                  <a:ext uri="{FF2B5EF4-FFF2-40B4-BE49-F238E27FC236}">
                    <a16:creationId xmlns:a16="http://schemas.microsoft.com/office/drawing/2014/main" id="{7CB83679-A5CB-4943-B9DB-06C0A68AFA7B}"/>
                  </a:ext>
                </a:extLst>
              </p:cNvPr>
              <p:cNvCxnSpPr/>
              <p:nvPr/>
            </p:nvCxnSpPr>
            <p:spPr>
              <a:xfrm>
                <a:off x="2463000" y="2111400"/>
                <a:ext cx="1190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sp>
            <p:nvSpPr>
              <p:cNvPr id="230" name="Google Shape;304;p28">
                <a:extLst>
                  <a:ext uri="{FF2B5EF4-FFF2-40B4-BE49-F238E27FC236}">
                    <a16:creationId xmlns:a16="http://schemas.microsoft.com/office/drawing/2014/main" id="{B10F0C16-0C2F-4676-8314-9F2BA0357725}"/>
                  </a:ext>
                </a:extLst>
              </p:cNvPr>
              <p:cNvSpPr/>
              <p:nvPr/>
            </p:nvSpPr>
            <p:spPr>
              <a:xfrm>
                <a:off x="720000" y="857250"/>
                <a:ext cx="2933100" cy="477900"/>
              </a:xfrm>
              <a:prstGeom prst="round1Rect">
                <a:avLst>
                  <a:gd name="adj" fmla="val 40835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cxnSp>
            <p:nvCxnSpPr>
              <p:cNvPr id="231" name="Google Shape;305;p28">
                <a:extLst>
                  <a:ext uri="{FF2B5EF4-FFF2-40B4-BE49-F238E27FC236}">
                    <a16:creationId xmlns:a16="http://schemas.microsoft.com/office/drawing/2014/main" id="{AF657D1C-C9A8-4E18-83EB-81C68BC5FEFE}"/>
                  </a:ext>
                </a:extLst>
              </p:cNvPr>
              <p:cNvCxnSpPr/>
              <p:nvPr/>
            </p:nvCxnSpPr>
            <p:spPr>
              <a:xfrm>
                <a:off x="720000" y="1337838"/>
                <a:ext cx="29331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7" name="Google Shape;487;p28">
              <a:extLst>
                <a:ext uri="{FF2B5EF4-FFF2-40B4-BE49-F238E27FC236}">
                  <a16:creationId xmlns:a16="http://schemas.microsoft.com/office/drawing/2014/main" id="{A7A685F9-BCAF-4308-8E9F-E7B1634EC278}"/>
                </a:ext>
              </a:extLst>
            </p:cNvPr>
            <p:cNvGrpSpPr/>
            <p:nvPr/>
          </p:nvGrpSpPr>
          <p:grpSpPr>
            <a:xfrm>
              <a:off x="2676565" y="2462713"/>
              <a:ext cx="762959" cy="356509"/>
              <a:chOff x="6818926" y="4645485"/>
              <a:chExt cx="668793" cy="312508"/>
            </a:xfrm>
          </p:grpSpPr>
          <p:sp>
            <p:nvSpPr>
              <p:cNvPr id="222" name="Google Shape;488;p28">
                <a:extLst>
                  <a:ext uri="{FF2B5EF4-FFF2-40B4-BE49-F238E27FC236}">
                    <a16:creationId xmlns:a16="http://schemas.microsoft.com/office/drawing/2014/main" id="{6542684B-5B06-4767-A5C6-6A97EFF040F9}"/>
                  </a:ext>
                </a:extLst>
              </p:cNvPr>
              <p:cNvSpPr/>
              <p:nvPr/>
            </p:nvSpPr>
            <p:spPr>
              <a:xfrm>
                <a:off x="6838341" y="4665125"/>
                <a:ext cx="542411" cy="284848"/>
              </a:xfrm>
              <a:custGeom>
                <a:avLst/>
                <a:gdLst/>
                <a:ahLst/>
                <a:cxnLst/>
                <a:rect l="l" t="t" r="r" b="b"/>
                <a:pathLst>
                  <a:path w="7236" h="3800" extrusionOk="0">
                    <a:moveTo>
                      <a:pt x="5227" y="0"/>
                    </a:moveTo>
                    <a:cubicBezTo>
                      <a:pt x="3772" y="0"/>
                      <a:pt x="2317" y="503"/>
                      <a:pt x="1187" y="1427"/>
                    </a:cubicBezTo>
                    <a:cubicBezTo>
                      <a:pt x="705" y="1828"/>
                      <a:pt x="268" y="2319"/>
                      <a:pt x="80" y="2917"/>
                    </a:cubicBezTo>
                    <a:cubicBezTo>
                      <a:pt x="27" y="3095"/>
                      <a:pt x="0" y="3282"/>
                      <a:pt x="63" y="3461"/>
                    </a:cubicBezTo>
                    <a:cubicBezTo>
                      <a:pt x="125" y="3608"/>
                      <a:pt x="274" y="3728"/>
                      <a:pt x="429" y="3728"/>
                    </a:cubicBezTo>
                    <a:cubicBezTo>
                      <a:pt x="452" y="3728"/>
                      <a:pt x="476" y="3725"/>
                      <a:pt x="500" y="3720"/>
                    </a:cubicBezTo>
                    <a:lnTo>
                      <a:pt x="553" y="3800"/>
                    </a:lnTo>
                    <a:cubicBezTo>
                      <a:pt x="556" y="3800"/>
                      <a:pt x="558" y="3800"/>
                      <a:pt x="561" y="3800"/>
                    </a:cubicBezTo>
                    <a:cubicBezTo>
                      <a:pt x="1351" y="3800"/>
                      <a:pt x="4672" y="2405"/>
                      <a:pt x="6736" y="1275"/>
                    </a:cubicBezTo>
                    <a:cubicBezTo>
                      <a:pt x="6950" y="1150"/>
                      <a:pt x="7199" y="990"/>
                      <a:pt x="7217" y="731"/>
                    </a:cubicBezTo>
                    <a:cubicBezTo>
                      <a:pt x="7235" y="392"/>
                      <a:pt x="6834" y="205"/>
                      <a:pt x="6504" y="133"/>
                    </a:cubicBezTo>
                    <a:cubicBezTo>
                      <a:pt x="6084" y="44"/>
                      <a:pt x="5655" y="0"/>
                      <a:pt x="522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489;p28">
                <a:extLst>
                  <a:ext uri="{FF2B5EF4-FFF2-40B4-BE49-F238E27FC236}">
                    <a16:creationId xmlns:a16="http://schemas.microsoft.com/office/drawing/2014/main" id="{E7C83918-37DE-44A1-9605-EFBE0887FDCB}"/>
                  </a:ext>
                </a:extLst>
              </p:cNvPr>
              <p:cNvSpPr/>
              <p:nvPr/>
            </p:nvSpPr>
            <p:spPr>
              <a:xfrm>
                <a:off x="6818926" y="4645485"/>
                <a:ext cx="668793" cy="312508"/>
              </a:xfrm>
              <a:custGeom>
                <a:avLst/>
                <a:gdLst/>
                <a:ahLst/>
                <a:cxnLst/>
                <a:rect l="l" t="t" r="r" b="b"/>
                <a:pathLst>
                  <a:path w="8922" h="4169" extrusionOk="0">
                    <a:moveTo>
                      <a:pt x="5454" y="508"/>
                    </a:moveTo>
                    <a:cubicBezTo>
                      <a:pt x="5578" y="508"/>
                      <a:pt x="5702" y="512"/>
                      <a:pt x="5826" y="520"/>
                    </a:cubicBezTo>
                    <a:cubicBezTo>
                      <a:pt x="6013" y="529"/>
                      <a:pt x="6745" y="511"/>
                      <a:pt x="6861" y="681"/>
                    </a:cubicBezTo>
                    <a:cubicBezTo>
                      <a:pt x="6870" y="895"/>
                      <a:pt x="6870" y="1109"/>
                      <a:pt x="6870" y="1323"/>
                    </a:cubicBezTo>
                    <a:cubicBezTo>
                      <a:pt x="6816" y="1359"/>
                      <a:pt x="6754" y="1386"/>
                      <a:pt x="6700" y="1421"/>
                    </a:cubicBezTo>
                    <a:cubicBezTo>
                      <a:pt x="6584" y="1528"/>
                      <a:pt x="6388" y="1591"/>
                      <a:pt x="6254" y="1662"/>
                    </a:cubicBezTo>
                    <a:cubicBezTo>
                      <a:pt x="5210" y="2206"/>
                      <a:pt x="4140" y="2706"/>
                      <a:pt x="3051" y="3161"/>
                    </a:cubicBezTo>
                    <a:cubicBezTo>
                      <a:pt x="2401" y="3436"/>
                      <a:pt x="1649" y="3820"/>
                      <a:pt x="942" y="3964"/>
                    </a:cubicBezTo>
                    <a:lnTo>
                      <a:pt x="942" y="3964"/>
                    </a:lnTo>
                    <a:cubicBezTo>
                      <a:pt x="933" y="3877"/>
                      <a:pt x="871" y="3794"/>
                      <a:pt x="759" y="3785"/>
                    </a:cubicBezTo>
                    <a:cubicBezTo>
                      <a:pt x="455" y="3767"/>
                      <a:pt x="634" y="3000"/>
                      <a:pt x="714" y="2857"/>
                    </a:cubicBezTo>
                    <a:cubicBezTo>
                      <a:pt x="821" y="2670"/>
                      <a:pt x="946" y="2492"/>
                      <a:pt x="1089" y="2331"/>
                    </a:cubicBezTo>
                    <a:cubicBezTo>
                      <a:pt x="1339" y="2055"/>
                      <a:pt x="1633" y="1814"/>
                      <a:pt x="1936" y="1600"/>
                    </a:cubicBezTo>
                    <a:cubicBezTo>
                      <a:pt x="2507" y="1216"/>
                      <a:pt x="3132" y="922"/>
                      <a:pt x="3792" y="734"/>
                    </a:cubicBezTo>
                    <a:cubicBezTo>
                      <a:pt x="4332" y="588"/>
                      <a:pt x="4896" y="508"/>
                      <a:pt x="5454" y="508"/>
                    </a:cubicBezTo>
                    <a:close/>
                    <a:moveTo>
                      <a:pt x="5718" y="0"/>
                    </a:moveTo>
                    <a:cubicBezTo>
                      <a:pt x="5341" y="0"/>
                      <a:pt x="4971" y="35"/>
                      <a:pt x="4657" y="74"/>
                    </a:cubicBezTo>
                    <a:cubicBezTo>
                      <a:pt x="3720" y="199"/>
                      <a:pt x="2811" y="520"/>
                      <a:pt x="1999" y="1020"/>
                    </a:cubicBezTo>
                    <a:cubicBezTo>
                      <a:pt x="1276" y="1466"/>
                      <a:pt x="536" y="2081"/>
                      <a:pt x="215" y="2902"/>
                    </a:cubicBezTo>
                    <a:cubicBezTo>
                      <a:pt x="0" y="3437"/>
                      <a:pt x="45" y="4151"/>
                      <a:pt x="759" y="4169"/>
                    </a:cubicBezTo>
                    <a:cubicBezTo>
                      <a:pt x="810" y="4169"/>
                      <a:pt x="850" y="4154"/>
                      <a:pt x="879" y="4129"/>
                    </a:cubicBezTo>
                    <a:lnTo>
                      <a:pt x="879" y="4129"/>
                    </a:lnTo>
                    <a:cubicBezTo>
                      <a:pt x="921" y="4132"/>
                      <a:pt x="963" y="4133"/>
                      <a:pt x="1005" y="4133"/>
                    </a:cubicBezTo>
                    <a:cubicBezTo>
                      <a:pt x="1502" y="4133"/>
                      <a:pt x="1996" y="3961"/>
                      <a:pt x="2463" y="3803"/>
                    </a:cubicBezTo>
                    <a:cubicBezTo>
                      <a:pt x="3266" y="3527"/>
                      <a:pt x="4051" y="3205"/>
                      <a:pt x="4827" y="2866"/>
                    </a:cubicBezTo>
                    <a:cubicBezTo>
                      <a:pt x="5415" y="2599"/>
                      <a:pt x="8921" y="1332"/>
                      <a:pt x="7298" y="342"/>
                    </a:cubicBezTo>
                    <a:cubicBezTo>
                      <a:pt x="6869" y="79"/>
                      <a:pt x="6286" y="0"/>
                      <a:pt x="571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490;p28">
                <a:extLst>
                  <a:ext uri="{FF2B5EF4-FFF2-40B4-BE49-F238E27FC236}">
                    <a16:creationId xmlns:a16="http://schemas.microsoft.com/office/drawing/2014/main" id="{22F3B323-7768-4D8E-A178-A57BF2ED91BB}"/>
                  </a:ext>
                </a:extLst>
              </p:cNvPr>
              <p:cNvSpPr/>
              <p:nvPr/>
            </p:nvSpPr>
            <p:spPr>
              <a:xfrm>
                <a:off x="7016223" y="4659053"/>
                <a:ext cx="52922" cy="66564"/>
              </a:xfrm>
              <a:custGeom>
                <a:avLst/>
                <a:gdLst/>
                <a:ahLst/>
                <a:cxnLst/>
                <a:rect l="l" t="t" r="r" b="b"/>
                <a:pathLst>
                  <a:path w="706" h="888" extrusionOk="0">
                    <a:moveTo>
                      <a:pt x="98" y="0"/>
                    </a:moveTo>
                    <a:cubicBezTo>
                      <a:pt x="45" y="0"/>
                      <a:pt x="18" y="45"/>
                      <a:pt x="18" y="89"/>
                    </a:cubicBezTo>
                    <a:cubicBezTo>
                      <a:pt x="0" y="223"/>
                      <a:pt x="71" y="321"/>
                      <a:pt x="125" y="446"/>
                    </a:cubicBezTo>
                    <a:cubicBezTo>
                      <a:pt x="187" y="571"/>
                      <a:pt x="214" y="723"/>
                      <a:pt x="312" y="830"/>
                    </a:cubicBezTo>
                    <a:cubicBezTo>
                      <a:pt x="349" y="869"/>
                      <a:pt x="403" y="887"/>
                      <a:pt x="458" y="887"/>
                    </a:cubicBezTo>
                    <a:cubicBezTo>
                      <a:pt x="578" y="887"/>
                      <a:pt x="705" y="803"/>
                      <a:pt x="687" y="669"/>
                    </a:cubicBezTo>
                    <a:cubicBezTo>
                      <a:pt x="660" y="491"/>
                      <a:pt x="553" y="366"/>
                      <a:pt x="437" y="232"/>
                    </a:cubicBezTo>
                    <a:cubicBezTo>
                      <a:pt x="339" y="116"/>
                      <a:pt x="259" y="9"/>
                      <a:pt x="9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" name="Google Shape;491;p28">
              <a:extLst>
                <a:ext uri="{FF2B5EF4-FFF2-40B4-BE49-F238E27FC236}">
                  <a16:creationId xmlns:a16="http://schemas.microsoft.com/office/drawing/2014/main" id="{B7DD8F06-D579-4118-A275-6437676EFD65}"/>
                </a:ext>
              </a:extLst>
            </p:cNvPr>
            <p:cNvGrpSpPr/>
            <p:nvPr/>
          </p:nvGrpSpPr>
          <p:grpSpPr>
            <a:xfrm>
              <a:off x="2698713" y="3257743"/>
              <a:ext cx="718653" cy="318962"/>
              <a:chOff x="5531250" y="4974543"/>
              <a:chExt cx="718653" cy="318962"/>
            </a:xfrm>
          </p:grpSpPr>
          <p:sp>
            <p:nvSpPr>
              <p:cNvPr id="220" name="Google Shape;492;p28">
                <a:extLst>
                  <a:ext uri="{FF2B5EF4-FFF2-40B4-BE49-F238E27FC236}">
                    <a16:creationId xmlns:a16="http://schemas.microsoft.com/office/drawing/2014/main" id="{FE7A9B77-13BD-4C25-94AA-4527E0632CAB}"/>
                  </a:ext>
                </a:extLst>
              </p:cNvPr>
              <p:cNvSpPr/>
              <p:nvPr/>
            </p:nvSpPr>
            <p:spPr>
              <a:xfrm>
                <a:off x="5531250" y="4974543"/>
                <a:ext cx="318192" cy="318962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3730" extrusionOk="0">
                    <a:moveTo>
                      <a:pt x="1856" y="223"/>
                    </a:moveTo>
                    <a:cubicBezTo>
                      <a:pt x="2766" y="223"/>
                      <a:pt x="3497" y="964"/>
                      <a:pt x="3497" y="1865"/>
                    </a:cubicBezTo>
                    <a:cubicBezTo>
                      <a:pt x="3497" y="2766"/>
                      <a:pt x="2766" y="3506"/>
                      <a:pt x="1856" y="3506"/>
                    </a:cubicBezTo>
                    <a:cubicBezTo>
                      <a:pt x="955" y="3506"/>
                      <a:pt x="223" y="2766"/>
                      <a:pt x="223" y="1865"/>
                    </a:cubicBezTo>
                    <a:cubicBezTo>
                      <a:pt x="223" y="964"/>
                      <a:pt x="955" y="223"/>
                      <a:pt x="1856" y="223"/>
                    </a:cubicBezTo>
                    <a:close/>
                    <a:moveTo>
                      <a:pt x="1856" y="0"/>
                    </a:moveTo>
                    <a:cubicBezTo>
                      <a:pt x="830" y="0"/>
                      <a:pt x="0" y="839"/>
                      <a:pt x="0" y="1865"/>
                    </a:cubicBezTo>
                    <a:cubicBezTo>
                      <a:pt x="0" y="2891"/>
                      <a:pt x="830" y="3729"/>
                      <a:pt x="1856" y="3729"/>
                    </a:cubicBezTo>
                    <a:cubicBezTo>
                      <a:pt x="2882" y="3729"/>
                      <a:pt x="3720" y="2891"/>
                      <a:pt x="3720" y="1865"/>
                    </a:cubicBezTo>
                    <a:cubicBezTo>
                      <a:pt x="3720" y="839"/>
                      <a:pt x="2882" y="0"/>
                      <a:pt x="18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493;p28">
                <a:extLst>
                  <a:ext uri="{FF2B5EF4-FFF2-40B4-BE49-F238E27FC236}">
                    <a16:creationId xmlns:a16="http://schemas.microsoft.com/office/drawing/2014/main" id="{1729305A-8A80-4755-AC8D-DF514ED6E712}"/>
                  </a:ext>
                </a:extLst>
              </p:cNvPr>
              <p:cNvSpPr/>
              <p:nvPr/>
            </p:nvSpPr>
            <p:spPr>
              <a:xfrm>
                <a:off x="5931711" y="4974543"/>
                <a:ext cx="318192" cy="318962"/>
              </a:xfrm>
              <a:custGeom>
                <a:avLst/>
                <a:gdLst/>
                <a:ahLst/>
                <a:cxnLst/>
                <a:rect l="l" t="t" r="r" b="b"/>
                <a:pathLst>
                  <a:path w="3721" h="3730" extrusionOk="0">
                    <a:moveTo>
                      <a:pt x="1865" y="223"/>
                    </a:moveTo>
                    <a:cubicBezTo>
                      <a:pt x="2766" y="223"/>
                      <a:pt x="3498" y="964"/>
                      <a:pt x="3498" y="1865"/>
                    </a:cubicBezTo>
                    <a:cubicBezTo>
                      <a:pt x="3498" y="2766"/>
                      <a:pt x="2766" y="3506"/>
                      <a:pt x="1865" y="3506"/>
                    </a:cubicBezTo>
                    <a:cubicBezTo>
                      <a:pt x="955" y="3506"/>
                      <a:pt x="224" y="2766"/>
                      <a:pt x="224" y="1865"/>
                    </a:cubicBezTo>
                    <a:cubicBezTo>
                      <a:pt x="224" y="964"/>
                      <a:pt x="955" y="223"/>
                      <a:pt x="1865" y="223"/>
                    </a:cubicBezTo>
                    <a:close/>
                    <a:moveTo>
                      <a:pt x="1865" y="0"/>
                    </a:moveTo>
                    <a:cubicBezTo>
                      <a:pt x="839" y="0"/>
                      <a:pt x="1" y="839"/>
                      <a:pt x="1" y="1865"/>
                    </a:cubicBezTo>
                    <a:cubicBezTo>
                      <a:pt x="1" y="2891"/>
                      <a:pt x="839" y="3729"/>
                      <a:pt x="1865" y="3729"/>
                    </a:cubicBezTo>
                    <a:cubicBezTo>
                      <a:pt x="2891" y="3729"/>
                      <a:pt x="3721" y="2891"/>
                      <a:pt x="3721" y="1865"/>
                    </a:cubicBezTo>
                    <a:cubicBezTo>
                      <a:pt x="3721" y="839"/>
                      <a:pt x="2891" y="0"/>
                      <a:pt x="1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" name="Google Shape;494;p28">
              <a:extLst>
                <a:ext uri="{FF2B5EF4-FFF2-40B4-BE49-F238E27FC236}">
                  <a16:creationId xmlns:a16="http://schemas.microsoft.com/office/drawing/2014/main" id="{3D04CC0F-DD97-4B70-AF14-C5407C63E717}"/>
                </a:ext>
              </a:extLst>
            </p:cNvPr>
            <p:cNvGrpSpPr/>
            <p:nvPr/>
          </p:nvGrpSpPr>
          <p:grpSpPr>
            <a:xfrm>
              <a:off x="2698709" y="4071922"/>
              <a:ext cx="718667" cy="317429"/>
              <a:chOff x="2003375" y="4666399"/>
              <a:chExt cx="629967" cy="278252"/>
            </a:xfrm>
          </p:grpSpPr>
          <p:sp>
            <p:nvSpPr>
              <p:cNvPr id="218" name="Google Shape;495;p28">
                <a:extLst>
                  <a:ext uri="{FF2B5EF4-FFF2-40B4-BE49-F238E27FC236}">
                    <a16:creationId xmlns:a16="http://schemas.microsoft.com/office/drawing/2014/main" id="{E87E0D49-1932-4DCC-B7F5-26F7B6878B4C}"/>
                  </a:ext>
                </a:extLst>
              </p:cNvPr>
              <p:cNvSpPr/>
              <p:nvPr/>
            </p:nvSpPr>
            <p:spPr>
              <a:xfrm>
                <a:off x="2003375" y="4666399"/>
                <a:ext cx="278252" cy="27825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3712" extrusionOk="0">
                    <a:moveTo>
                      <a:pt x="3212" y="214"/>
                    </a:moveTo>
                    <a:cubicBezTo>
                      <a:pt x="3372" y="214"/>
                      <a:pt x="3497" y="348"/>
                      <a:pt x="3497" y="500"/>
                    </a:cubicBezTo>
                    <a:lnTo>
                      <a:pt x="3497" y="3212"/>
                    </a:lnTo>
                    <a:cubicBezTo>
                      <a:pt x="3497" y="3372"/>
                      <a:pt x="3372" y="3497"/>
                      <a:pt x="3212" y="3497"/>
                    </a:cubicBezTo>
                    <a:lnTo>
                      <a:pt x="500" y="3497"/>
                    </a:lnTo>
                    <a:cubicBezTo>
                      <a:pt x="348" y="3497"/>
                      <a:pt x="223" y="3372"/>
                      <a:pt x="223" y="3212"/>
                    </a:cubicBezTo>
                    <a:lnTo>
                      <a:pt x="223" y="500"/>
                    </a:lnTo>
                    <a:cubicBezTo>
                      <a:pt x="223" y="348"/>
                      <a:pt x="348" y="214"/>
                      <a:pt x="500" y="214"/>
                    </a:cubicBezTo>
                    <a:close/>
                    <a:moveTo>
                      <a:pt x="500" y="0"/>
                    </a:moveTo>
                    <a:cubicBezTo>
                      <a:pt x="223" y="0"/>
                      <a:pt x="0" y="223"/>
                      <a:pt x="0" y="500"/>
                    </a:cubicBezTo>
                    <a:lnTo>
                      <a:pt x="0" y="3212"/>
                    </a:lnTo>
                    <a:cubicBezTo>
                      <a:pt x="0" y="3488"/>
                      <a:pt x="223" y="3711"/>
                      <a:pt x="500" y="3711"/>
                    </a:cubicBezTo>
                    <a:lnTo>
                      <a:pt x="3212" y="3711"/>
                    </a:lnTo>
                    <a:cubicBezTo>
                      <a:pt x="3488" y="3711"/>
                      <a:pt x="3711" y="3488"/>
                      <a:pt x="3711" y="3212"/>
                    </a:cubicBezTo>
                    <a:lnTo>
                      <a:pt x="3711" y="500"/>
                    </a:lnTo>
                    <a:cubicBezTo>
                      <a:pt x="3711" y="223"/>
                      <a:pt x="3488" y="0"/>
                      <a:pt x="32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496;p28">
                <a:extLst>
                  <a:ext uri="{FF2B5EF4-FFF2-40B4-BE49-F238E27FC236}">
                    <a16:creationId xmlns:a16="http://schemas.microsoft.com/office/drawing/2014/main" id="{4ADB80DD-3223-47B4-A225-7438D8563912}"/>
                  </a:ext>
                </a:extLst>
              </p:cNvPr>
              <p:cNvSpPr/>
              <p:nvPr/>
            </p:nvSpPr>
            <p:spPr>
              <a:xfrm>
                <a:off x="2355091" y="4666399"/>
                <a:ext cx="278252" cy="278252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3712" extrusionOk="0">
                    <a:moveTo>
                      <a:pt x="3212" y="214"/>
                    </a:moveTo>
                    <a:cubicBezTo>
                      <a:pt x="3373" y="214"/>
                      <a:pt x="3498" y="348"/>
                      <a:pt x="3498" y="500"/>
                    </a:cubicBezTo>
                    <a:lnTo>
                      <a:pt x="3498" y="3212"/>
                    </a:lnTo>
                    <a:cubicBezTo>
                      <a:pt x="3498" y="3372"/>
                      <a:pt x="3373" y="3497"/>
                      <a:pt x="3212" y="3497"/>
                    </a:cubicBezTo>
                    <a:lnTo>
                      <a:pt x="500" y="3497"/>
                    </a:lnTo>
                    <a:cubicBezTo>
                      <a:pt x="348" y="3497"/>
                      <a:pt x="215" y="3372"/>
                      <a:pt x="215" y="3212"/>
                    </a:cubicBezTo>
                    <a:lnTo>
                      <a:pt x="215" y="500"/>
                    </a:lnTo>
                    <a:cubicBezTo>
                      <a:pt x="215" y="348"/>
                      <a:pt x="348" y="214"/>
                      <a:pt x="500" y="214"/>
                    </a:cubicBezTo>
                    <a:close/>
                    <a:moveTo>
                      <a:pt x="500" y="0"/>
                    </a:moveTo>
                    <a:cubicBezTo>
                      <a:pt x="224" y="0"/>
                      <a:pt x="1" y="223"/>
                      <a:pt x="1" y="500"/>
                    </a:cubicBezTo>
                    <a:lnTo>
                      <a:pt x="1" y="3212"/>
                    </a:lnTo>
                    <a:cubicBezTo>
                      <a:pt x="1" y="3488"/>
                      <a:pt x="224" y="3711"/>
                      <a:pt x="500" y="3711"/>
                    </a:cubicBezTo>
                    <a:lnTo>
                      <a:pt x="3212" y="3711"/>
                    </a:lnTo>
                    <a:cubicBezTo>
                      <a:pt x="3489" y="3711"/>
                      <a:pt x="3712" y="3488"/>
                      <a:pt x="3712" y="3212"/>
                    </a:cubicBezTo>
                    <a:lnTo>
                      <a:pt x="3712" y="500"/>
                    </a:lnTo>
                    <a:cubicBezTo>
                      <a:pt x="3712" y="223"/>
                      <a:pt x="3489" y="0"/>
                      <a:pt x="32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" name="Google Shape;497;p28">
              <a:extLst>
                <a:ext uri="{FF2B5EF4-FFF2-40B4-BE49-F238E27FC236}">
                  <a16:creationId xmlns:a16="http://schemas.microsoft.com/office/drawing/2014/main" id="{F1F7AA09-C681-4835-BF91-938FAD17AC5A}"/>
                </a:ext>
              </a:extLst>
            </p:cNvPr>
            <p:cNvGrpSpPr/>
            <p:nvPr/>
          </p:nvGrpSpPr>
          <p:grpSpPr>
            <a:xfrm>
              <a:off x="2631159" y="1760897"/>
              <a:ext cx="853777" cy="331113"/>
              <a:chOff x="3703859" y="4739561"/>
              <a:chExt cx="748402" cy="290246"/>
            </a:xfrm>
          </p:grpSpPr>
          <p:sp>
            <p:nvSpPr>
              <p:cNvPr id="214" name="Google Shape;498;p28">
                <a:extLst>
                  <a:ext uri="{FF2B5EF4-FFF2-40B4-BE49-F238E27FC236}">
                    <a16:creationId xmlns:a16="http://schemas.microsoft.com/office/drawing/2014/main" id="{EC1F1E68-7F0B-4CCE-9A28-72ACDF416F3A}"/>
                  </a:ext>
                </a:extLst>
              </p:cNvPr>
              <p:cNvSpPr/>
              <p:nvPr/>
            </p:nvSpPr>
            <p:spPr>
              <a:xfrm>
                <a:off x="3737367" y="4748931"/>
                <a:ext cx="608600" cy="254189"/>
              </a:xfrm>
              <a:custGeom>
                <a:avLst/>
                <a:gdLst/>
                <a:ahLst/>
                <a:cxnLst/>
                <a:rect l="l" t="t" r="r" b="b"/>
                <a:pathLst>
                  <a:path w="8119" h="3391" extrusionOk="0">
                    <a:moveTo>
                      <a:pt x="4962" y="1"/>
                    </a:moveTo>
                    <a:cubicBezTo>
                      <a:pt x="3496" y="1"/>
                      <a:pt x="2029" y="453"/>
                      <a:pt x="830" y="1290"/>
                    </a:cubicBezTo>
                    <a:cubicBezTo>
                      <a:pt x="616" y="1442"/>
                      <a:pt x="411" y="1602"/>
                      <a:pt x="286" y="1825"/>
                    </a:cubicBezTo>
                    <a:cubicBezTo>
                      <a:pt x="18" y="2271"/>
                      <a:pt x="0" y="2691"/>
                      <a:pt x="125" y="3199"/>
                    </a:cubicBezTo>
                    <a:lnTo>
                      <a:pt x="214" y="3226"/>
                    </a:lnTo>
                    <a:cubicBezTo>
                      <a:pt x="571" y="3346"/>
                      <a:pt x="945" y="3391"/>
                      <a:pt x="1324" y="3391"/>
                    </a:cubicBezTo>
                    <a:cubicBezTo>
                      <a:pt x="1816" y="3391"/>
                      <a:pt x="2317" y="3316"/>
                      <a:pt x="2802" y="3235"/>
                    </a:cubicBezTo>
                    <a:cubicBezTo>
                      <a:pt x="4586" y="2941"/>
                      <a:pt x="6352" y="2602"/>
                      <a:pt x="8118" y="2218"/>
                    </a:cubicBezTo>
                    <a:cubicBezTo>
                      <a:pt x="8092" y="1388"/>
                      <a:pt x="7556" y="594"/>
                      <a:pt x="6789" y="282"/>
                    </a:cubicBezTo>
                    <a:cubicBezTo>
                      <a:pt x="6539" y="175"/>
                      <a:pt x="6272" y="121"/>
                      <a:pt x="5995" y="77"/>
                    </a:cubicBezTo>
                    <a:cubicBezTo>
                      <a:pt x="5653" y="26"/>
                      <a:pt x="5308" y="1"/>
                      <a:pt x="49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499;p28">
                <a:extLst>
                  <a:ext uri="{FF2B5EF4-FFF2-40B4-BE49-F238E27FC236}">
                    <a16:creationId xmlns:a16="http://schemas.microsoft.com/office/drawing/2014/main" id="{D3ABC59F-33D6-47D5-BC3D-4EE79B287825}"/>
                  </a:ext>
                </a:extLst>
              </p:cNvPr>
              <p:cNvSpPr/>
              <p:nvPr/>
            </p:nvSpPr>
            <p:spPr>
              <a:xfrm>
                <a:off x="3703859" y="4739561"/>
                <a:ext cx="652827" cy="275103"/>
              </a:xfrm>
              <a:custGeom>
                <a:avLst/>
                <a:gdLst/>
                <a:ahLst/>
                <a:cxnLst/>
                <a:rect l="l" t="t" r="r" b="b"/>
                <a:pathLst>
                  <a:path w="8709" h="3670" extrusionOk="0">
                    <a:moveTo>
                      <a:pt x="5506" y="226"/>
                    </a:moveTo>
                    <a:cubicBezTo>
                      <a:pt x="6510" y="226"/>
                      <a:pt x="7521" y="470"/>
                      <a:pt x="8057" y="1255"/>
                    </a:cubicBezTo>
                    <a:cubicBezTo>
                      <a:pt x="8226" y="1495"/>
                      <a:pt x="8548" y="1986"/>
                      <a:pt x="8244" y="2263"/>
                    </a:cubicBezTo>
                    <a:cubicBezTo>
                      <a:pt x="8146" y="2352"/>
                      <a:pt x="7548" y="2405"/>
                      <a:pt x="7415" y="2432"/>
                    </a:cubicBezTo>
                    <a:cubicBezTo>
                      <a:pt x="6665" y="2584"/>
                      <a:pt x="5925" y="2727"/>
                      <a:pt x="5176" y="2869"/>
                    </a:cubicBezTo>
                    <a:cubicBezTo>
                      <a:pt x="4145" y="3055"/>
                      <a:pt x="3027" y="3355"/>
                      <a:pt x="1950" y="3355"/>
                    </a:cubicBezTo>
                    <a:cubicBezTo>
                      <a:pt x="1527" y="3355"/>
                      <a:pt x="1109" y="3309"/>
                      <a:pt x="706" y="3190"/>
                    </a:cubicBezTo>
                    <a:cubicBezTo>
                      <a:pt x="690" y="3186"/>
                      <a:pt x="675" y="3184"/>
                      <a:pt x="660" y="3184"/>
                    </a:cubicBezTo>
                    <a:cubicBezTo>
                      <a:pt x="646" y="3184"/>
                      <a:pt x="632" y="3186"/>
                      <a:pt x="619" y="3190"/>
                    </a:cubicBezTo>
                    <a:lnTo>
                      <a:pt x="619" y="3190"/>
                    </a:lnTo>
                    <a:cubicBezTo>
                      <a:pt x="438" y="1506"/>
                      <a:pt x="2388" y="757"/>
                      <a:pt x="3775" y="434"/>
                    </a:cubicBezTo>
                    <a:cubicBezTo>
                      <a:pt x="4274" y="318"/>
                      <a:pt x="4889" y="226"/>
                      <a:pt x="5506" y="226"/>
                    </a:cubicBezTo>
                    <a:close/>
                    <a:moveTo>
                      <a:pt x="5432" y="0"/>
                    </a:moveTo>
                    <a:cubicBezTo>
                      <a:pt x="5096" y="0"/>
                      <a:pt x="4762" y="25"/>
                      <a:pt x="4444" y="68"/>
                    </a:cubicBezTo>
                    <a:cubicBezTo>
                      <a:pt x="2795" y="290"/>
                      <a:pt x="0" y="1190"/>
                      <a:pt x="509" y="3303"/>
                    </a:cubicBezTo>
                    <a:lnTo>
                      <a:pt x="509" y="3303"/>
                    </a:lnTo>
                    <a:cubicBezTo>
                      <a:pt x="484" y="3383"/>
                      <a:pt x="512" y="3480"/>
                      <a:pt x="617" y="3512"/>
                    </a:cubicBezTo>
                    <a:cubicBezTo>
                      <a:pt x="1012" y="3626"/>
                      <a:pt x="1413" y="3670"/>
                      <a:pt x="1815" y="3670"/>
                    </a:cubicBezTo>
                    <a:cubicBezTo>
                      <a:pt x="2637" y="3670"/>
                      <a:pt x="3466" y="3486"/>
                      <a:pt x="4274" y="3342"/>
                    </a:cubicBezTo>
                    <a:cubicBezTo>
                      <a:pt x="5720" y="3083"/>
                      <a:pt x="7165" y="2798"/>
                      <a:pt x="8601" y="2477"/>
                    </a:cubicBezTo>
                    <a:cubicBezTo>
                      <a:pt x="8664" y="2468"/>
                      <a:pt x="8708" y="2405"/>
                      <a:pt x="8708" y="2343"/>
                    </a:cubicBezTo>
                    <a:cubicBezTo>
                      <a:pt x="8561" y="538"/>
                      <a:pt x="6984" y="0"/>
                      <a:pt x="543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500;p28">
                <a:extLst>
                  <a:ext uri="{FF2B5EF4-FFF2-40B4-BE49-F238E27FC236}">
                    <a16:creationId xmlns:a16="http://schemas.microsoft.com/office/drawing/2014/main" id="{EAC898D1-7B6A-4D99-8E03-6BA4BC41F050}"/>
                  </a:ext>
                </a:extLst>
              </p:cNvPr>
              <p:cNvSpPr/>
              <p:nvPr/>
            </p:nvSpPr>
            <p:spPr>
              <a:xfrm>
                <a:off x="3848384" y="4866919"/>
                <a:ext cx="596532" cy="149995"/>
              </a:xfrm>
              <a:custGeom>
                <a:avLst/>
                <a:gdLst/>
                <a:ahLst/>
                <a:cxnLst/>
                <a:rect l="l" t="t" r="r" b="b"/>
                <a:pathLst>
                  <a:path w="7958" h="2001" extrusionOk="0">
                    <a:moveTo>
                      <a:pt x="7172" y="0"/>
                    </a:moveTo>
                    <a:cubicBezTo>
                      <a:pt x="6521" y="0"/>
                      <a:pt x="5687" y="336"/>
                      <a:pt x="5067" y="448"/>
                    </a:cubicBezTo>
                    <a:cubicBezTo>
                      <a:pt x="3042" y="813"/>
                      <a:pt x="518" y="796"/>
                      <a:pt x="0" y="1786"/>
                    </a:cubicBezTo>
                    <a:cubicBezTo>
                      <a:pt x="182" y="1956"/>
                      <a:pt x="546" y="2000"/>
                      <a:pt x="885" y="2000"/>
                    </a:cubicBezTo>
                    <a:cubicBezTo>
                      <a:pt x="1077" y="2000"/>
                      <a:pt x="1262" y="1986"/>
                      <a:pt x="1401" y="1973"/>
                    </a:cubicBezTo>
                    <a:cubicBezTo>
                      <a:pt x="2685" y="1848"/>
                      <a:pt x="3961" y="1661"/>
                      <a:pt x="5237" y="1474"/>
                    </a:cubicBezTo>
                    <a:cubicBezTo>
                      <a:pt x="5338" y="1460"/>
                      <a:pt x="5440" y="1455"/>
                      <a:pt x="5543" y="1455"/>
                    </a:cubicBezTo>
                    <a:cubicBezTo>
                      <a:pt x="5851" y="1455"/>
                      <a:pt x="6166" y="1500"/>
                      <a:pt x="6467" y="1500"/>
                    </a:cubicBezTo>
                    <a:cubicBezTo>
                      <a:pt x="6742" y="1500"/>
                      <a:pt x="7005" y="1463"/>
                      <a:pt x="7244" y="1322"/>
                    </a:cubicBezTo>
                    <a:cubicBezTo>
                      <a:pt x="7539" y="1143"/>
                      <a:pt x="7958" y="1090"/>
                      <a:pt x="7744" y="367"/>
                    </a:cubicBezTo>
                    <a:cubicBezTo>
                      <a:pt x="7646" y="37"/>
                      <a:pt x="7592" y="11"/>
                      <a:pt x="7244" y="2"/>
                    </a:cubicBezTo>
                    <a:cubicBezTo>
                      <a:pt x="7220" y="1"/>
                      <a:pt x="719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501;p28">
                <a:extLst>
                  <a:ext uri="{FF2B5EF4-FFF2-40B4-BE49-F238E27FC236}">
                    <a16:creationId xmlns:a16="http://schemas.microsoft.com/office/drawing/2014/main" id="{AD256A50-6BAE-4A28-8DB5-E401E6016748}"/>
                  </a:ext>
                </a:extLst>
              </p:cNvPr>
              <p:cNvSpPr/>
              <p:nvPr/>
            </p:nvSpPr>
            <p:spPr>
              <a:xfrm>
                <a:off x="3832942" y="4854701"/>
                <a:ext cx="619320" cy="175107"/>
              </a:xfrm>
              <a:custGeom>
                <a:avLst/>
                <a:gdLst/>
                <a:ahLst/>
                <a:cxnLst/>
                <a:rect l="l" t="t" r="r" b="b"/>
                <a:pathLst>
                  <a:path w="8262" h="2336" extrusionOk="0">
                    <a:moveTo>
                      <a:pt x="7117" y="311"/>
                    </a:moveTo>
                    <a:cubicBezTo>
                      <a:pt x="7160" y="311"/>
                      <a:pt x="7203" y="313"/>
                      <a:pt x="7245" y="316"/>
                    </a:cubicBezTo>
                    <a:cubicBezTo>
                      <a:pt x="7789" y="361"/>
                      <a:pt x="7985" y="843"/>
                      <a:pt x="7575" y="1244"/>
                    </a:cubicBezTo>
                    <a:cubicBezTo>
                      <a:pt x="7352" y="1458"/>
                      <a:pt x="6879" y="1494"/>
                      <a:pt x="6594" y="1503"/>
                    </a:cubicBezTo>
                    <a:cubicBezTo>
                      <a:pt x="5996" y="1521"/>
                      <a:pt x="5452" y="1485"/>
                      <a:pt x="4854" y="1565"/>
                    </a:cubicBezTo>
                    <a:cubicBezTo>
                      <a:pt x="4007" y="1690"/>
                      <a:pt x="3150" y="1806"/>
                      <a:pt x="2294" y="1904"/>
                    </a:cubicBezTo>
                    <a:cubicBezTo>
                      <a:pt x="1959" y="1944"/>
                      <a:pt x="1534" y="2026"/>
                      <a:pt x="1133" y="2026"/>
                    </a:cubicBezTo>
                    <a:cubicBezTo>
                      <a:pt x="842" y="2026"/>
                      <a:pt x="564" y="1983"/>
                      <a:pt x="341" y="1850"/>
                    </a:cubicBezTo>
                    <a:lnTo>
                      <a:pt x="341" y="1850"/>
                    </a:lnTo>
                    <a:cubicBezTo>
                      <a:pt x="1055" y="1100"/>
                      <a:pt x="2678" y="1087"/>
                      <a:pt x="3587" y="976"/>
                    </a:cubicBezTo>
                    <a:cubicBezTo>
                      <a:pt x="4123" y="914"/>
                      <a:pt x="4667" y="860"/>
                      <a:pt x="5202" y="762"/>
                    </a:cubicBezTo>
                    <a:cubicBezTo>
                      <a:pt x="5795" y="654"/>
                      <a:pt x="6496" y="311"/>
                      <a:pt x="7117" y="311"/>
                    </a:cubicBezTo>
                    <a:close/>
                    <a:moveTo>
                      <a:pt x="7402" y="0"/>
                    </a:moveTo>
                    <a:cubicBezTo>
                      <a:pt x="7191" y="0"/>
                      <a:pt x="6967" y="48"/>
                      <a:pt x="6772" y="84"/>
                    </a:cubicBezTo>
                    <a:cubicBezTo>
                      <a:pt x="5809" y="272"/>
                      <a:pt x="4890" y="539"/>
                      <a:pt x="3908" y="673"/>
                    </a:cubicBezTo>
                    <a:cubicBezTo>
                      <a:pt x="2855" y="810"/>
                      <a:pt x="923" y="766"/>
                      <a:pt x="248" y="1796"/>
                    </a:cubicBezTo>
                    <a:lnTo>
                      <a:pt x="248" y="1796"/>
                    </a:lnTo>
                    <a:cubicBezTo>
                      <a:pt x="235" y="1792"/>
                      <a:pt x="222" y="1790"/>
                      <a:pt x="209" y="1790"/>
                    </a:cubicBezTo>
                    <a:cubicBezTo>
                      <a:pt x="84" y="1790"/>
                      <a:pt x="1" y="1984"/>
                      <a:pt x="135" y="2074"/>
                    </a:cubicBezTo>
                    <a:cubicBezTo>
                      <a:pt x="415" y="2274"/>
                      <a:pt x="766" y="2336"/>
                      <a:pt x="1131" y="2336"/>
                    </a:cubicBezTo>
                    <a:cubicBezTo>
                      <a:pt x="1579" y="2336"/>
                      <a:pt x="2048" y="2243"/>
                      <a:pt x="2437" y="2199"/>
                    </a:cubicBezTo>
                    <a:cubicBezTo>
                      <a:pt x="3507" y="2083"/>
                      <a:pt x="4595" y="1824"/>
                      <a:pt x="5675" y="1779"/>
                    </a:cubicBezTo>
                    <a:cubicBezTo>
                      <a:pt x="5747" y="1776"/>
                      <a:pt x="5820" y="1775"/>
                      <a:pt x="5891" y="1775"/>
                    </a:cubicBezTo>
                    <a:cubicBezTo>
                      <a:pt x="6130" y="1775"/>
                      <a:pt x="6364" y="1789"/>
                      <a:pt x="6593" y="1789"/>
                    </a:cubicBezTo>
                    <a:cubicBezTo>
                      <a:pt x="7022" y="1789"/>
                      <a:pt x="7434" y="1739"/>
                      <a:pt x="7834" y="1449"/>
                    </a:cubicBezTo>
                    <a:cubicBezTo>
                      <a:pt x="8199" y="1191"/>
                      <a:pt x="8262" y="700"/>
                      <a:pt x="8030" y="307"/>
                    </a:cubicBezTo>
                    <a:cubicBezTo>
                      <a:pt x="7889" y="69"/>
                      <a:pt x="7655" y="0"/>
                      <a:pt x="74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CB8324B6-E1B0-4F25-9A18-E980B7F19442}"/>
                </a:ext>
              </a:extLst>
            </p:cNvPr>
            <p:cNvGrpSpPr/>
            <p:nvPr/>
          </p:nvGrpSpPr>
          <p:grpSpPr>
            <a:xfrm>
              <a:off x="453484" y="1601044"/>
              <a:ext cx="1662476" cy="2357426"/>
              <a:chOff x="1064653" y="2216851"/>
              <a:chExt cx="1053681" cy="1617342"/>
            </a:xfrm>
          </p:grpSpPr>
          <p:grpSp>
            <p:nvGrpSpPr>
              <p:cNvPr id="12" name="Google Shape;311;p28">
                <a:extLst>
                  <a:ext uri="{FF2B5EF4-FFF2-40B4-BE49-F238E27FC236}">
                    <a16:creationId xmlns:a16="http://schemas.microsoft.com/office/drawing/2014/main" id="{4C441950-D390-410E-8C51-5B907191AD9E}"/>
                  </a:ext>
                </a:extLst>
              </p:cNvPr>
              <p:cNvGrpSpPr/>
              <p:nvPr/>
            </p:nvGrpSpPr>
            <p:grpSpPr>
              <a:xfrm>
                <a:off x="1064653" y="2216851"/>
                <a:ext cx="1053681" cy="1617342"/>
                <a:chOff x="6959749" y="1779639"/>
                <a:chExt cx="1111126" cy="1705517"/>
              </a:xfrm>
            </p:grpSpPr>
            <p:sp>
              <p:nvSpPr>
                <p:cNvPr id="40" name="Google Shape;312;p28">
                  <a:extLst>
                    <a:ext uri="{FF2B5EF4-FFF2-40B4-BE49-F238E27FC236}">
                      <a16:creationId xmlns:a16="http://schemas.microsoft.com/office/drawing/2014/main" id="{90010697-A156-41F3-9D7B-6E27A8F56719}"/>
                    </a:ext>
                  </a:extLst>
                </p:cNvPr>
                <p:cNvSpPr/>
                <p:nvPr/>
              </p:nvSpPr>
              <p:spPr>
                <a:xfrm>
                  <a:off x="7857383" y="2773788"/>
                  <a:ext cx="16233" cy="1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206" extrusionOk="0">
                      <a:moveTo>
                        <a:pt x="1" y="206"/>
                      </a:moveTo>
                      <a:cubicBezTo>
                        <a:pt x="63" y="143"/>
                        <a:pt x="117" y="72"/>
                        <a:pt x="170" y="0"/>
                      </a:cubicBezTo>
                      <a:cubicBezTo>
                        <a:pt x="117" y="72"/>
                        <a:pt x="63" y="143"/>
                        <a:pt x="1" y="206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1" name="Google Shape;313;p28">
                  <a:extLst>
                    <a:ext uri="{FF2B5EF4-FFF2-40B4-BE49-F238E27FC236}">
                      <a16:creationId xmlns:a16="http://schemas.microsoft.com/office/drawing/2014/main" id="{713BACEA-71DC-4028-BEAF-AE4EC60629CC}"/>
                    </a:ext>
                  </a:extLst>
                </p:cNvPr>
                <p:cNvSpPr/>
                <p:nvPr/>
              </p:nvSpPr>
              <p:spPr>
                <a:xfrm>
                  <a:off x="7854820" y="2793248"/>
                  <a:ext cx="2658" cy="3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37" extrusionOk="0">
                      <a:moveTo>
                        <a:pt x="1" y="36"/>
                      </a:moveTo>
                      <a:cubicBezTo>
                        <a:pt x="10" y="27"/>
                        <a:pt x="19" y="9"/>
                        <a:pt x="28" y="1"/>
                      </a:cubicBezTo>
                      <a:cubicBezTo>
                        <a:pt x="19" y="9"/>
                        <a:pt x="10" y="27"/>
                        <a:pt x="1" y="36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2" name="Google Shape;314;p28">
                  <a:extLst>
                    <a:ext uri="{FF2B5EF4-FFF2-40B4-BE49-F238E27FC236}">
                      <a16:creationId xmlns:a16="http://schemas.microsoft.com/office/drawing/2014/main" id="{790B2370-4FBA-4DD5-B886-CF4EADCB4707}"/>
                    </a:ext>
                  </a:extLst>
                </p:cNvPr>
                <p:cNvSpPr/>
                <p:nvPr/>
              </p:nvSpPr>
              <p:spPr>
                <a:xfrm>
                  <a:off x="7847226" y="2785749"/>
                  <a:ext cx="17846" cy="186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" h="196" extrusionOk="0">
                      <a:moveTo>
                        <a:pt x="114" y="1"/>
                      </a:moveTo>
                      <a:cubicBezTo>
                        <a:pt x="91" y="1"/>
                        <a:pt x="70" y="10"/>
                        <a:pt x="54" y="26"/>
                      </a:cubicBezTo>
                      <a:lnTo>
                        <a:pt x="18" y="62"/>
                      </a:lnTo>
                      <a:cubicBezTo>
                        <a:pt x="9" y="80"/>
                        <a:pt x="1" y="97"/>
                        <a:pt x="1" y="115"/>
                      </a:cubicBezTo>
                      <a:cubicBezTo>
                        <a:pt x="1" y="142"/>
                        <a:pt x="9" y="160"/>
                        <a:pt x="27" y="178"/>
                      </a:cubicBezTo>
                      <a:cubicBezTo>
                        <a:pt x="36" y="187"/>
                        <a:pt x="54" y="195"/>
                        <a:pt x="81" y="195"/>
                      </a:cubicBezTo>
                      <a:cubicBezTo>
                        <a:pt x="99" y="195"/>
                        <a:pt x="117" y="187"/>
                        <a:pt x="134" y="169"/>
                      </a:cubicBezTo>
                      <a:lnTo>
                        <a:pt x="170" y="133"/>
                      </a:lnTo>
                      <a:cubicBezTo>
                        <a:pt x="179" y="115"/>
                        <a:pt x="188" y="97"/>
                        <a:pt x="188" y="80"/>
                      </a:cubicBezTo>
                      <a:cubicBezTo>
                        <a:pt x="188" y="62"/>
                        <a:pt x="179" y="35"/>
                        <a:pt x="161" y="17"/>
                      </a:cubicBezTo>
                      <a:cubicBezTo>
                        <a:pt x="146" y="6"/>
                        <a:pt x="130" y="1"/>
                        <a:pt x="114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3" name="Google Shape;315;p28">
                  <a:extLst>
                    <a:ext uri="{FF2B5EF4-FFF2-40B4-BE49-F238E27FC236}">
                      <a16:creationId xmlns:a16="http://schemas.microsoft.com/office/drawing/2014/main" id="{A4628D5B-C348-4031-A065-17BAFB210F1C}"/>
                    </a:ext>
                  </a:extLst>
                </p:cNvPr>
                <p:cNvSpPr/>
                <p:nvPr/>
              </p:nvSpPr>
              <p:spPr>
                <a:xfrm>
                  <a:off x="7873521" y="2772934"/>
                  <a:ext cx="95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0" extrusionOk="0">
                      <a:moveTo>
                        <a:pt x="0" y="9"/>
                      </a:moveTo>
                      <a:cubicBezTo>
                        <a:pt x="0" y="9"/>
                        <a:pt x="0" y="9"/>
                        <a:pt x="0" y="0"/>
                      </a:cubicBezTo>
                      <a:cubicBezTo>
                        <a:pt x="0" y="9"/>
                        <a:pt x="0" y="9"/>
                        <a:pt x="0" y="9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4" name="Google Shape;316;p28">
                  <a:extLst>
                    <a:ext uri="{FF2B5EF4-FFF2-40B4-BE49-F238E27FC236}">
                      <a16:creationId xmlns:a16="http://schemas.microsoft.com/office/drawing/2014/main" id="{780C3A19-DDCD-4BDE-A397-EB64B4B155DD}"/>
                    </a:ext>
                  </a:extLst>
                </p:cNvPr>
                <p:cNvSpPr/>
                <p:nvPr/>
              </p:nvSpPr>
              <p:spPr>
                <a:xfrm>
                  <a:off x="7865832" y="2765909"/>
                  <a:ext cx="15378" cy="147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55" extrusionOk="0">
                      <a:moveTo>
                        <a:pt x="82" y="0"/>
                      </a:moveTo>
                      <a:cubicBezTo>
                        <a:pt x="59" y="0"/>
                        <a:pt x="34" y="9"/>
                        <a:pt x="19" y="30"/>
                      </a:cubicBezTo>
                      <a:cubicBezTo>
                        <a:pt x="19" y="30"/>
                        <a:pt x="19" y="39"/>
                        <a:pt x="19" y="39"/>
                      </a:cubicBezTo>
                      <a:cubicBezTo>
                        <a:pt x="1" y="57"/>
                        <a:pt x="1" y="65"/>
                        <a:pt x="1" y="83"/>
                      </a:cubicBezTo>
                      <a:cubicBezTo>
                        <a:pt x="1" y="101"/>
                        <a:pt x="10" y="128"/>
                        <a:pt x="37" y="146"/>
                      </a:cubicBezTo>
                      <a:cubicBezTo>
                        <a:pt x="45" y="155"/>
                        <a:pt x="63" y="155"/>
                        <a:pt x="81" y="155"/>
                      </a:cubicBezTo>
                      <a:cubicBezTo>
                        <a:pt x="99" y="155"/>
                        <a:pt x="126" y="146"/>
                        <a:pt x="144" y="128"/>
                      </a:cubicBezTo>
                      <a:cubicBezTo>
                        <a:pt x="152" y="110"/>
                        <a:pt x="161" y="92"/>
                        <a:pt x="161" y="74"/>
                      </a:cubicBezTo>
                      <a:cubicBezTo>
                        <a:pt x="161" y="57"/>
                        <a:pt x="152" y="30"/>
                        <a:pt x="126" y="12"/>
                      </a:cubicBezTo>
                      <a:cubicBezTo>
                        <a:pt x="115" y="5"/>
                        <a:pt x="99" y="0"/>
                        <a:pt x="82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5" name="Google Shape;317;p28">
                  <a:extLst>
                    <a:ext uri="{FF2B5EF4-FFF2-40B4-BE49-F238E27FC236}">
                      <a16:creationId xmlns:a16="http://schemas.microsoft.com/office/drawing/2014/main" id="{B9F99119-A1B2-48BA-B513-E3E2D20FA78E}"/>
                    </a:ext>
                  </a:extLst>
                </p:cNvPr>
                <p:cNvSpPr/>
                <p:nvPr/>
              </p:nvSpPr>
              <p:spPr>
                <a:xfrm>
                  <a:off x="7936173" y="2617921"/>
                  <a:ext cx="5126" cy="2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251" extrusionOk="0">
                      <a:moveTo>
                        <a:pt x="0" y="251"/>
                      </a:moveTo>
                      <a:cubicBezTo>
                        <a:pt x="18" y="170"/>
                        <a:pt x="36" y="81"/>
                        <a:pt x="54" y="1"/>
                      </a:cubicBezTo>
                      <a:cubicBezTo>
                        <a:pt x="36" y="81"/>
                        <a:pt x="18" y="170"/>
                        <a:pt x="0" y="25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6" name="Google Shape;318;p28">
                  <a:extLst>
                    <a:ext uri="{FF2B5EF4-FFF2-40B4-BE49-F238E27FC236}">
                      <a16:creationId xmlns:a16="http://schemas.microsoft.com/office/drawing/2014/main" id="{D18F42BF-DBB4-48AD-98CC-1F3DFB100167}"/>
                    </a:ext>
                  </a:extLst>
                </p:cNvPr>
                <p:cNvSpPr/>
                <p:nvPr/>
              </p:nvSpPr>
              <p:spPr>
                <a:xfrm>
                  <a:off x="7914150" y="2699272"/>
                  <a:ext cx="2658" cy="5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63" extrusionOk="0">
                      <a:moveTo>
                        <a:pt x="0" y="63"/>
                      </a:moveTo>
                      <a:cubicBezTo>
                        <a:pt x="9" y="36"/>
                        <a:pt x="18" y="18"/>
                        <a:pt x="27" y="0"/>
                      </a:cubicBezTo>
                      <a:cubicBezTo>
                        <a:pt x="18" y="18"/>
                        <a:pt x="9" y="36"/>
                        <a:pt x="0" y="63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7" name="Google Shape;319;p28">
                  <a:extLst>
                    <a:ext uri="{FF2B5EF4-FFF2-40B4-BE49-F238E27FC236}">
                      <a16:creationId xmlns:a16="http://schemas.microsoft.com/office/drawing/2014/main" id="{D2D28E62-A60F-437D-A8ED-C410D8FAEA8C}"/>
                    </a:ext>
                  </a:extLst>
                </p:cNvPr>
                <p:cNvSpPr/>
                <p:nvPr/>
              </p:nvSpPr>
              <p:spPr>
                <a:xfrm>
                  <a:off x="7929338" y="2650101"/>
                  <a:ext cx="4367" cy="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153" extrusionOk="0">
                      <a:moveTo>
                        <a:pt x="1" y="153"/>
                      </a:moveTo>
                      <a:cubicBezTo>
                        <a:pt x="19" y="108"/>
                        <a:pt x="37" y="54"/>
                        <a:pt x="46" y="1"/>
                      </a:cubicBezTo>
                      <a:cubicBezTo>
                        <a:pt x="37" y="54"/>
                        <a:pt x="19" y="108"/>
                        <a:pt x="1" y="153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8" name="Google Shape;320;p28">
                  <a:extLst>
                    <a:ext uri="{FF2B5EF4-FFF2-40B4-BE49-F238E27FC236}">
                      <a16:creationId xmlns:a16="http://schemas.microsoft.com/office/drawing/2014/main" id="{130FAD9D-A2A6-4061-A6C3-6195CF8070B8}"/>
                    </a:ext>
                  </a:extLst>
                </p:cNvPr>
                <p:cNvSpPr/>
                <p:nvPr/>
              </p:nvSpPr>
              <p:spPr>
                <a:xfrm>
                  <a:off x="7921744" y="2675541"/>
                  <a:ext cx="4367" cy="1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117" extrusionOk="0">
                      <a:moveTo>
                        <a:pt x="1" y="116"/>
                      </a:moveTo>
                      <a:cubicBezTo>
                        <a:pt x="18" y="81"/>
                        <a:pt x="27" y="36"/>
                        <a:pt x="45" y="1"/>
                      </a:cubicBezTo>
                      <a:cubicBezTo>
                        <a:pt x="27" y="36"/>
                        <a:pt x="18" y="81"/>
                        <a:pt x="1" y="116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49" name="Google Shape;321;p28">
                  <a:extLst>
                    <a:ext uri="{FF2B5EF4-FFF2-40B4-BE49-F238E27FC236}">
                      <a16:creationId xmlns:a16="http://schemas.microsoft.com/office/drawing/2014/main" id="{13503C21-FCAE-4833-AB9C-84A6A4B7E3E6}"/>
                    </a:ext>
                  </a:extLst>
                </p:cNvPr>
                <p:cNvSpPr/>
                <p:nvPr/>
              </p:nvSpPr>
              <p:spPr>
                <a:xfrm>
                  <a:off x="7873521" y="2772934"/>
                  <a:ext cx="95" cy="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0" name="Google Shape;322;p28">
                  <a:extLst>
                    <a:ext uri="{FF2B5EF4-FFF2-40B4-BE49-F238E27FC236}">
                      <a16:creationId xmlns:a16="http://schemas.microsoft.com/office/drawing/2014/main" id="{3F69D7E4-2B0B-4B1B-AC1D-50DEF762E6B0}"/>
                    </a:ext>
                  </a:extLst>
                </p:cNvPr>
                <p:cNvSpPr/>
                <p:nvPr/>
              </p:nvSpPr>
              <p:spPr>
                <a:xfrm>
                  <a:off x="7847226" y="2793248"/>
                  <a:ext cx="10252" cy="1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17" extrusionOk="0">
                      <a:moveTo>
                        <a:pt x="108" y="1"/>
                      </a:moveTo>
                      <a:cubicBezTo>
                        <a:pt x="88" y="20"/>
                        <a:pt x="71" y="43"/>
                        <a:pt x="52" y="66"/>
                      </a:cubicBezTo>
                      <a:lnTo>
                        <a:pt x="52" y="66"/>
                      </a:lnTo>
                      <a:cubicBezTo>
                        <a:pt x="61" y="56"/>
                        <a:pt x="71" y="46"/>
                        <a:pt x="81" y="36"/>
                      </a:cubicBezTo>
                      <a:cubicBezTo>
                        <a:pt x="90" y="27"/>
                        <a:pt x="99" y="9"/>
                        <a:pt x="108" y="1"/>
                      </a:cubicBezTo>
                      <a:close/>
                      <a:moveTo>
                        <a:pt x="52" y="66"/>
                      </a:moveTo>
                      <a:lnTo>
                        <a:pt x="52" y="66"/>
                      </a:lnTo>
                      <a:cubicBezTo>
                        <a:pt x="35" y="83"/>
                        <a:pt x="18" y="100"/>
                        <a:pt x="1" y="116"/>
                      </a:cubicBezTo>
                      <a:cubicBezTo>
                        <a:pt x="20" y="101"/>
                        <a:pt x="36" y="83"/>
                        <a:pt x="52" y="66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1" name="Google Shape;323;p28">
                  <a:extLst>
                    <a:ext uri="{FF2B5EF4-FFF2-40B4-BE49-F238E27FC236}">
                      <a16:creationId xmlns:a16="http://schemas.microsoft.com/office/drawing/2014/main" id="{548E521B-5F05-4057-82ED-9FFAB28B6493}"/>
                    </a:ext>
                  </a:extLst>
                </p:cNvPr>
                <p:cNvSpPr/>
                <p:nvPr/>
              </p:nvSpPr>
              <p:spPr>
                <a:xfrm>
                  <a:off x="7916713" y="2686552"/>
                  <a:ext cx="5126" cy="128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35" extrusionOk="0">
                      <a:moveTo>
                        <a:pt x="0" y="134"/>
                      </a:moveTo>
                      <a:cubicBezTo>
                        <a:pt x="18" y="90"/>
                        <a:pt x="36" y="45"/>
                        <a:pt x="54" y="0"/>
                      </a:cubicBezTo>
                      <a:cubicBezTo>
                        <a:pt x="36" y="45"/>
                        <a:pt x="18" y="90"/>
                        <a:pt x="0" y="134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2" name="Google Shape;324;p28">
                  <a:extLst>
                    <a:ext uri="{FF2B5EF4-FFF2-40B4-BE49-F238E27FC236}">
                      <a16:creationId xmlns:a16="http://schemas.microsoft.com/office/drawing/2014/main" id="{84DC7395-C638-4D01-BBE2-5B4665022734}"/>
                    </a:ext>
                  </a:extLst>
                </p:cNvPr>
                <p:cNvSpPr/>
                <p:nvPr/>
              </p:nvSpPr>
              <p:spPr>
                <a:xfrm>
                  <a:off x="7909024" y="2680097"/>
                  <a:ext cx="21264" cy="260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274" extrusionOk="0">
                      <a:moveTo>
                        <a:pt x="137" y="0"/>
                      </a:moveTo>
                      <a:cubicBezTo>
                        <a:pt x="107" y="0"/>
                        <a:pt x="77" y="23"/>
                        <a:pt x="63" y="51"/>
                      </a:cubicBezTo>
                      <a:cubicBezTo>
                        <a:pt x="45" y="95"/>
                        <a:pt x="28" y="131"/>
                        <a:pt x="10" y="167"/>
                      </a:cubicBezTo>
                      <a:cubicBezTo>
                        <a:pt x="10" y="176"/>
                        <a:pt x="1" y="193"/>
                        <a:pt x="1" y="202"/>
                      </a:cubicBezTo>
                      <a:cubicBezTo>
                        <a:pt x="1" y="229"/>
                        <a:pt x="19" y="256"/>
                        <a:pt x="54" y="274"/>
                      </a:cubicBezTo>
                      <a:lnTo>
                        <a:pt x="81" y="274"/>
                      </a:lnTo>
                      <a:cubicBezTo>
                        <a:pt x="108" y="274"/>
                        <a:pt x="144" y="265"/>
                        <a:pt x="152" y="229"/>
                      </a:cubicBezTo>
                      <a:cubicBezTo>
                        <a:pt x="170" y="184"/>
                        <a:pt x="188" y="149"/>
                        <a:pt x="206" y="95"/>
                      </a:cubicBezTo>
                      <a:cubicBezTo>
                        <a:pt x="224" y="60"/>
                        <a:pt x="197" y="15"/>
                        <a:pt x="161" y="6"/>
                      </a:cubicBezTo>
                      <a:cubicBezTo>
                        <a:pt x="154" y="2"/>
                        <a:pt x="145" y="0"/>
                        <a:pt x="137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3" name="Google Shape;325;p28">
                  <a:extLst>
                    <a:ext uri="{FF2B5EF4-FFF2-40B4-BE49-F238E27FC236}">
                      <a16:creationId xmlns:a16="http://schemas.microsoft.com/office/drawing/2014/main" id="{F5B7E7A6-EC8B-4296-8DA6-9E37358247DB}"/>
                    </a:ext>
                  </a:extLst>
                </p:cNvPr>
                <p:cNvSpPr/>
                <p:nvPr/>
              </p:nvSpPr>
              <p:spPr>
                <a:xfrm>
                  <a:off x="7873521" y="2705157"/>
                  <a:ext cx="40724" cy="678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715" extrusionOk="0">
                      <a:moveTo>
                        <a:pt x="0" y="714"/>
                      </a:moveTo>
                      <a:cubicBezTo>
                        <a:pt x="170" y="491"/>
                        <a:pt x="312" y="251"/>
                        <a:pt x="428" y="1"/>
                      </a:cubicBezTo>
                      <a:cubicBezTo>
                        <a:pt x="312" y="251"/>
                        <a:pt x="170" y="491"/>
                        <a:pt x="0" y="714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4" name="Google Shape;326;p28">
                  <a:extLst>
                    <a:ext uri="{FF2B5EF4-FFF2-40B4-BE49-F238E27FC236}">
                      <a16:creationId xmlns:a16="http://schemas.microsoft.com/office/drawing/2014/main" id="{7CD30844-A10B-4FAE-B37C-54B5E31B877B}"/>
                    </a:ext>
                  </a:extLst>
                </p:cNvPr>
                <p:cNvSpPr/>
                <p:nvPr/>
              </p:nvSpPr>
              <p:spPr>
                <a:xfrm>
                  <a:off x="7864978" y="2697753"/>
                  <a:ext cx="57716" cy="8287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873" extrusionOk="0">
                      <a:moveTo>
                        <a:pt x="519" y="0"/>
                      </a:moveTo>
                      <a:cubicBezTo>
                        <a:pt x="487" y="0"/>
                        <a:pt x="460" y="17"/>
                        <a:pt x="447" y="43"/>
                      </a:cubicBezTo>
                      <a:cubicBezTo>
                        <a:pt x="349" y="257"/>
                        <a:pt x="233" y="471"/>
                        <a:pt x="90" y="668"/>
                      </a:cubicBezTo>
                      <a:cubicBezTo>
                        <a:pt x="72" y="694"/>
                        <a:pt x="54" y="721"/>
                        <a:pt x="28" y="748"/>
                      </a:cubicBezTo>
                      <a:cubicBezTo>
                        <a:pt x="1" y="783"/>
                        <a:pt x="10" y="828"/>
                        <a:pt x="46" y="855"/>
                      </a:cubicBezTo>
                      <a:cubicBezTo>
                        <a:pt x="63" y="864"/>
                        <a:pt x="72" y="873"/>
                        <a:pt x="90" y="873"/>
                      </a:cubicBezTo>
                      <a:cubicBezTo>
                        <a:pt x="117" y="873"/>
                        <a:pt x="135" y="864"/>
                        <a:pt x="153" y="837"/>
                      </a:cubicBezTo>
                      <a:cubicBezTo>
                        <a:pt x="179" y="810"/>
                        <a:pt x="197" y="783"/>
                        <a:pt x="215" y="757"/>
                      </a:cubicBezTo>
                      <a:cubicBezTo>
                        <a:pt x="358" y="552"/>
                        <a:pt x="483" y="329"/>
                        <a:pt x="590" y="106"/>
                      </a:cubicBezTo>
                      <a:cubicBezTo>
                        <a:pt x="608" y="70"/>
                        <a:pt x="590" y="25"/>
                        <a:pt x="554" y="7"/>
                      </a:cubicBezTo>
                      <a:cubicBezTo>
                        <a:pt x="542" y="3"/>
                        <a:pt x="530" y="0"/>
                        <a:pt x="519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5" name="Google Shape;327;p28">
                  <a:extLst>
                    <a:ext uri="{FF2B5EF4-FFF2-40B4-BE49-F238E27FC236}">
                      <a16:creationId xmlns:a16="http://schemas.microsoft.com/office/drawing/2014/main" id="{9D15E5EE-A9C9-47D9-9336-AA0D3A2A437C}"/>
                    </a:ext>
                  </a:extLst>
                </p:cNvPr>
                <p:cNvSpPr/>
                <p:nvPr/>
              </p:nvSpPr>
              <p:spPr>
                <a:xfrm>
                  <a:off x="7857383" y="2772934"/>
                  <a:ext cx="16233" cy="20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215" extrusionOk="0">
                      <a:moveTo>
                        <a:pt x="170" y="0"/>
                      </a:moveTo>
                      <a:cubicBezTo>
                        <a:pt x="117" y="72"/>
                        <a:pt x="63" y="143"/>
                        <a:pt x="1" y="215"/>
                      </a:cubicBezTo>
                      <a:cubicBezTo>
                        <a:pt x="63" y="152"/>
                        <a:pt x="117" y="81"/>
                        <a:pt x="170" y="9"/>
                      </a:cubicBezTo>
                      <a:cubicBezTo>
                        <a:pt x="170" y="9"/>
                        <a:pt x="170" y="9"/>
                        <a:pt x="170" y="0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" name="Google Shape;328;p28">
                  <a:extLst>
                    <a:ext uri="{FF2B5EF4-FFF2-40B4-BE49-F238E27FC236}">
                      <a16:creationId xmlns:a16="http://schemas.microsoft.com/office/drawing/2014/main" id="{05D0490D-73B6-4AA1-86CF-4774AC1B339D}"/>
                    </a:ext>
                  </a:extLst>
                </p:cNvPr>
                <p:cNvSpPr/>
                <p:nvPr/>
              </p:nvSpPr>
              <p:spPr>
                <a:xfrm>
                  <a:off x="7849789" y="2765909"/>
                  <a:ext cx="32275" cy="350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" h="369" extrusionOk="0">
                      <a:moveTo>
                        <a:pt x="251" y="0"/>
                      </a:moveTo>
                      <a:cubicBezTo>
                        <a:pt x="228" y="0"/>
                        <a:pt x="203" y="9"/>
                        <a:pt x="188" y="30"/>
                      </a:cubicBezTo>
                      <a:cubicBezTo>
                        <a:pt x="179" y="39"/>
                        <a:pt x="179" y="48"/>
                        <a:pt x="170" y="57"/>
                      </a:cubicBezTo>
                      <a:cubicBezTo>
                        <a:pt x="125" y="119"/>
                        <a:pt x="72" y="181"/>
                        <a:pt x="27" y="235"/>
                      </a:cubicBezTo>
                      <a:cubicBezTo>
                        <a:pt x="0" y="271"/>
                        <a:pt x="0" y="315"/>
                        <a:pt x="36" y="351"/>
                      </a:cubicBezTo>
                      <a:cubicBezTo>
                        <a:pt x="45" y="360"/>
                        <a:pt x="63" y="369"/>
                        <a:pt x="81" y="369"/>
                      </a:cubicBezTo>
                      <a:cubicBezTo>
                        <a:pt x="107" y="369"/>
                        <a:pt x="125" y="360"/>
                        <a:pt x="143" y="342"/>
                      </a:cubicBezTo>
                      <a:cubicBezTo>
                        <a:pt x="143" y="342"/>
                        <a:pt x="143" y="333"/>
                        <a:pt x="143" y="333"/>
                      </a:cubicBezTo>
                      <a:cubicBezTo>
                        <a:pt x="197" y="280"/>
                        <a:pt x="241" y="217"/>
                        <a:pt x="295" y="155"/>
                      </a:cubicBezTo>
                      <a:cubicBezTo>
                        <a:pt x="295" y="146"/>
                        <a:pt x="304" y="137"/>
                        <a:pt x="304" y="128"/>
                      </a:cubicBezTo>
                      <a:lnTo>
                        <a:pt x="313" y="128"/>
                      </a:lnTo>
                      <a:cubicBezTo>
                        <a:pt x="339" y="92"/>
                        <a:pt x="330" y="39"/>
                        <a:pt x="295" y="12"/>
                      </a:cubicBezTo>
                      <a:cubicBezTo>
                        <a:pt x="284" y="5"/>
                        <a:pt x="268" y="0"/>
                        <a:pt x="251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7" name="Google Shape;329;p28">
                  <a:extLst>
                    <a:ext uri="{FF2B5EF4-FFF2-40B4-BE49-F238E27FC236}">
                      <a16:creationId xmlns:a16="http://schemas.microsoft.com/office/drawing/2014/main" id="{F2F0BE94-7505-450B-9B26-71709DC77260}"/>
                    </a:ext>
                  </a:extLst>
                </p:cNvPr>
                <p:cNvSpPr/>
                <p:nvPr/>
              </p:nvSpPr>
              <p:spPr>
                <a:xfrm>
                  <a:off x="7926016" y="2664529"/>
                  <a:ext cx="3417" cy="1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117" extrusionOk="0">
                      <a:moveTo>
                        <a:pt x="0" y="117"/>
                      </a:moveTo>
                      <a:cubicBezTo>
                        <a:pt x="9" y="81"/>
                        <a:pt x="27" y="45"/>
                        <a:pt x="36" y="1"/>
                      </a:cubicBezTo>
                      <a:cubicBezTo>
                        <a:pt x="27" y="45"/>
                        <a:pt x="9" y="81"/>
                        <a:pt x="0" y="117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8" name="Google Shape;330;p28">
                  <a:extLst>
                    <a:ext uri="{FF2B5EF4-FFF2-40B4-BE49-F238E27FC236}">
                      <a16:creationId xmlns:a16="http://schemas.microsoft.com/office/drawing/2014/main" id="{B2DD56B6-EECB-4CBD-98D7-EEF031EDFAA2}"/>
                    </a:ext>
                  </a:extLst>
                </p:cNvPr>
                <p:cNvSpPr/>
                <p:nvPr/>
              </p:nvSpPr>
              <p:spPr>
                <a:xfrm>
                  <a:off x="7918327" y="2657505"/>
                  <a:ext cx="18796" cy="2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" h="271" extrusionOk="0">
                      <a:moveTo>
                        <a:pt x="122" y="1"/>
                      </a:moveTo>
                      <a:cubicBezTo>
                        <a:pt x="85" y="1"/>
                        <a:pt x="53" y="20"/>
                        <a:pt x="46" y="57"/>
                      </a:cubicBezTo>
                      <a:cubicBezTo>
                        <a:pt x="37" y="92"/>
                        <a:pt x="19" y="128"/>
                        <a:pt x="10" y="164"/>
                      </a:cubicBezTo>
                      <a:cubicBezTo>
                        <a:pt x="1" y="173"/>
                        <a:pt x="1" y="182"/>
                        <a:pt x="1" y="191"/>
                      </a:cubicBezTo>
                      <a:cubicBezTo>
                        <a:pt x="1" y="226"/>
                        <a:pt x="19" y="253"/>
                        <a:pt x="54" y="262"/>
                      </a:cubicBezTo>
                      <a:cubicBezTo>
                        <a:pt x="63" y="271"/>
                        <a:pt x="72" y="271"/>
                        <a:pt x="81" y="271"/>
                      </a:cubicBezTo>
                      <a:cubicBezTo>
                        <a:pt x="108" y="271"/>
                        <a:pt x="144" y="253"/>
                        <a:pt x="153" y="217"/>
                      </a:cubicBezTo>
                      <a:cubicBezTo>
                        <a:pt x="170" y="182"/>
                        <a:pt x="179" y="137"/>
                        <a:pt x="188" y="101"/>
                      </a:cubicBezTo>
                      <a:cubicBezTo>
                        <a:pt x="197" y="92"/>
                        <a:pt x="197" y="83"/>
                        <a:pt x="197" y="75"/>
                      </a:cubicBezTo>
                      <a:cubicBezTo>
                        <a:pt x="197" y="48"/>
                        <a:pt x="179" y="12"/>
                        <a:pt x="144" y="3"/>
                      </a:cubicBezTo>
                      <a:cubicBezTo>
                        <a:pt x="136" y="2"/>
                        <a:pt x="129" y="1"/>
                        <a:pt x="122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9" name="Google Shape;331;p28">
                  <a:extLst>
                    <a:ext uri="{FF2B5EF4-FFF2-40B4-BE49-F238E27FC236}">
                      <a16:creationId xmlns:a16="http://schemas.microsoft.com/office/drawing/2014/main" id="{6A44B7D8-54E4-4896-A59A-4C01C470B103}"/>
                    </a:ext>
                  </a:extLst>
                </p:cNvPr>
                <p:cNvSpPr/>
                <p:nvPr/>
              </p:nvSpPr>
              <p:spPr>
                <a:xfrm>
                  <a:off x="7080022" y="2615453"/>
                  <a:ext cx="4272" cy="2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" h="27" extrusionOk="0">
                      <a:moveTo>
                        <a:pt x="0" y="0"/>
                      </a:moveTo>
                      <a:cubicBezTo>
                        <a:pt x="0" y="9"/>
                        <a:pt x="0" y="18"/>
                        <a:pt x="0" y="27"/>
                      </a:cubicBezTo>
                      <a:lnTo>
                        <a:pt x="45" y="27"/>
                      </a:lnTo>
                      <a:cubicBezTo>
                        <a:pt x="45" y="18"/>
                        <a:pt x="45" y="9"/>
                        <a:pt x="36" y="0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0" name="Google Shape;332;p28">
                  <a:extLst>
                    <a:ext uri="{FF2B5EF4-FFF2-40B4-BE49-F238E27FC236}">
                      <a16:creationId xmlns:a16="http://schemas.microsoft.com/office/drawing/2014/main" id="{010DF513-8594-45B8-852B-892C54B693C6}"/>
                    </a:ext>
                  </a:extLst>
                </p:cNvPr>
                <p:cNvSpPr/>
                <p:nvPr/>
              </p:nvSpPr>
              <p:spPr>
                <a:xfrm>
                  <a:off x="7075750" y="2611182"/>
                  <a:ext cx="12815" cy="111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17" extrusionOk="0">
                      <a:moveTo>
                        <a:pt x="45" y="1"/>
                      </a:moveTo>
                      <a:cubicBezTo>
                        <a:pt x="18" y="1"/>
                        <a:pt x="0" y="18"/>
                        <a:pt x="0" y="45"/>
                      </a:cubicBezTo>
                      <a:cubicBezTo>
                        <a:pt x="0" y="54"/>
                        <a:pt x="0" y="63"/>
                        <a:pt x="0" y="72"/>
                      </a:cubicBezTo>
                      <a:cubicBezTo>
                        <a:pt x="0" y="99"/>
                        <a:pt x="18" y="116"/>
                        <a:pt x="45" y="116"/>
                      </a:cubicBezTo>
                      <a:lnTo>
                        <a:pt x="90" y="116"/>
                      </a:lnTo>
                      <a:cubicBezTo>
                        <a:pt x="108" y="116"/>
                        <a:pt x="134" y="99"/>
                        <a:pt x="134" y="72"/>
                      </a:cubicBezTo>
                      <a:lnTo>
                        <a:pt x="128" y="52"/>
                      </a:lnTo>
                      <a:lnTo>
                        <a:pt x="128" y="52"/>
                      </a:lnTo>
                      <a:cubicBezTo>
                        <a:pt x="128" y="45"/>
                        <a:pt x="126" y="37"/>
                        <a:pt x="123" y="30"/>
                      </a:cubicBezTo>
                      <a:lnTo>
                        <a:pt x="123" y="30"/>
                      </a:lnTo>
                      <a:cubicBezTo>
                        <a:pt x="121" y="25"/>
                        <a:pt x="118" y="21"/>
                        <a:pt x="114" y="17"/>
                      </a:cubicBezTo>
                      <a:lnTo>
                        <a:pt x="114" y="17"/>
                      </a:lnTo>
                      <a:cubicBezTo>
                        <a:pt x="106" y="9"/>
                        <a:pt x="95" y="3"/>
                        <a:pt x="81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1" name="Google Shape;333;p28">
                  <a:extLst>
                    <a:ext uri="{FF2B5EF4-FFF2-40B4-BE49-F238E27FC236}">
                      <a16:creationId xmlns:a16="http://schemas.microsoft.com/office/drawing/2014/main" id="{0EB0F179-41D5-4D77-9198-00BFA27C978C}"/>
                    </a:ext>
                  </a:extLst>
                </p:cNvPr>
                <p:cNvSpPr/>
                <p:nvPr/>
              </p:nvSpPr>
              <p:spPr>
                <a:xfrm>
                  <a:off x="7146851" y="2766954"/>
                  <a:ext cx="14524" cy="1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207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54" y="72"/>
                        <a:pt x="99" y="135"/>
                        <a:pt x="153" y="206"/>
                      </a:cubicBezTo>
                      <a:cubicBezTo>
                        <a:pt x="99" y="135"/>
                        <a:pt x="54" y="72"/>
                        <a:pt x="1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2" name="Google Shape;334;p28">
                  <a:extLst>
                    <a:ext uri="{FF2B5EF4-FFF2-40B4-BE49-F238E27FC236}">
                      <a16:creationId xmlns:a16="http://schemas.microsoft.com/office/drawing/2014/main" id="{BF9BC4BA-5FFD-41F9-8CC9-F231EA1CB224}"/>
                    </a:ext>
                  </a:extLst>
                </p:cNvPr>
                <p:cNvSpPr/>
                <p:nvPr/>
              </p:nvSpPr>
              <p:spPr>
                <a:xfrm>
                  <a:off x="7141060" y="2762682"/>
                  <a:ext cx="26295" cy="2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294" extrusionOk="0">
                      <a:moveTo>
                        <a:pt x="61" y="1"/>
                      </a:moveTo>
                      <a:cubicBezTo>
                        <a:pt x="29" y="1"/>
                        <a:pt x="1" y="32"/>
                        <a:pt x="26" y="64"/>
                      </a:cubicBezTo>
                      <a:cubicBezTo>
                        <a:pt x="71" y="135"/>
                        <a:pt x="133" y="215"/>
                        <a:pt x="187" y="278"/>
                      </a:cubicBezTo>
                      <a:cubicBezTo>
                        <a:pt x="195" y="289"/>
                        <a:pt x="206" y="293"/>
                        <a:pt x="216" y="293"/>
                      </a:cubicBezTo>
                      <a:cubicBezTo>
                        <a:pt x="247" y="293"/>
                        <a:pt x="276" y="249"/>
                        <a:pt x="249" y="215"/>
                      </a:cubicBezTo>
                      <a:cubicBezTo>
                        <a:pt x="196" y="153"/>
                        <a:pt x="151" y="91"/>
                        <a:pt x="98" y="19"/>
                      </a:cubicBezTo>
                      <a:cubicBezTo>
                        <a:pt x="87" y="6"/>
                        <a:pt x="74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335;p28">
                  <a:extLst>
                    <a:ext uri="{FF2B5EF4-FFF2-40B4-BE49-F238E27FC236}">
                      <a16:creationId xmlns:a16="http://schemas.microsoft.com/office/drawing/2014/main" id="{F9A37A50-F87E-4A73-BC82-D9C63A9CF34C}"/>
                    </a:ext>
                  </a:extLst>
                </p:cNvPr>
                <p:cNvSpPr/>
                <p:nvPr/>
              </p:nvSpPr>
              <p:spPr>
                <a:xfrm>
                  <a:off x="7161280" y="2786508"/>
                  <a:ext cx="16992" cy="1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97" extrusionOk="0">
                      <a:moveTo>
                        <a:pt x="1" y="0"/>
                      </a:moveTo>
                      <a:cubicBezTo>
                        <a:pt x="63" y="63"/>
                        <a:pt x="116" y="134"/>
                        <a:pt x="179" y="196"/>
                      </a:cubicBezTo>
                      <a:cubicBezTo>
                        <a:pt x="116" y="134"/>
                        <a:pt x="63" y="63"/>
                        <a:pt x="1" y="0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336;p28">
                  <a:extLst>
                    <a:ext uri="{FF2B5EF4-FFF2-40B4-BE49-F238E27FC236}">
                      <a16:creationId xmlns:a16="http://schemas.microsoft.com/office/drawing/2014/main" id="{04D7C7D8-7E7C-421B-AF77-F02E6AAE4E7F}"/>
                    </a:ext>
                  </a:extLst>
                </p:cNvPr>
                <p:cNvSpPr/>
                <p:nvPr/>
              </p:nvSpPr>
              <p:spPr>
                <a:xfrm>
                  <a:off x="7153686" y="2779009"/>
                  <a:ext cx="31421" cy="32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" h="347" extrusionOk="0">
                      <a:moveTo>
                        <a:pt x="83" y="1"/>
                      </a:moveTo>
                      <a:cubicBezTo>
                        <a:pt x="67" y="1"/>
                        <a:pt x="51" y="5"/>
                        <a:pt x="36" y="17"/>
                      </a:cubicBezTo>
                      <a:cubicBezTo>
                        <a:pt x="0" y="43"/>
                        <a:pt x="0" y="97"/>
                        <a:pt x="27" y="124"/>
                      </a:cubicBezTo>
                      <a:cubicBezTo>
                        <a:pt x="81" y="195"/>
                        <a:pt x="143" y="258"/>
                        <a:pt x="196" y="329"/>
                      </a:cubicBezTo>
                      <a:cubicBezTo>
                        <a:pt x="214" y="338"/>
                        <a:pt x="232" y="347"/>
                        <a:pt x="259" y="347"/>
                      </a:cubicBezTo>
                      <a:cubicBezTo>
                        <a:pt x="277" y="347"/>
                        <a:pt x="295" y="347"/>
                        <a:pt x="304" y="329"/>
                      </a:cubicBezTo>
                      <a:cubicBezTo>
                        <a:pt x="321" y="311"/>
                        <a:pt x="330" y="293"/>
                        <a:pt x="330" y="275"/>
                      </a:cubicBezTo>
                      <a:cubicBezTo>
                        <a:pt x="330" y="258"/>
                        <a:pt x="321" y="240"/>
                        <a:pt x="312" y="222"/>
                      </a:cubicBezTo>
                      <a:cubicBezTo>
                        <a:pt x="250" y="159"/>
                        <a:pt x="196" y="97"/>
                        <a:pt x="143" y="26"/>
                      </a:cubicBezTo>
                      <a:cubicBezTo>
                        <a:pt x="127" y="10"/>
                        <a:pt x="106" y="1"/>
                        <a:pt x="83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5" name="Google Shape;337;p28">
                  <a:extLst>
                    <a:ext uri="{FF2B5EF4-FFF2-40B4-BE49-F238E27FC236}">
                      <a16:creationId xmlns:a16="http://schemas.microsoft.com/office/drawing/2014/main" id="{A6ABD2B5-D9D5-4E2C-9B3C-05426C96BFF2}"/>
                    </a:ext>
                  </a:extLst>
                </p:cNvPr>
                <p:cNvSpPr/>
                <p:nvPr/>
              </p:nvSpPr>
              <p:spPr>
                <a:xfrm>
                  <a:off x="7104513" y="2690824"/>
                  <a:ext cx="11961" cy="254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" h="268" extrusionOk="0">
                      <a:moveTo>
                        <a:pt x="1" y="0"/>
                      </a:moveTo>
                      <a:cubicBezTo>
                        <a:pt x="45" y="89"/>
                        <a:pt x="81" y="179"/>
                        <a:pt x="126" y="268"/>
                      </a:cubicBezTo>
                      <a:cubicBezTo>
                        <a:pt x="81" y="179"/>
                        <a:pt x="45" y="89"/>
                        <a:pt x="1" y="0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6" name="Google Shape;338;p28">
                  <a:extLst>
                    <a:ext uri="{FF2B5EF4-FFF2-40B4-BE49-F238E27FC236}">
                      <a16:creationId xmlns:a16="http://schemas.microsoft.com/office/drawing/2014/main" id="{C4B19BF7-D586-49D0-A2F3-91554F117168}"/>
                    </a:ext>
                  </a:extLst>
                </p:cNvPr>
                <p:cNvSpPr/>
                <p:nvPr/>
              </p:nvSpPr>
              <p:spPr>
                <a:xfrm>
                  <a:off x="7099577" y="2686362"/>
                  <a:ext cx="22023" cy="33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357" extrusionOk="0">
                      <a:moveTo>
                        <a:pt x="56" y="0"/>
                      </a:moveTo>
                      <a:cubicBezTo>
                        <a:pt x="28" y="0"/>
                        <a:pt x="1" y="23"/>
                        <a:pt x="17" y="56"/>
                      </a:cubicBezTo>
                      <a:cubicBezTo>
                        <a:pt x="53" y="154"/>
                        <a:pt x="88" y="243"/>
                        <a:pt x="142" y="333"/>
                      </a:cubicBezTo>
                      <a:cubicBezTo>
                        <a:pt x="148" y="350"/>
                        <a:pt x="160" y="357"/>
                        <a:pt x="173" y="357"/>
                      </a:cubicBezTo>
                      <a:cubicBezTo>
                        <a:pt x="200" y="357"/>
                        <a:pt x="232" y="324"/>
                        <a:pt x="213" y="288"/>
                      </a:cubicBezTo>
                      <a:cubicBezTo>
                        <a:pt x="178" y="208"/>
                        <a:pt x="133" y="118"/>
                        <a:pt x="97" y="29"/>
                      </a:cubicBezTo>
                      <a:cubicBezTo>
                        <a:pt x="91" y="9"/>
                        <a:pt x="73" y="0"/>
                        <a:pt x="56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7" name="Google Shape;339;p28">
                  <a:extLst>
                    <a:ext uri="{FF2B5EF4-FFF2-40B4-BE49-F238E27FC236}">
                      <a16:creationId xmlns:a16="http://schemas.microsoft.com/office/drawing/2014/main" id="{4E519250-71C0-4FCA-8C78-BF16035FBC31}"/>
                    </a:ext>
                  </a:extLst>
                </p:cNvPr>
                <p:cNvSpPr/>
                <p:nvPr/>
              </p:nvSpPr>
              <p:spPr>
                <a:xfrm>
                  <a:off x="7094356" y="2660258"/>
                  <a:ext cx="9398" cy="2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278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28" y="90"/>
                        <a:pt x="63" y="188"/>
                        <a:pt x="99" y="277"/>
                      </a:cubicBezTo>
                      <a:cubicBezTo>
                        <a:pt x="63" y="188"/>
                        <a:pt x="28" y="90"/>
                        <a:pt x="1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8" name="Google Shape;340;p28">
                  <a:extLst>
                    <a:ext uri="{FF2B5EF4-FFF2-40B4-BE49-F238E27FC236}">
                      <a16:creationId xmlns:a16="http://schemas.microsoft.com/office/drawing/2014/main" id="{88F900BF-C4D6-4D13-9FD4-3917D2650818}"/>
                    </a:ext>
                  </a:extLst>
                </p:cNvPr>
                <p:cNvSpPr/>
                <p:nvPr/>
              </p:nvSpPr>
              <p:spPr>
                <a:xfrm>
                  <a:off x="7089135" y="2656366"/>
                  <a:ext cx="19650" cy="33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" h="357" extrusionOk="0">
                      <a:moveTo>
                        <a:pt x="53" y="1"/>
                      </a:moveTo>
                      <a:cubicBezTo>
                        <a:pt x="27" y="1"/>
                        <a:pt x="1" y="20"/>
                        <a:pt x="11" y="51"/>
                      </a:cubicBezTo>
                      <a:cubicBezTo>
                        <a:pt x="38" y="149"/>
                        <a:pt x="74" y="238"/>
                        <a:pt x="109" y="327"/>
                      </a:cubicBezTo>
                      <a:cubicBezTo>
                        <a:pt x="116" y="348"/>
                        <a:pt x="133" y="357"/>
                        <a:pt x="151" y="357"/>
                      </a:cubicBezTo>
                      <a:cubicBezTo>
                        <a:pt x="178" y="357"/>
                        <a:pt x="206" y="334"/>
                        <a:pt x="190" y="301"/>
                      </a:cubicBezTo>
                      <a:cubicBezTo>
                        <a:pt x="154" y="211"/>
                        <a:pt x="127" y="122"/>
                        <a:pt x="100" y="33"/>
                      </a:cubicBezTo>
                      <a:cubicBezTo>
                        <a:pt x="93" y="11"/>
                        <a:pt x="73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341;p28">
                  <a:extLst>
                    <a:ext uri="{FF2B5EF4-FFF2-40B4-BE49-F238E27FC236}">
                      <a16:creationId xmlns:a16="http://schemas.microsoft.com/office/drawing/2014/main" id="{17970753-B86E-4093-8BFA-404D89C2847B}"/>
                    </a:ext>
                  </a:extLst>
                </p:cNvPr>
                <p:cNvSpPr/>
                <p:nvPr/>
              </p:nvSpPr>
              <p:spPr>
                <a:xfrm>
                  <a:off x="7132517" y="2745026"/>
                  <a:ext cx="14429" cy="220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32" extrusionOk="0">
                      <a:moveTo>
                        <a:pt x="0" y="0"/>
                      </a:moveTo>
                      <a:cubicBezTo>
                        <a:pt x="45" y="71"/>
                        <a:pt x="98" y="152"/>
                        <a:pt x="152" y="232"/>
                      </a:cubicBezTo>
                      <a:cubicBezTo>
                        <a:pt x="98" y="152"/>
                        <a:pt x="45" y="71"/>
                        <a:pt x="0" y="0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342;p28">
                  <a:extLst>
                    <a:ext uri="{FF2B5EF4-FFF2-40B4-BE49-F238E27FC236}">
                      <a16:creationId xmlns:a16="http://schemas.microsoft.com/office/drawing/2014/main" id="{5E7693F3-B49A-453E-88F7-027875AA3ECD}"/>
                    </a:ext>
                  </a:extLst>
                </p:cNvPr>
                <p:cNvSpPr/>
                <p:nvPr/>
              </p:nvSpPr>
              <p:spPr>
                <a:xfrm>
                  <a:off x="7126442" y="2740659"/>
                  <a:ext cx="26295" cy="299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315" extrusionOk="0">
                      <a:moveTo>
                        <a:pt x="67" y="1"/>
                      </a:moveTo>
                      <a:cubicBezTo>
                        <a:pt x="35" y="1"/>
                        <a:pt x="1" y="32"/>
                        <a:pt x="20" y="64"/>
                      </a:cubicBezTo>
                      <a:cubicBezTo>
                        <a:pt x="73" y="144"/>
                        <a:pt x="127" y="224"/>
                        <a:pt x="180" y="296"/>
                      </a:cubicBezTo>
                      <a:cubicBezTo>
                        <a:pt x="188" y="309"/>
                        <a:pt x="200" y="314"/>
                        <a:pt x="213" y="314"/>
                      </a:cubicBezTo>
                      <a:cubicBezTo>
                        <a:pt x="244" y="314"/>
                        <a:pt x="277" y="283"/>
                        <a:pt x="252" y="251"/>
                      </a:cubicBezTo>
                      <a:cubicBezTo>
                        <a:pt x="198" y="180"/>
                        <a:pt x="144" y="100"/>
                        <a:pt x="100" y="19"/>
                      </a:cubicBezTo>
                      <a:cubicBezTo>
                        <a:pt x="92" y="6"/>
                        <a:pt x="80" y="1"/>
                        <a:pt x="67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343;p28">
                  <a:extLst>
                    <a:ext uri="{FF2B5EF4-FFF2-40B4-BE49-F238E27FC236}">
                      <a16:creationId xmlns:a16="http://schemas.microsoft.com/office/drawing/2014/main" id="{0C2A2165-6A41-4695-855A-A29A659C7994}"/>
                    </a:ext>
                  </a:extLst>
                </p:cNvPr>
                <p:cNvSpPr/>
                <p:nvPr/>
              </p:nvSpPr>
              <p:spPr>
                <a:xfrm>
                  <a:off x="7116379" y="2716169"/>
                  <a:ext cx="12815" cy="229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242" extrusionOk="0">
                      <a:moveTo>
                        <a:pt x="1" y="1"/>
                      </a:moveTo>
                      <a:cubicBezTo>
                        <a:pt x="45" y="81"/>
                        <a:pt x="90" y="161"/>
                        <a:pt x="135" y="242"/>
                      </a:cubicBezTo>
                      <a:cubicBezTo>
                        <a:pt x="90" y="161"/>
                        <a:pt x="45" y="81"/>
                        <a:pt x="1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2" name="Google Shape;344;p28">
                  <a:extLst>
                    <a:ext uri="{FF2B5EF4-FFF2-40B4-BE49-F238E27FC236}">
                      <a16:creationId xmlns:a16="http://schemas.microsoft.com/office/drawing/2014/main" id="{05512E96-6732-4BDA-A6B0-12C3C83F1571}"/>
                    </a:ext>
                  </a:extLst>
                </p:cNvPr>
                <p:cNvSpPr/>
                <p:nvPr/>
              </p:nvSpPr>
              <p:spPr>
                <a:xfrm>
                  <a:off x="7111253" y="2711517"/>
                  <a:ext cx="23162" cy="318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4" h="336" extrusionOk="0">
                      <a:moveTo>
                        <a:pt x="58" y="1"/>
                      </a:moveTo>
                      <a:cubicBezTo>
                        <a:pt x="30" y="1"/>
                        <a:pt x="0" y="36"/>
                        <a:pt x="19" y="68"/>
                      </a:cubicBezTo>
                      <a:cubicBezTo>
                        <a:pt x="55" y="157"/>
                        <a:pt x="99" y="237"/>
                        <a:pt x="153" y="317"/>
                      </a:cubicBezTo>
                      <a:cubicBezTo>
                        <a:pt x="161" y="330"/>
                        <a:pt x="172" y="336"/>
                        <a:pt x="184" y="336"/>
                      </a:cubicBezTo>
                      <a:cubicBezTo>
                        <a:pt x="213" y="336"/>
                        <a:pt x="243" y="304"/>
                        <a:pt x="224" y="273"/>
                      </a:cubicBezTo>
                      <a:cubicBezTo>
                        <a:pt x="180" y="192"/>
                        <a:pt x="135" y="112"/>
                        <a:pt x="90" y="23"/>
                      </a:cubicBezTo>
                      <a:cubicBezTo>
                        <a:pt x="82" y="7"/>
                        <a:pt x="70" y="1"/>
                        <a:pt x="58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3" name="Google Shape;345;p28">
                  <a:extLst>
                    <a:ext uri="{FF2B5EF4-FFF2-40B4-BE49-F238E27FC236}">
                      <a16:creationId xmlns:a16="http://schemas.microsoft.com/office/drawing/2014/main" id="{F96C3012-D8BF-4EA0-95FA-698E2632E87D}"/>
                    </a:ext>
                  </a:extLst>
                </p:cNvPr>
                <p:cNvSpPr/>
                <p:nvPr/>
              </p:nvSpPr>
              <p:spPr>
                <a:xfrm>
                  <a:off x="7146851" y="2766954"/>
                  <a:ext cx="14524" cy="1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207" extrusionOk="0">
                      <a:moveTo>
                        <a:pt x="153" y="206"/>
                      </a:moveTo>
                      <a:cubicBezTo>
                        <a:pt x="99" y="135"/>
                        <a:pt x="54" y="72"/>
                        <a:pt x="1" y="1"/>
                      </a:cubicBezTo>
                      <a:cubicBezTo>
                        <a:pt x="54" y="72"/>
                        <a:pt x="99" y="135"/>
                        <a:pt x="153" y="206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" name="Google Shape;346;p28">
                  <a:extLst>
                    <a:ext uri="{FF2B5EF4-FFF2-40B4-BE49-F238E27FC236}">
                      <a16:creationId xmlns:a16="http://schemas.microsoft.com/office/drawing/2014/main" id="{4DD84755-1966-411A-95C4-739DBC09DEF5}"/>
                    </a:ext>
                  </a:extLst>
                </p:cNvPr>
                <p:cNvSpPr/>
                <p:nvPr/>
              </p:nvSpPr>
              <p:spPr>
                <a:xfrm>
                  <a:off x="7141060" y="2762682"/>
                  <a:ext cx="26295" cy="2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294" extrusionOk="0">
                      <a:moveTo>
                        <a:pt x="61" y="1"/>
                      </a:moveTo>
                      <a:cubicBezTo>
                        <a:pt x="29" y="1"/>
                        <a:pt x="1" y="32"/>
                        <a:pt x="26" y="64"/>
                      </a:cubicBezTo>
                      <a:cubicBezTo>
                        <a:pt x="71" y="135"/>
                        <a:pt x="124" y="215"/>
                        <a:pt x="187" y="278"/>
                      </a:cubicBezTo>
                      <a:cubicBezTo>
                        <a:pt x="195" y="289"/>
                        <a:pt x="206" y="293"/>
                        <a:pt x="216" y="293"/>
                      </a:cubicBezTo>
                      <a:cubicBezTo>
                        <a:pt x="247" y="293"/>
                        <a:pt x="276" y="249"/>
                        <a:pt x="249" y="215"/>
                      </a:cubicBezTo>
                      <a:cubicBezTo>
                        <a:pt x="196" y="153"/>
                        <a:pt x="151" y="91"/>
                        <a:pt x="98" y="19"/>
                      </a:cubicBezTo>
                      <a:cubicBezTo>
                        <a:pt x="87" y="6"/>
                        <a:pt x="74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5" name="Google Shape;347;p28">
                  <a:extLst>
                    <a:ext uri="{FF2B5EF4-FFF2-40B4-BE49-F238E27FC236}">
                      <a16:creationId xmlns:a16="http://schemas.microsoft.com/office/drawing/2014/main" id="{D1A2B0E0-D8F6-4E20-88B3-FF3C7E44C13F}"/>
                    </a:ext>
                  </a:extLst>
                </p:cNvPr>
                <p:cNvSpPr/>
                <p:nvPr/>
              </p:nvSpPr>
              <p:spPr>
                <a:xfrm>
                  <a:off x="7116379" y="2716169"/>
                  <a:ext cx="95" cy="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1"/>
                      </a:move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6" name="Google Shape;348;p28">
                  <a:extLst>
                    <a:ext uri="{FF2B5EF4-FFF2-40B4-BE49-F238E27FC236}">
                      <a16:creationId xmlns:a16="http://schemas.microsoft.com/office/drawing/2014/main" id="{C51E8475-30A4-41B2-BDAD-A98C73003C52}"/>
                    </a:ext>
                  </a:extLst>
                </p:cNvPr>
                <p:cNvSpPr/>
                <p:nvPr/>
              </p:nvSpPr>
              <p:spPr>
                <a:xfrm>
                  <a:off x="7108785" y="2708575"/>
                  <a:ext cx="15283" cy="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" h="153" extrusionOk="0">
                      <a:moveTo>
                        <a:pt x="81" y="0"/>
                      </a:moveTo>
                      <a:cubicBezTo>
                        <a:pt x="61" y="0"/>
                        <a:pt x="41" y="9"/>
                        <a:pt x="27" y="27"/>
                      </a:cubicBezTo>
                      <a:cubicBezTo>
                        <a:pt x="9" y="36"/>
                        <a:pt x="0" y="54"/>
                        <a:pt x="0" y="81"/>
                      </a:cubicBezTo>
                      <a:cubicBezTo>
                        <a:pt x="0" y="90"/>
                        <a:pt x="9" y="107"/>
                        <a:pt x="9" y="116"/>
                      </a:cubicBezTo>
                      <a:cubicBezTo>
                        <a:pt x="18" y="125"/>
                        <a:pt x="18" y="125"/>
                        <a:pt x="27" y="134"/>
                      </a:cubicBezTo>
                      <a:cubicBezTo>
                        <a:pt x="36" y="152"/>
                        <a:pt x="63" y="152"/>
                        <a:pt x="81" y="152"/>
                      </a:cubicBezTo>
                      <a:cubicBezTo>
                        <a:pt x="99" y="152"/>
                        <a:pt x="116" y="152"/>
                        <a:pt x="134" y="134"/>
                      </a:cubicBezTo>
                      <a:cubicBezTo>
                        <a:pt x="152" y="116"/>
                        <a:pt x="161" y="99"/>
                        <a:pt x="161" y="81"/>
                      </a:cubicBezTo>
                      <a:cubicBezTo>
                        <a:pt x="161" y="63"/>
                        <a:pt x="152" y="54"/>
                        <a:pt x="143" y="45"/>
                      </a:cubicBezTo>
                      <a:cubicBezTo>
                        <a:pt x="143" y="36"/>
                        <a:pt x="143" y="27"/>
                        <a:pt x="134" y="27"/>
                      </a:cubicBezTo>
                      <a:cubicBezTo>
                        <a:pt x="121" y="9"/>
                        <a:pt x="101" y="0"/>
                        <a:pt x="81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7" name="Google Shape;349;p28">
                  <a:extLst>
                    <a:ext uri="{FF2B5EF4-FFF2-40B4-BE49-F238E27FC236}">
                      <a16:creationId xmlns:a16="http://schemas.microsoft.com/office/drawing/2014/main" id="{0A150651-64AB-4B47-8E31-976541C7CAF8}"/>
                    </a:ext>
                  </a:extLst>
                </p:cNvPr>
                <p:cNvSpPr/>
                <p:nvPr/>
              </p:nvSpPr>
              <p:spPr>
                <a:xfrm>
                  <a:off x="7103659" y="2686552"/>
                  <a:ext cx="949" cy="4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46" extrusionOk="0">
                      <a:moveTo>
                        <a:pt x="1" y="0"/>
                      </a:moveTo>
                      <a:cubicBezTo>
                        <a:pt x="1" y="9"/>
                        <a:pt x="10" y="27"/>
                        <a:pt x="10" y="45"/>
                      </a:cubicBezTo>
                      <a:cubicBezTo>
                        <a:pt x="10" y="27"/>
                        <a:pt x="1" y="9"/>
                        <a:pt x="1" y="0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8" name="Google Shape;350;p28">
                  <a:extLst>
                    <a:ext uri="{FF2B5EF4-FFF2-40B4-BE49-F238E27FC236}">
                      <a16:creationId xmlns:a16="http://schemas.microsoft.com/office/drawing/2014/main" id="{8771AEB4-CDD3-40AF-92B5-A21E4718BA9E}"/>
                    </a:ext>
                  </a:extLst>
                </p:cNvPr>
                <p:cNvSpPr/>
                <p:nvPr/>
              </p:nvSpPr>
              <p:spPr>
                <a:xfrm>
                  <a:off x="7096065" y="2679148"/>
                  <a:ext cx="16233" cy="185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95" extrusionOk="0">
                      <a:moveTo>
                        <a:pt x="83" y="0"/>
                      </a:moveTo>
                      <a:cubicBezTo>
                        <a:pt x="73" y="0"/>
                        <a:pt x="63" y="2"/>
                        <a:pt x="54" y="7"/>
                      </a:cubicBezTo>
                      <a:cubicBezTo>
                        <a:pt x="18" y="16"/>
                        <a:pt x="1" y="52"/>
                        <a:pt x="1" y="78"/>
                      </a:cubicBezTo>
                      <a:cubicBezTo>
                        <a:pt x="1" y="87"/>
                        <a:pt x="1" y="105"/>
                        <a:pt x="10" y="114"/>
                      </a:cubicBezTo>
                      <a:lnTo>
                        <a:pt x="18" y="150"/>
                      </a:lnTo>
                      <a:cubicBezTo>
                        <a:pt x="36" y="177"/>
                        <a:pt x="63" y="194"/>
                        <a:pt x="90" y="194"/>
                      </a:cubicBezTo>
                      <a:lnTo>
                        <a:pt x="125" y="194"/>
                      </a:lnTo>
                      <a:cubicBezTo>
                        <a:pt x="152" y="177"/>
                        <a:pt x="170" y="150"/>
                        <a:pt x="170" y="123"/>
                      </a:cubicBezTo>
                      <a:cubicBezTo>
                        <a:pt x="170" y="114"/>
                        <a:pt x="170" y="96"/>
                        <a:pt x="161" y="87"/>
                      </a:cubicBezTo>
                      <a:lnTo>
                        <a:pt x="152" y="52"/>
                      </a:lnTo>
                      <a:cubicBezTo>
                        <a:pt x="139" y="19"/>
                        <a:pt x="111" y="0"/>
                        <a:pt x="83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9" name="Google Shape;351;p28">
                  <a:extLst>
                    <a:ext uri="{FF2B5EF4-FFF2-40B4-BE49-F238E27FC236}">
                      <a16:creationId xmlns:a16="http://schemas.microsoft.com/office/drawing/2014/main" id="{048E8000-F40A-4219-A7B7-D49BB2EE726F}"/>
                    </a:ext>
                  </a:extLst>
                </p:cNvPr>
                <p:cNvSpPr/>
                <p:nvPr/>
              </p:nvSpPr>
              <p:spPr>
                <a:xfrm>
                  <a:off x="7129100" y="2739046"/>
                  <a:ext cx="3512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64" extrusionOk="0">
                      <a:moveTo>
                        <a:pt x="1" y="1"/>
                      </a:moveTo>
                      <a:cubicBezTo>
                        <a:pt x="9" y="18"/>
                        <a:pt x="18" y="36"/>
                        <a:pt x="36" y="63"/>
                      </a:cubicBezTo>
                      <a:cubicBezTo>
                        <a:pt x="18" y="36"/>
                        <a:pt x="9" y="18"/>
                        <a:pt x="1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0" name="Google Shape;352;p28">
                  <a:extLst>
                    <a:ext uri="{FF2B5EF4-FFF2-40B4-BE49-F238E27FC236}">
                      <a16:creationId xmlns:a16="http://schemas.microsoft.com/office/drawing/2014/main" id="{8FF3FE6B-58DE-420F-B553-EB159379918B}"/>
                    </a:ext>
                  </a:extLst>
                </p:cNvPr>
                <p:cNvSpPr/>
                <p:nvPr/>
              </p:nvSpPr>
              <p:spPr>
                <a:xfrm>
                  <a:off x="7121505" y="2731926"/>
                  <a:ext cx="19555" cy="199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210" extrusionOk="0">
                      <a:moveTo>
                        <a:pt x="80" y="0"/>
                      </a:moveTo>
                      <a:cubicBezTo>
                        <a:pt x="66" y="0"/>
                        <a:pt x="51" y="4"/>
                        <a:pt x="36" y="13"/>
                      </a:cubicBezTo>
                      <a:cubicBezTo>
                        <a:pt x="18" y="22"/>
                        <a:pt x="0" y="49"/>
                        <a:pt x="0" y="76"/>
                      </a:cubicBezTo>
                      <a:cubicBezTo>
                        <a:pt x="0" y="93"/>
                        <a:pt x="9" y="102"/>
                        <a:pt x="9" y="120"/>
                      </a:cubicBezTo>
                      <a:cubicBezTo>
                        <a:pt x="27" y="138"/>
                        <a:pt x="36" y="156"/>
                        <a:pt x="45" y="174"/>
                      </a:cubicBezTo>
                      <a:cubicBezTo>
                        <a:pt x="63" y="200"/>
                        <a:pt x="89" y="209"/>
                        <a:pt x="116" y="209"/>
                      </a:cubicBezTo>
                      <a:cubicBezTo>
                        <a:pt x="125" y="209"/>
                        <a:pt x="143" y="209"/>
                        <a:pt x="152" y="200"/>
                      </a:cubicBezTo>
                      <a:cubicBezTo>
                        <a:pt x="188" y="174"/>
                        <a:pt x="205" y="129"/>
                        <a:pt x="179" y="93"/>
                      </a:cubicBezTo>
                      <a:lnTo>
                        <a:pt x="143" y="40"/>
                      </a:lnTo>
                      <a:cubicBezTo>
                        <a:pt x="131" y="16"/>
                        <a:pt x="107" y="0"/>
                        <a:pt x="80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1" name="Google Shape;353;p28">
                  <a:extLst>
                    <a:ext uri="{FF2B5EF4-FFF2-40B4-BE49-F238E27FC236}">
                      <a16:creationId xmlns:a16="http://schemas.microsoft.com/office/drawing/2014/main" id="{D038E4A5-B174-4690-B403-9955F009C004}"/>
                    </a:ext>
                  </a:extLst>
                </p:cNvPr>
                <p:cNvSpPr/>
                <p:nvPr/>
              </p:nvSpPr>
              <p:spPr>
                <a:xfrm>
                  <a:off x="7161280" y="2786508"/>
                  <a:ext cx="16992" cy="1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97" extrusionOk="0">
                      <a:moveTo>
                        <a:pt x="1" y="0"/>
                      </a:moveTo>
                      <a:cubicBezTo>
                        <a:pt x="63" y="63"/>
                        <a:pt x="116" y="134"/>
                        <a:pt x="179" y="196"/>
                      </a:cubicBezTo>
                      <a:cubicBezTo>
                        <a:pt x="116" y="134"/>
                        <a:pt x="63" y="63"/>
                        <a:pt x="1" y="0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2" name="Google Shape;354;p28">
                  <a:extLst>
                    <a:ext uri="{FF2B5EF4-FFF2-40B4-BE49-F238E27FC236}">
                      <a16:creationId xmlns:a16="http://schemas.microsoft.com/office/drawing/2014/main" id="{55B6C9B8-C718-472E-A912-19480A3C872D}"/>
                    </a:ext>
                  </a:extLst>
                </p:cNvPr>
                <p:cNvSpPr/>
                <p:nvPr/>
              </p:nvSpPr>
              <p:spPr>
                <a:xfrm>
                  <a:off x="7154540" y="2779009"/>
                  <a:ext cx="30567" cy="32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347" extrusionOk="0">
                      <a:moveTo>
                        <a:pt x="74" y="1"/>
                      </a:moveTo>
                      <a:cubicBezTo>
                        <a:pt x="58" y="1"/>
                        <a:pt x="42" y="5"/>
                        <a:pt x="27" y="17"/>
                      </a:cubicBezTo>
                      <a:cubicBezTo>
                        <a:pt x="9" y="35"/>
                        <a:pt x="0" y="52"/>
                        <a:pt x="0" y="79"/>
                      </a:cubicBezTo>
                      <a:cubicBezTo>
                        <a:pt x="0" y="97"/>
                        <a:pt x="0" y="115"/>
                        <a:pt x="18" y="124"/>
                      </a:cubicBezTo>
                      <a:cubicBezTo>
                        <a:pt x="72" y="195"/>
                        <a:pt x="134" y="258"/>
                        <a:pt x="187" y="329"/>
                      </a:cubicBezTo>
                      <a:cubicBezTo>
                        <a:pt x="205" y="338"/>
                        <a:pt x="223" y="347"/>
                        <a:pt x="250" y="347"/>
                      </a:cubicBezTo>
                      <a:cubicBezTo>
                        <a:pt x="268" y="347"/>
                        <a:pt x="286" y="347"/>
                        <a:pt x="295" y="329"/>
                      </a:cubicBezTo>
                      <a:cubicBezTo>
                        <a:pt x="312" y="311"/>
                        <a:pt x="321" y="293"/>
                        <a:pt x="321" y="275"/>
                      </a:cubicBezTo>
                      <a:cubicBezTo>
                        <a:pt x="321" y="258"/>
                        <a:pt x="312" y="240"/>
                        <a:pt x="303" y="222"/>
                      </a:cubicBezTo>
                      <a:cubicBezTo>
                        <a:pt x="241" y="159"/>
                        <a:pt x="187" y="97"/>
                        <a:pt x="134" y="26"/>
                      </a:cubicBezTo>
                      <a:cubicBezTo>
                        <a:pt x="118" y="10"/>
                        <a:pt x="97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3" name="Google Shape;355;p28">
                  <a:extLst>
                    <a:ext uri="{FF2B5EF4-FFF2-40B4-BE49-F238E27FC236}">
                      <a16:creationId xmlns:a16="http://schemas.microsoft.com/office/drawing/2014/main" id="{9527BB9C-926B-48B5-B8D3-545CFAF50382}"/>
                    </a:ext>
                  </a:extLst>
                </p:cNvPr>
                <p:cNvSpPr/>
                <p:nvPr/>
              </p:nvSpPr>
              <p:spPr>
                <a:xfrm>
                  <a:off x="7094356" y="2660258"/>
                  <a:ext cx="9398" cy="263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278" extrusionOk="0">
                      <a:moveTo>
                        <a:pt x="99" y="277"/>
                      </a:moveTo>
                      <a:cubicBezTo>
                        <a:pt x="63" y="188"/>
                        <a:pt x="28" y="90"/>
                        <a:pt x="1" y="1"/>
                      </a:cubicBezTo>
                      <a:cubicBezTo>
                        <a:pt x="28" y="90"/>
                        <a:pt x="63" y="188"/>
                        <a:pt x="99" y="277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" name="Google Shape;356;p28">
                  <a:extLst>
                    <a:ext uri="{FF2B5EF4-FFF2-40B4-BE49-F238E27FC236}">
                      <a16:creationId xmlns:a16="http://schemas.microsoft.com/office/drawing/2014/main" id="{ACCD3507-3820-449D-9EAC-6D7610BC2000}"/>
                    </a:ext>
                  </a:extLst>
                </p:cNvPr>
                <p:cNvSpPr/>
                <p:nvPr/>
              </p:nvSpPr>
              <p:spPr>
                <a:xfrm>
                  <a:off x="7089135" y="2656366"/>
                  <a:ext cx="19555" cy="341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360" extrusionOk="0">
                      <a:moveTo>
                        <a:pt x="53" y="1"/>
                      </a:moveTo>
                      <a:cubicBezTo>
                        <a:pt x="27" y="1"/>
                        <a:pt x="1" y="20"/>
                        <a:pt x="11" y="51"/>
                      </a:cubicBezTo>
                      <a:cubicBezTo>
                        <a:pt x="38" y="149"/>
                        <a:pt x="74" y="238"/>
                        <a:pt x="109" y="327"/>
                      </a:cubicBezTo>
                      <a:cubicBezTo>
                        <a:pt x="117" y="349"/>
                        <a:pt x="136" y="359"/>
                        <a:pt x="154" y="359"/>
                      </a:cubicBezTo>
                      <a:cubicBezTo>
                        <a:pt x="180" y="359"/>
                        <a:pt x="205" y="338"/>
                        <a:pt x="190" y="301"/>
                      </a:cubicBezTo>
                      <a:cubicBezTo>
                        <a:pt x="163" y="212"/>
                        <a:pt x="127" y="122"/>
                        <a:pt x="100" y="33"/>
                      </a:cubicBezTo>
                      <a:lnTo>
                        <a:pt x="100" y="33"/>
                      </a:lnTo>
                      <a:cubicBezTo>
                        <a:pt x="100" y="33"/>
                        <a:pt x="100" y="33"/>
                        <a:pt x="100" y="33"/>
                      </a:cubicBezTo>
                      <a:cubicBezTo>
                        <a:pt x="93" y="11"/>
                        <a:pt x="73" y="1"/>
                        <a:pt x="53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5" name="Google Shape;357;p28">
                  <a:extLst>
                    <a:ext uri="{FF2B5EF4-FFF2-40B4-BE49-F238E27FC236}">
                      <a16:creationId xmlns:a16="http://schemas.microsoft.com/office/drawing/2014/main" id="{8FE99DF6-4C39-45A3-9FC9-3CD29787D02F}"/>
                    </a:ext>
                  </a:extLst>
                </p:cNvPr>
                <p:cNvSpPr/>
                <p:nvPr/>
              </p:nvSpPr>
              <p:spPr>
                <a:xfrm>
                  <a:off x="7146851" y="2766954"/>
                  <a:ext cx="14524" cy="196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207" extrusionOk="0">
                      <a:moveTo>
                        <a:pt x="153" y="206"/>
                      </a:moveTo>
                      <a:lnTo>
                        <a:pt x="153" y="206"/>
                      </a:lnTo>
                      <a:cubicBezTo>
                        <a:pt x="99" y="135"/>
                        <a:pt x="54" y="72"/>
                        <a:pt x="1" y="1"/>
                      </a:cubicBezTo>
                      <a:cubicBezTo>
                        <a:pt x="54" y="72"/>
                        <a:pt x="99" y="135"/>
                        <a:pt x="153" y="206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6" name="Google Shape;358;p28">
                  <a:extLst>
                    <a:ext uri="{FF2B5EF4-FFF2-40B4-BE49-F238E27FC236}">
                      <a16:creationId xmlns:a16="http://schemas.microsoft.com/office/drawing/2014/main" id="{EBACDCA5-D7C1-4B55-AE74-88738705B13B}"/>
                    </a:ext>
                  </a:extLst>
                </p:cNvPr>
                <p:cNvSpPr/>
                <p:nvPr/>
              </p:nvSpPr>
              <p:spPr>
                <a:xfrm>
                  <a:off x="7141060" y="2762682"/>
                  <a:ext cx="26295" cy="2790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294" extrusionOk="0">
                      <a:moveTo>
                        <a:pt x="61" y="1"/>
                      </a:moveTo>
                      <a:cubicBezTo>
                        <a:pt x="29" y="1"/>
                        <a:pt x="1" y="32"/>
                        <a:pt x="26" y="64"/>
                      </a:cubicBezTo>
                      <a:cubicBezTo>
                        <a:pt x="69" y="132"/>
                        <a:pt x="120" y="208"/>
                        <a:pt x="178" y="269"/>
                      </a:cubicBezTo>
                      <a:lnTo>
                        <a:pt x="178" y="269"/>
                      </a:lnTo>
                      <a:cubicBezTo>
                        <a:pt x="181" y="272"/>
                        <a:pt x="183" y="275"/>
                        <a:pt x="187" y="278"/>
                      </a:cubicBezTo>
                      <a:cubicBezTo>
                        <a:pt x="187" y="278"/>
                        <a:pt x="187" y="278"/>
                        <a:pt x="187" y="278"/>
                      </a:cubicBezTo>
                      <a:lnTo>
                        <a:pt x="187" y="278"/>
                      </a:lnTo>
                      <a:cubicBezTo>
                        <a:pt x="195" y="289"/>
                        <a:pt x="206" y="293"/>
                        <a:pt x="216" y="293"/>
                      </a:cubicBezTo>
                      <a:cubicBezTo>
                        <a:pt x="216" y="293"/>
                        <a:pt x="217" y="293"/>
                        <a:pt x="217" y="293"/>
                      </a:cubicBezTo>
                      <a:lnTo>
                        <a:pt x="217" y="293"/>
                      </a:lnTo>
                      <a:cubicBezTo>
                        <a:pt x="218" y="293"/>
                        <a:pt x="219" y="293"/>
                        <a:pt x="219" y="293"/>
                      </a:cubicBezTo>
                      <a:cubicBezTo>
                        <a:pt x="252" y="293"/>
                        <a:pt x="276" y="249"/>
                        <a:pt x="249" y="215"/>
                      </a:cubicBezTo>
                      <a:cubicBezTo>
                        <a:pt x="196" y="153"/>
                        <a:pt x="151" y="91"/>
                        <a:pt x="98" y="19"/>
                      </a:cubicBezTo>
                      <a:cubicBezTo>
                        <a:pt x="87" y="6"/>
                        <a:pt x="74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7" name="Google Shape;359;p28">
                  <a:extLst>
                    <a:ext uri="{FF2B5EF4-FFF2-40B4-BE49-F238E27FC236}">
                      <a16:creationId xmlns:a16="http://schemas.microsoft.com/office/drawing/2014/main" id="{2FE4A810-F291-462C-BEC9-6D67065E97EA}"/>
                    </a:ext>
                  </a:extLst>
                </p:cNvPr>
                <p:cNvSpPr/>
                <p:nvPr/>
              </p:nvSpPr>
              <p:spPr>
                <a:xfrm>
                  <a:off x="7116379" y="2716169"/>
                  <a:ext cx="4367" cy="76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81" extrusionOk="0">
                      <a:moveTo>
                        <a:pt x="45" y="81"/>
                      </a:moveTo>
                      <a:cubicBezTo>
                        <a:pt x="27" y="54"/>
                        <a:pt x="19" y="27"/>
                        <a:pt x="1" y="1"/>
                      </a:cubicBezTo>
                      <a:lnTo>
                        <a:pt x="1" y="1"/>
                      </a:lnTo>
                      <a:cubicBezTo>
                        <a:pt x="19" y="27"/>
                        <a:pt x="27" y="54"/>
                        <a:pt x="45" y="8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8" name="Google Shape;360;p28">
                  <a:extLst>
                    <a:ext uri="{FF2B5EF4-FFF2-40B4-BE49-F238E27FC236}">
                      <a16:creationId xmlns:a16="http://schemas.microsoft.com/office/drawing/2014/main" id="{26A204D0-B401-4B35-8651-903C44582C0B}"/>
                    </a:ext>
                  </a:extLst>
                </p:cNvPr>
                <p:cNvSpPr/>
                <p:nvPr/>
              </p:nvSpPr>
              <p:spPr>
                <a:xfrm>
                  <a:off x="7111253" y="2711517"/>
                  <a:ext cx="15473" cy="17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" h="181" extrusionOk="0">
                      <a:moveTo>
                        <a:pt x="58" y="1"/>
                      </a:moveTo>
                      <a:cubicBezTo>
                        <a:pt x="30" y="1"/>
                        <a:pt x="0" y="36"/>
                        <a:pt x="19" y="68"/>
                      </a:cubicBezTo>
                      <a:cubicBezTo>
                        <a:pt x="28" y="103"/>
                        <a:pt x="46" y="130"/>
                        <a:pt x="64" y="157"/>
                      </a:cubicBezTo>
                      <a:cubicBezTo>
                        <a:pt x="72" y="174"/>
                        <a:pt x="86" y="181"/>
                        <a:pt x="100" y="181"/>
                      </a:cubicBezTo>
                      <a:cubicBezTo>
                        <a:pt x="131" y="181"/>
                        <a:pt x="162" y="149"/>
                        <a:pt x="144" y="112"/>
                      </a:cubicBezTo>
                      <a:cubicBezTo>
                        <a:pt x="126" y="85"/>
                        <a:pt x="108" y="50"/>
                        <a:pt x="90" y="23"/>
                      </a:cubicBezTo>
                      <a:cubicBezTo>
                        <a:pt x="82" y="7"/>
                        <a:pt x="70" y="1"/>
                        <a:pt x="58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9" name="Google Shape;361;p28">
                  <a:extLst>
                    <a:ext uri="{FF2B5EF4-FFF2-40B4-BE49-F238E27FC236}">
                      <a16:creationId xmlns:a16="http://schemas.microsoft.com/office/drawing/2014/main" id="{D0A6A609-71A7-48B7-BA52-0834AAA255FF}"/>
                    </a:ext>
                  </a:extLst>
                </p:cNvPr>
                <p:cNvSpPr/>
                <p:nvPr/>
              </p:nvSpPr>
              <p:spPr>
                <a:xfrm>
                  <a:off x="7079168" y="2595899"/>
                  <a:ext cx="5126" cy="221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233" extrusionOk="0">
                      <a:moveTo>
                        <a:pt x="18" y="1"/>
                      </a:moveTo>
                      <a:cubicBezTo>
                        <a:pt x="9" y="81"/>
                        <a:pt x="9" y="162"/>
                        <a:pt x="0" y="233"/>
                      </a:cubicBezTo>
                      <a:lnTo>
                        <a:pt x="54" y="233"/>
                      </a:lnTo>
                      <a:cubicBezTo>
                        <a:pt x="54" y="224"/>
                        <a:pt x="54" y="215"/>
                        <a:pt x="45" y="206"/>
                      </a:cubicBezTo>
                      <a:cubicBezTo>
                        <a:pt x="36" y="144"/>
                        <a:pt x="27" y="72"/>
                        <a:pt x="18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0" name="Google Shape;362;p28">
                  <a:extLst>
                    <a:ext uri="{FF2B5EF4-FFF2-40B4-BE49-F238E27FC236}">
                      <a16:creationId xmlns:a16="http://schemas.microsoft.com/office/drawing/2014/main" id="{943D1DBF-ABE4-41B5-8212-11FA5068918E}"/>
                    </a:ext>
                  </a:extLst>
                </p:cNvPr>
                <p:cNvSpPr/>
                <p:nvPr/>
              </p:nvSpPr>
              <p:spPr>
                <a:xfrm>
                  <a:off x="7074896" y="2592102"/>
                  <a:ext cx="14049" cy="303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" h="320" extrusionOk="0">
                      <a:moveTo>
                        <a:pt x="66" y="1"/>
                      </a:moveTo>
                      <a:cubicBezTo>
                        <a:pt x="45" y="1"/>
                        <a:pt x="23" y="14"/>
                        <a:pt x="18" y="41"/>
                      </a:cubicBezTo>
                      <a:cubicBezTo>
                        <a:pt x="9" y="121"/>
                        <a:pt x="9" y="202"/>
                        <a:pt x="1" y="273"/>
                      </a:cubicBezTo>
                      <a:cubicBezTo>
                        <a:pt x="1" y="296"/>
                        <a:pt x="21" y="319"/>
                        <a:pt x="38" y="319"/>
                      </a:cubicBezTo>
                      <a:cubicBezTo>
                        <a:pt x="40" y="319"/>
                        <a:pt x="43" y="319"/>
                        <a:pt x="45" y="317"/>
                      </a:cubicBezTo>
                      <a:lnTo>
                        <a:pt x="99" y="317"/>
                      </a:lnTo>
                      <a:cubicBezTo>
                        <a:pt x="104" y="317"/>
                        <a:pt x="109" y="315"/>
                        <a:pt x="113" y="312"/>
                      </a:cubicBezTo>
                      <a:lnTo>
                        <a:pt x="113" y="312"/>
                      </a:lnTo>
                      <a:cubicBezTo>
                        <a:pt x="132" y="310"/>
                        <a:pt x="147" y="296"/>
                        <a:pt x="143" y="273"/>
                      </a:cubicBezTo>
                      <a:cubicBezTo>
                        <a:pt x="134" y="193"/>
                        <a:pt x="117" y="121"/>
                        <a:pt x="108" y="41"/>
                      </a:cubicBezTo>
                      <a:cubicBezTo>
                        <a:pt x="108" y="14"/>
                        <a:pt x="88" y="1"/>
                        <a:pt x="66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1" name="Google Shape;363;p28">
                  <a:extLst>
                    <a:ext uri="{FF2B5EF4-FFF2-40B4-BE49-F238E27FC236}">
                      <a16:creationId xmlns:a16="http://schemas.microsoft.com/office/drawing/2014/main" id="{066C88C8-146D-4A19-BDC8-7A7E3ACE0AE1}"/>
                    </a:ext>
                  </a:extLst>
                </p:cNvPr>
                <p:cNvSpPr/>
                <p:nvPr/>
              </p:nvSpPr>
              <p:spPr>
                <a:xfrm>
                  <a:off x="7120651" y="2724617"/>
                  <a:ext cx="26295" cy="424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7" h="447" extrusionOk="0">
                      <a:moveTo>
                        <a:pt x="0" y="1"/>
                      </a:moveTo>
                      <a:cubicBezTo>
                        <a:pt x="81" y="153"/>
                        <a:pt x="170" y="304"/>
                        <a:pt x="277" y="447"/>
                      </a:cubicBezTo>
                      <a:cubicBezTo>
                        <a:pt x="223" y="367"/>
                        <a:pt x="170" y="286"/>
                        <a:pt x="125" y="215"/>
                      </a:cubicBezTo>
                      <a:cubicBezTo>
                        <a:pt x="107" y="188"/>
                        <a:pt x="98" y="170"/>
                        <a:pt x="90" y="153"/>
                      </a:cubicBezTo>
                      <a:cubicBezTo>
                        <a:pt x="54" y="99"/>
                        <a:pt x="27" y="46"/>
                        <a:pt x="0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2" name="Google Shape;364;p28">
                  <a:extLst>
                    <a:ext uri="{FF2B5EF4-FFF2-40B4-BE49-F238E27FC236}">
                      <a16:creationId xmlns:a16="http://schemas.microsoft.com/office/drawing/2014/main" id="{C21C8077-FDA9-4FA8-A785-73B89B3A7BCB}"/>
                    </a:ext>
                  </a:extLst>
                </p:cNvPr>
                <p:cNvSpPr/>
                <p:nvPr/>
              </p:nvSpPr>
              <p:spPr>
                <a:xfrm>
                  <a:off x="7112203" y="2717023"/>
                  <a:ext cx="43287" cy="56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" h="599" extrusionOk="0">
                      <a:moveTo>
                        <a:pt x="93" y="1"/>
                      </a:moveTo>
                      <a:cubicBezTo>
                        <a:pt x="79" y="1"/>
                        <a:pt x="66" y="4"/>
                        <a:pt x="54" y="10"/>
                      </a:cubicBezTo>
                      <a:cubicBezTo>
                        <a:pt x="18" y="27"/>
                        <a:pt x="0" y="72"/>
                        <a:pt x="27" y="117"/>
                      </a:cubicBezTo>
                      <a:cubicBezTo>
                        <a:pt x="27" y="126"/>
                        <a:pt x="36" y="143"/>
                        <a:pt x="45" y="152"/>
                      </a:cubicBezTo>
                      <a:cubicBezTo>
                        <a:pt x="63" y="197"/>
                        <a:pt x="89" y="233"/>
                        <a:pt x="107" y="277"/>
                      </a:cubicBezTo>
                      <a:lnTo>
                        <a:pt x="143" y="331"/>
                      </a:lnTo>
                      <a:cubicBezTo>
                        <a:pt x="152" y="340"/>
                        <a:pt x="152" y="349"/>
                        <a:pt x="161" y="357"/>
                      </a:cubicBezTo>
                      <a:cubicBezTo>
                        <a:pt x="205" y="420"/>
                        <a:pt x="241" y="482"/>
                        <a:pt x="286" y="545"/>
                      </a:cubicBezTo>
                      <a:cubicBezTo>
                        <a:pt x="286" y="554"/>
                        <a:pt x="294" y="563"/>
                        <a:pt x="303" y="572"/>
                      </a:cubicBezTo>
                      <a:cubicBezTo>
                        <a:pt x="321" y="589"/>
                        <a:pt x="339" y="598"/>
                        <a:pt x="366" y="598"/>
                      </a:cubicBezTo>
                      <a:cubicBezTo>
                        <a:pt x="384" y="598"/>
                        <a:pt x="393" y="598"/>
                        <a:pt x="410" y="589"/>
                      </a:cubicBezTo>
                      <a:cubicBezTo>
                        <a:pt x="446" y="563"/>
                        <a:pt x="455" y="518"/>
                        <a:pt x="428" y="482"/>
                      </a:cubicBezTo>
                      <a:cubicBezTo>
                        <a:pt x="419" y="473"/>
                        <a:pt x="419" y="465"/>
                        <a:pt x="410" y="456"/>
                      </a:cubicBezTo>
                      <a:cubicBezTo>
                        <a:pt x="375" y="402"/>
                        <a:pt x="330" y="340"/>
                        <a:pt x="294" y="277"/>
                      </a:cubicBezTo>
                      <a:cubicBezTo>
                        <a:pt x="259" y="215"/>
                        <a:pt x="214" y="152"/>
                        <a:pt x="179" y="81"/>
                      </a:cubicBezTo>
                      <a:cubicBezTo>
                        <a:pt x="179" y="81"/>
                        <a:pt x="179" y="81"/>
                        <a:pt x="179" y="72"/>
                      </a:cubicBezTo>
                      <a:lnTo>
                        <a:pt x="161" y="36"/>
                      </a:lnTo>
                      <a:cubicBezTo>
                        <a:pt x="149" y="13"/>
                        <a:pt x="12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3" name="Google Shape;365;p28">
                  <a:extLst>
                    <a:ext uri="{FF2B5EF4-FFF2-40B4-BE49-F238E27FC236}">
                      <a16:creationId xmlns:a16="http://schemas.microsoft.com/office/drawing/2014/main" id="{A2C1A68D-15FF-47B8-99D6-6986E2C48A23}"/>
                    </a:ext>
                  </a:extLst>
                </p:cNvPr>
                <p:cNvSpPr/>
                <p:nvPr/>
              </p:nvSpPr>
              <p:spPr>
                <a:xfrm>
                  <a:off x="7103659" y="2686552"/>
                  <a:ext cx="12815" cy="297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313" extrusionOk="0">
                      <a:moveTo>
                        <a:pt x="1" y="0"/>
                      </a:moveTo>
                      <a:cubicBezTo>
                        <a:pt x="1" y="9"/>
                        <a:pt x="10" y="27"/>
                        <a:pt x="10" y="45"/>
                      </a:cubicBezTo>
                      <a:cubicBezTo>
                        <a:pt x="22" y="70"/>
                        <a:pt x="34" y="95"/>
                        <a:pt x="46" y="120"/>
                      </a:cubicBezTo>
                      <a:lnTo>
                        <a:pt x="46" y="120"/>
                      </a:lnTo>
                      <a:cubicBezTo>
                        <a:pt x="30" y="81"/>
                        <a:pt x="15" y="41"/>
                        <a:pt x="1" y="0"/>
                      </a:cubicBezTo>
                      <a:close/>
                      <a:moveTo>
                        <a:pt x="46" y="120"/>
                      </a:moveTo>
                      <a:cubicBezTo>
                        <a:pt x="72" y="184"/>
                        <a:pt x="102" y="247"/>
                        <a:pt x="135" y="313"/>
                      </a:cubicBezTo>
                      <a:cubicBezTo>
                        <a:pt x="103" y="249"/>
                        <a:pt x="75" y="185"/>
                        <a:pt x="46" y="120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4" name="Google Shape;366;p28">
                  <a:extLst>
                    <a:ext uri="{FF2B5EF4-FFF2-40B4-BE49-F238E27FC236}">
                      <a16:creationId xmlns:a16="http://schemas.microsoft.com/office/drawing/2014/main" id="{51DA5E0D-3DA4-4460-A918-AE5ED825B8CB}"/>
                    </a:ext>
                  </a:extLst>
                </p:cNvPr>
                <p:cNvSpPr/>
                <p:nvPr/>
              </p:nvSpPr>
              <p:spPr>
                <a:xfrm>
                  <a:off x="7095210" y="2679148"/>
                  <a:ext cx="29712" cy="4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463" extrusionOk="0">
                      <a:moveTo>
                        <a:pt x="88" y="0"/>
                      </a:moveTo>
                      <a:cubicBezTo>
                        <a:pt x="77" y="0"/>
                        <a:pt x="66" y="2"/>
                        <a:pt x="54" y="7"/>
                      </a:cubicBezTo>
                      <a:cubicBezTo>
                        <a:pt x="19" y="16"/>
                        <a:pt x="1" y="70"/>
                        <a:pt x="19" y="105"/>
                      </a:cubicBezTo>
                      <a:cubicBezTo>
                        <a:pt x="19" y="114"/>
                        <a:pt x="19" y="123"/>
                        <a:pt x="27" y="141"/>
                      </a:cubicBezTo>
                      <a:lnTo>
                        <a:pt x="27" y="150"/>
                      </a:lnTo>
                      <a:cubicBezTo>
                        <a:pt x="36" y="159"/>
                        <a:pt x="45" y="177"/>
                        <a:pt x="45" y="194"/>
                      </a:cubicBezTo>
                      <a:cubicBezTo>
                        <a:pt x="63" y="230"/>
                        <a:pt x="81" y="275"/>
                        <a:pt x="99" y="310"/>
                      </a:cubicBezTo>
                      <a:cubicBezTo>
                        <a:pt x="117" y="346"/>
                        <a:pt x="134" y="391"/>
                        <a:pt x="152" y="426"/>
                      </a:cubicBezTo>
                      <a:cubicBezTo>
                        <a:pt x="170" y="453"/>
                        <a:pt x="197" y="462"/>
                        <a:pt x="224" y="462"/>
                      </a:cubicBezTo>
                      <a:cubicBezTo>
                        <a:pt x="233" y="462"/>
                        <a:pt x="242" y="462"/>
                        <a:pt x="259" y="453"/>
                      </a:cubicBezTo>
                      <a:cubicBezTo>
                        <a:pt x="295" y="435"/>
                        <a:pt x="313" y="391"/>
                        <a:pt x="295" y="355"/>
                      </a:cubicBezTo>
                      <a:cubicBezTo>
                        <a:pt x="277" y="319"/>
                        <a:pt x="259" y="284"/>
                        <a:pt x="242" y="248"/>
                      </a:cubicBezTo>
                      <a:cubicBezTo>
                        <a:pt x="224" y="212"/>
                        <a:pt x="206" y="168"/>
                        <a:pt x="188" y="132"/>
                      </a:cubicBezTo>
                      <a:cubicBezTo>
                        <a:pt x="188" y="114"/>
                        <a:pt x="179" y="96"/>
                        <a:pt x="170" y="78"/>
                      </a:cubicBezTo>
                      <a:lnTo>
                        <a:pt x="161" y="52"/>
                      </a:lnTo>
                      <a:cubicBezTo>
                        <a:pt x="148" y="19"/>
                        <a:pt x="120" y="0"/>
                        <a:pt x="88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5" name="Google Shape;367;p28">
                  <a:extLst>
                    <a:ext uri="{FF2B5EF4-FFF2-40B4-BE49-F238E27FC236}">
                      <a16:creationId xmlns:a16="http://schemas.microsoft.com/office/drawing/2014/main" id="{09558C56-CF75-4809-9022-42E3BDB2F97D}"/>
                    </a:ext>
                  </a:extLst>
                </p:cNvPr>
                <p:cNvSpPr/>
                <p:nvPr/>
              </p:nvSpPr>
              <p:spPr>
                <a:xfrm>
                  <a:off x="7161280" y="2786508"/>
                  <a:ext cx="16992" cy="1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97" extrusionOk="0">
                      <a:moveTo>
                        <a:pt x="1" y="0"/>
                      </a:moveTo>
                      <a:cubicBezTo>
                        <a:pt x="63" y="63"/>
                        <a:pt x="116" y="134"/>
                        <a:pt x="179" y="196"/>
                      </a:cubicBezTo>
                      <a:cubicBezTo>
                        <a:pt x="116" y="134"/>
                        <a:pt x="63" y="63"/>
                        <a:pt x="1" y="0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" name="Google Shape;368;p28">
                  <a:extLst>
                    <a:ext uri="{FF2B5EF4-FFF2-40B4-BE49-F238E27FC236}">
                      <a16:creationId xmlns:a16="http://schemas.microsoft.com/office/drawing/2014/main" id="{BB29C97E-9267-40BF-9DD8-59169A1A153E}"/>
                    </a:ext>
                  </a:extLst>
                </p:cNvPr>
                <p:cNvSpPr/>
                <p:nvPr/>
              </p:nvSpPr>
              <p:spPr>
                <a:xfrm>
                  <a:off x="7154540" y="2779009"/>
                  <a:ext cx="30567" cy="329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" h="347" extrusionOk="0">
                      <a:moveTo>
                        <a:pt x="74" y="1"/>
                      </a:moveTo>
                      <a:cubicBezTo>
                        <a:pt x="58" y="1"/>
                        <a:pt x="42" y="5"/>
                        <a:pt x="27" y="17"/>
                      </a:cubicBezTo>
                      <a:cubicBezTo>
                        <a:pt x="9" y="35"/>
                        <a:pt x="0" y="52"/>
                        <a:pt x="0" y="79"/>
                      </a:cubicBezTo>
                      <a:cubicBezTo>
                        <a:pt x="0" y="97"/>
                        <a:pt x="0" y="115"/>
                        <a:pt x="18" y="124"/>
                      </a:cubicBezTo>
                      <a:cubicBezTo>
                        <a:pt x="72" y="195"/>
                        <a:pt x="134" y="258"/>
                        <a:pt x="187" y="329"/>
                      </a:cubicBezTo>
                      <a:cubicBezTo>
                        <a:pt x="205" y="338"/>
                        <a:pt x="223" y="347"/>
                        <a:pt x="250" y="347"/>
                      </a:cubicBezTo>
                      <a:cubicBezTo>
                        <a:pt x="268" y="347"/>
                        <a:pt x="286" y="347"/>
                        <a:pt x="295" y="329"/>
                      </a:cubicBezTo>
                      <a:cubicBezTo>
                        <a:pt x="312" y="311"/>
                        <a:pt x="321" y="293"/>
                        <a:pt x="321" y="275"/>
                      </a:cubicBezTo>
                      <a:cubicBezTo>
                        <a:pt x="321" y="258"/>
                        <a:pt x="312" y="240"/>
                        <a:pt x="303" y="222"/>
                      </a:cubicBezTo>
                      <a:cubicBezTo>
                        <a:pt x="241" y="159"/>
                        <a:pt x="187" y="97"/>
                        <a:pt x="134" y="26"/>
                      </a:cubicBezTo>
                      <a:cubicBezTo>
                        <a:pt x="118" y="10"/>
                        <a:pt x="97" y="1"/>
                        <a:pt x="74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7" name="Google Shape;369;p28">
                  <a:extLst>
                    <a:ext uri="{FF2B5EF4-FFF2-40B4-BE49-F238E27FC236}">
                      <a16:creationId xmlns:a16="http://schemas.microsoft.com/office/drawing/2014/main" id="{9804D0D8-A1CB-4281-A8B3-394F40C3B0AD}"/>
                    </a:ext>
                  </a:extLst>
                </p:cNvPr>
                <p:cNvSpPr/>
                <p:nvPr/>
              </p:nvSpPr>
              <p:spPr>
                <a:xfrm>
                  <a:off x="6967343" y="2617921"/>
                  <a:ext cx="210929" cy="22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2" h="2401" extrusionOk="0">
                      <a:moveTo>
                        <a:pt x="1178" y="1"/>
                      </a:moveTo>
                      <a:cubicBezTo>
                        <a:pt x="1134" y="10"/>
                        <a:pt x="1080" y="10"/>
                        <a:pt x="1035" y="19"/>
                      </a:cubicBezTo>
                      <a:cubicBezTo>
                        <a:pt x="447" y="126"/>
                        <a:pt x="1" y="616"/>
                        <a:pt x="1" y="1205"/>
                      </a:cubicBezTo>
                      <a:cubicBezTo>
                        <a:pt x="1" y="1669"/>
                        <a:pt x="277" y="2079"/>
                        <a:pt x="696" y="2276"/>
                      </a:cubicBezTo>
                      <a:cubicBezTo>
                        <a:pt x="812" y="2329"/>
                        <a:pt x="946" y="2374"/>
                        <a:pt x="1089" y="2392"/>
                      </a:cubicBezTo>
                      <a:cubicBezTo>
                        <a:pt x="1142" y="2392"/>
                        <a:pt x="1196" y="2401"/>
                        <a:pt x="1250" y="2401"/>
                      </a:cubicBezTo>
                      <a:cubicBezTo>
                        <a:pt x="1294" y="2401"/>
                        <a:pt x="1330" y="2401"/>
                        <a:pt x="1366" y="2392"/>
                      </a:cubicBezTo>
                      <a:cubicBezTo>
                        <a:pt x="1392" y="2392"/>
                        <a:pt x="1428" y="2383"/>
                        <a:pt x="1464" y="2383"/>
                      </a:cubicBezTo>
                      <a:cubicBezTo>
                        <a:pt x="1589" y="2365"/>
                        <a:pt x="1696" y="2320"/>
                        <a:pt x="1812" y="2276"/>
                      </a:cubicBezTo>
                      <a:cubicBezTo>
                        <a:pt x="1963" y="2204"/>
                        <a:pt x="2106" y="2097"/>
                        <a:pt x="2222" y="1972"/>
                      </a:cubicBezTo>
                      <a:cubicBezTo>
                        <a:pt x="2159" y="1910"/>
                        <a:pt x="2106" y="1839"/>
                        <a:pt x="2044" y="1776"/>
                      </a:cubicBezTo>
                      <a:cubicBezTo>
                        <a:pt x="1990" y="1705"/>
                        <a:pt x="1945" y="1642"/>
                        <a:pt x="1892" y="1571"/>
                      </a:cubicBezTo>
                      <a:cubicBezTo>
                        <a:pt x="1785" y="1428"/>
                        <a:pt x="1696" y="1277"/>
                        <a:pt x="1615" y="1125"/>
                      </a:cubicBezTo>
                      <a:cubicBezTo>
                        <a:pt x="1597" y="1089"/>
                        <a:pt x="1589" y="1062"/>
                        <a:pt x="1571" y="1036"/>
                      </a:cubicBezTo>
                      <a:cubicBezTo>
                        <a:pt x="1517" y="929"/>
                        <a:pt x="1473" y="831"/>
                        <a:pt x="1437" y="723"/>
                      </a:cubicBezTo>
                      <a:cubicBezTo>
                        <a:pt x="1401" y="634"/>
                        <a:pt x="1366" y="536"/>
                        <a:pt x="1339" y="447"/>
                      </a:cubicBezTo>
                      <a:cubicBezTo>
                        <a:pt x="1294" y="304"/>
                        <a:pt x="1258" y="153"/>
                        <a:pt x="1232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8" name="Google Shape;370;p28">
                  <a:extLst>
                    <a:ext uri="{FF2B5EF4-FFF2-40B4-BE49-F238E27FC236}">
                      <a16:creationId xmlns:a16="http://schemas.microsoft.com/office/drawing/2014/main" id="{66C468A1-4CFE-456B-82E8-3F9303AAD952}"/>
                    </a:ext>
                  </a:extLst>
                </p:cNvPr>
                <p:cNvSpPr/>
                <p:nvPr/>
              </p:nvSpPr>
              <p:spPr>
                <a:xfrm>
                  <a:off x="6959749" y="2610327"/>
                  <a:ext cx="226212" cy="243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2561" extrusionOk="0">
                      <a:moveTo>
                        <a:pt x="1249" y="161"/>
                      </a:moveTo>
                      <a:cubicBezTo>
                        <a:pt x="1267" y="286"/>
                        <a:pt x="1303" y="420"/>
                        <a:pt x="1338" y="545"/>
                      </a:cubicBezTo>
                      <a:cubicBezTo>
                        <a:pt x="1374" y="634"/>
                        <a:pt x="1401" y="732"/>
                        <a:pt x="1437" y="830"/>
                      </a:cubicBezTo>
                      <a:cubicBezTo>
                        <a:pt x="1490" y="946"/>
                        <a:pt x="1535" y="1053"/>
                        <a:pt x="1579" y="1151"/>
                      </a:cubicBezTo>
                      <a:cubicBezTo>
                        <a:pt x="1588" y="1169"/>
                        <a:pt x="1597" y="1187"/>
                        <a:pt x="1606" y="1205"/>
                      </a:cubicBezTo>
                      <a:lnTo>
                        <a:pt x="1633" y="1241"/>
                      </a:lnTo>
                      <a:cubicBezTo>
                        <a:pt x="1722" y="1410"/>
                        <a:pt x="1811" y="1562"/>
                        <a:pt x="1909" y="1696"/>
                      </a:cubicBezTo>
                      <a:cubicBezTo>
                        <a:pt x="1963" y="1767"/>
                        <a:pt x="2016" y="1838"/>
                        <a:pt x="2070" y="1901"/>
                      </a:cubicBezTo>
                      <a:cubicBezTo>
                        <a:pt x="2106" y="1954"/>
                        <a:pt x="2150" y="1999"/>
                        <a:pt x="2195" y="2052"/>
                      </a:cubicBezTo>
                      <a:cubicBezTo>
                        <a:pt x="2097" y="2142"/>
                        <a:pt x="1981" y="2222"/>
                        <a:pt x="1856" y="2284"/>
                      </a:cubicBezTo>
                      <a:cubicBezTo>
                        <a:pt x="1749" y="2329"/>
                        <a:pt x="1642" y="2365"/>
                        <a:pt x="1535" y="2382"/>
                      </a:cubicBezTo>
                      <a:cubicBezTo>
                        <a:pt x="1499" y="2391"/>
                        <a:pt x="1472" y="2391"/>
                        <a:pt x="1437" y="2400"/>
                      </a:cubicBezTo>
                      <a:lnTo>
                        <a:pt x="1330" y="2400"/>
                      </a:lnTo>
                      <a:cubicBezTo>
                        <a:pt x="1316" y="2403"/>
                        <a:pt x="1303" y="2404"/>
                        <a:pt x="1290" y="2404"/>
                      </a:cubicBezTo>
                      <a:cubicBezTo>
                        <a:pt x="1257" y="2404"/>
                        <a:pt x="1222" y="2398"/>
                        <a:pt x="1178" y="2391"/>
                      </a:cubicBezTo>
                      <a:cubicBezTo>
                        <a:pt x="1053" y="2374"/>
                        <a:pt x="928" y="2338"/>
                        <a:pt x="803" y="2284"/>
                      </a:cubicBezTo>
                      <a:cubicBezTo>
                        <a:pt x="402" y="2088"/>
                        <a:pt x="152" y="1704"/>
                        <a:pt x="161" y="1285"/>
                      </a:cubicBezTo>
                      <a:cubicBezTo>
                        <a:pt x="161" y="741"/>
                        <a:pt x="571" y="277"/>
                        <a:pt x="1124" y="179"/>
                      </a:cubicBezTo>
                      <a:cubicBezTo>
                        <a:pt x="1160" y="170"/>
                        <a:pt x="1205" y="161"/>
                        <a:pt x="1249" y="161"/>
                      </a:cubicBezTo>
                      <a:close/>
                      <a:moveTo>
                        <a:pt x="1276" y="1"/>
                      </a:moveTo>
                      <a:lnTo>
                        <a:pt x="1258" y="10"/>
                      </a:lnTo>
                      <a:cubicBezTo>
                        <a:pt x="1205" y="10"/>
                        <a:pt x="1151" y="18"/>
                        <a:pt x="1098" y="27"/>
                      </a:cubicBezTo>
                      <a:cubicBezTo>
                        <a:pt x="464" y="143"/>
                        <a:pt x="9" y="670"/>
                        <a:pt x="0" y="1276"/>
                      </a:cubicBezTo>
                      <a:cubicBezTo>
                        <a:pt x="0" y="1767"/>
                        <a:pt x="286" y="2204"/>
                        <a:pt x="741" y="2418"/>
                      </a:cubicBezTo>
                      <a:cubicBezTo>
                        <a:pt x="875" y="2490"/>
                        <a:pt x="1017" y="2525"/>
                        <a:pt x="1160" y="2543"/>
                      </a:cubicBezTo>
                      <a:cubicBezTo>
                        <a:pt x="1222" y="2552"/>
                        <a:pt x="1276" y="2561"/>
                        <a:pt x="1330" y="2561"/>
                      </a:cubicBezTo>
                      <a:cubicBezTo>
                        <a:pt x="1374" y="2552"/>
                        <a:pt x="1410" y="2552"/>
                        <a:pt x="1446" y="2552"/>
                      </a:cubicBezTo>
                      <a:cubicBezTo>
                        <a:pt x="1481" y="2543"/>
                        <a:pt x="1517" y="2543"/>
                        <a:pt x="1553" y="2534"/>
                      </a:cubicBezTo>
                      <a:cubicBezTo>
                        <a:pt x="1677" y="2516"/>
                        <a:pt x="1802" y="2481"/>
                        <a:pt x="1918" y="2427"/>
                      </a:cubicBezTo>
                      <a:cubicBezTo>
                        <a:pt x="2088" y="2347"/>
                        <a:pt x="2239" y="2240"/>
                        <a:pt x="2355" y="2106"/>
                      </a:cubicBezTo>
                      <a:cubicBezTo>
                        <a:pt x="2382" y="2070"/>
                        <a:pt x="2382" y="2026"/>
                        <a:pt x="2355" y="1999"/>
                      </a:cubicBezTo>
                      <a:cubicBezTo>
                        <a:pt x="2293" y="1936"/>
                        <a:pt x="2239" y="1874"/>
                        <a:pt x="2186" y="1803"/>
                      </a:cubicBezTo>
                      <a:cubicBezTo>
                        <a:pt x="2132" y="1740"/>
                        <a:pt x="2079" y="1669"/>
                        <a:pt x="2034" y="1606"/>
                      </a:cubicBezTo>
                      <a:cubicBezTo>
                        <a:pt x="1936" y="1473"/>
                        <a:pt x="1856" y="1330"/>
                        <a:pt x="1767" y="1160"/>
                      </a:cubicBezTo>
                      <a:lnTo>
                        <a:pt x="1749" y="1125"/>
                      </a:lnTo>
                      <a:cubicBezTo>
                        <a:pt x="1740" y="1116"/>
                        <a:pt x="1731" y="1098"/>
                        <a:pt x="1722" y="1080"/>
                      </a:cubicBezTo>
                      <a:cubicBezTo>
                        <a:pt x="1669" y="982"/>
                        <a:pt x="1624" y="884"/>
                        <a:pt x="1588" y="777"/>
                      </a:cubicBezTo>
                      <a:cubicBezTo>
                        <a:pt x="1544" y="679"/>
                        <a:pt x="1517" y="589"/>
                        <a:pt x="1490" y="500"/>
                      </a:cubicBezTo>
                      <a:cubicBezTo>
                        <a:pt x="1446" y="357"/>
                        <a:pt x="1410" y="206"/>
                        <a:pt x="1383" y="63"/>
                      </a:cubicBezTo>
                      <a:cubicBezTo>
                        <a:pt x="1374" y="27"/>
                        <a:pt x="1347" y="1"/>
                        <a:pt x="130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9" name="Google Shape;371;p28">
                  <a:extLst>
                    <a:ext uri="{FF2B5EF4-FFF2-40B4-BE49-F238E27FC236}">
                      <a16:creationId xmlns:a16="http://schemas.microsoft.com/office/drawing/2014/main" id="{C2315C44-9F49-4695-8A7D-A487AC1709D1}"/>
                    </a:ext>
                  </a:extLst>
                </p:cNvPr>
                <p:cNvSpPr/>
                <p:nvPr/>
              </p:nvSpPr>
              <p:spPr>
                <a:xfrm>
                  <a:off x="7933610" y="2641653"/>
                  <a:ext cx="2658" cy="8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90" extrusionOk="0">
                      <a:moveTo>
                        <a:pt x="1" y="90"/>
                      </a:moveTo>
                      <a:cubicBezTo>
                        <a:pt x="9" y="63"/>
                        <a:pt x="18" y="36"/>
                        <a:pt x="27" y="1"/>
                      </a:cubicBezTo>
                      <a:cubicBezTo>
                        <a:pt x="18" y="36"/>
                        <a:pt x="9" y="63"/>
                        <a:pt x="1" y="90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0" name="Google Shape;372;p28">
                  <a:extLst>
                    <a:ext uri="{FF2B5EF4-FFF2-40B4-BE49-F238E27FC236}">
                      <a16:creationId xmlns:a16="http://schemas.microsoft.com/office/drawing/2014/main" id="{D0C7F1A3-1C36-41FA-9220-F13B8DB5D333}"/>
                    </a:ext>
                  </a:extLst>
                </p:cNvPr>
                <p:cNvSpPr/>
                <p:nvPr/>
              </p:nvSpPr>
              <p:spPr>
                <a:xfrm>
                  <a:off x="7926016" y="2634723"/>
                  <a:ext cx="18701" cy="231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244" extrusionOk="0">
                      <a:moveTo>
                        <a:pt x="104" y="0"/>
                      </a:moveTo>
                      <a:cubicBezTo>
                        <a:pt x="69" y="0"/>
                        <a:pt x="43" y="19"/>
                        <a:pt x="36" y="56"/>
                      </a:cubicBezTo>
                      <a:cubicBezTo>
                        <a:pt x="27" y="74"/>
                        <a:pt x="27" y="83"/>
                        <a:pt x="18" y="100"/>
                      </a:cubicBezTo>
                      <a:cubicBezTo>
                        <a:pt x="18" y="109"/>
                        <a:pt x="18" y="109"/>
                        <a:pt x="18" y="118"/>
                      </a:cubicBezTo>
                      <a:lnTo>
                        <a:pt x="9" y="145"/>
                      </a:lnTo>
                      <a:cubicBezTo>
                        <a:pt x="0" y="190"/>
                        <a:pt x="18" y="225"/>
                        <a:pt x="63" y="243"/>
                      </a:cubicBezTo>
                      <a:lnTo>
                        <a:pt x="81" y="243"/>
                      </a:lnTo>
                      <a:cubicBezTo>
                        <a:pt x="116" y="243"/>
                        <a:pt x="152" y="225"/>
                        <a:pt x="161" y="190"/>
                      </a:cubicBezTo>
                      <a:lnTo>
                        <a:pt x="161" y="163"/>
                      </a:lnTo>
                      <a:cubicBezTo>
                        <a:pt x="161" y="154"/>
                        <a:pt x="170" y="145"/>
                        <a:pt x="170" y="145"/>
                      </a:cubicBezTo>
                      <a:cubicBezTo>
                        <a:pt x="170" y="127"/>
                        <a:pt x="179" y="109"/>
                        <a:pt x="179" y="92"/>
                      </a:cubicBezTo>
                      <a:cubicBezTo>
                        <a:pt x="196" y="56"/>
                        <a:pt x="170" y="11"/>
                        <a:pt x="125" y="2"/>
                      </a:cubicBezTo>
                      <a:cubicBezTo>
                        <a:pt x="118" y="1"/>
                        <a:pt x="110" y="0"/>
                        <a:pt x="104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1" name="Google Shape;373;p28">
                  <a:extLst>
                    <a:ext uri="{FF2B5EF4-FFF2-40B4-BE49-F238E27FC236}">
                      <a16:creationId xmlns:a16="http://schemas.microsoft.com/office/drawing/2014/main" id="{3220C4B9-9057-4FB9-9484-B909DCC5FDF5}"/>
                    </a:ext>
                  </a:extLst>
                </p:cNvPr>
                <p:cNvSpPr/>
                <p:nvPr/>
              </p:nvSpPr>
              <p:spPr>
                <a:xfrm>
                  <a:off x="7913296" y="2695000"/>
                  <a:ext cx="5126" cy="11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26" extrusionOk="0">
                      <a:moveTo>
                        <a:pt x="54" y="1"/>
                      </a:moveTo>
                      <a:lnTo>
                        <a:pt x="54" y="1"/>
                      </a:lnTo>
                      <a:cubicBezTo>
                        <a:pt x="50" y="8"/>
                        <a:pt x="48" y="14"/>
                        <a:pt x="46" y="20"/>
                      </a:cubicBezTo>
                      <a:lnTo>
                        <a:pt x="46" y="20"/>
                      </a:lnTo>
                      <a:cubicBezTo>
                        <a:pt x="49" y="14"/>
                        <a:pt x="51" y="7"/>
                        <a:pt x="54" y="1"/>
                      </a:cubicBezTo>
                      <a:close/>
                      <a:moveTo>
                        <a:pt x="46" y="20"/>
                      </a:moveTo>
                      <a:lnTo>
                        <a:pt x="46" y="20"/>
                      </a:lnTo>
                      <a:cubicBezTo>
                        <a:pt x="38" y="38"/>
                        <a:pt x="31" y="55"/>
                        <a:pt x="23" y="72"/>
                      </a:cubicBezTo>
                      <a:lnTo>
                        <a:pt x="23" y="72"/>
                      </a:lnTo>
                      <a:cubicBezTo>
                        <a:pt x="28" y="62"/>
                        <a:pt x="32" y="54"/>
                        <a:pt x="36" y="45"/>
                      </a:cubicBezTo>
                      <a:cubicBezTo>
                        <a:pt x="41" y="35"/>
                        <a:pt x="43" y="28"/>
                        <a:pt x="46" y="20"/>
                      </a:cubicBezTo>
                      <a:close/>
                      <a:moveTo>
                        <a:pt x="23" y="72"/>
                      </a:moveTo>
                      <a:cubicBezTo>
                        <a:pt x="23" y="73"/>
                        <a:pt x="22" y="74"/>
                        <a:pt x="22" y="75"/>
                      </a:cubicBezTo>
                      <a:lnTo>
                        <a:pt x="22" y="75"/>
                      </a:lnTo>
                      <a:cubicBezTo>
                        <a:pt x="22" y="74"/>
                        <a:pt x="23" y="73"/>
                        <a:pt x="23" y="72"/>
                      </a:cubicBezTo>
                      <a:close/>
                      <a:moveTo>
                        <a:pt x="22" y="75"/>
                      </a:moveTo>
                      <a:lnTo>
                        <a:pt x="22" y="75"/>
                      </a:lnTo>
                      <a:cubicBezTo>
                        <a:pt x="17" y="87"/>
                        <a:pt x="11" y="99"/>
                        <a:pt x="6" y="111"/>
                      </a:cubicBezTo>
                      <a:lnTo>
                        <a:pt x="6" y="111"/>
                      </a:lnTo>
                      <a:cubicBezTo>
                        <a:pt x="8" y="109"/>
                        <a:pt x="9" y="108"/>
                        <a:pt x="9" y="108"/>
                      </a:cubicBezTo>
                      <a:cubicBezTo>
                        <a:pt x="13" y="95"/>
                        <a:pt x="18" y="85"/>
                        <a:pt x="22" y="75"/>
                      </a:cubicBezTo>
                      <a:close/>
                      <a:moveTo>
                        <a:pt x="6" y="111"/>
                      </a:moveTo>
                      <a:cubicBezTo>
                        <a:pt x="4" y="115"/>
                        <a:pt x="0" y="120"/>
                        <a:pt x="0" y="126"/>
                      </a:cubicBezTo>
                      <a:cubicBezTo>
                        <a:pt x="2" y="121"/>
                        <a:pt x="4" y="116"/>
                        <a:pt x="6" y="11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2" name="Google Shape;374;p28">
                  <a:extLst>
                    <a:ext uri="{FF2B5EF4-FFF2-40B4-BE49-F238E27FC236}">
                      <a16:creationId xmlns:a16="http://schemas.microsoft.com/office/drawing/2014/main" id="{6198E032-09B2-470E-A00E-A3306C76388E}"/>
                    </a:ext>
                  </a:extLst>
                </p:cNvPr>
                <p:cNvSpPr/>
                <p:nvPr/>
              </p:nvSpPr>
              <p:spPr>
                <a:xfrm>
                  <a:off x="7908170" y="2691203"/>
                  <a:ext cx="15663" cy="197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" h="208" extrusionOk="0">
                      <a:moveTo>
                        <a:pt x="107" y="0"/>
                      </a:moveTo>
                      <a:cubicBezTo>
                        <a:pt x="92" y="0"/>
                        <a:pt x="79" y="7"/>
                        <a:pt x="72" y="23"/>
                      </a:cubicBezTo>
                      <a:cubicBezTo>
                        <a:pt x="71" y="26"/>
                        <a:pt x="69" y="30"/>
                        <a:pt x="67" y="33"/>
                      </a:cubicBezTo>
                      <a:lnTo>
                        <a:pt x="67" y="33"/>
                      </a:lnTo>
                      <a:cubicBezTo>
                        <a:pt x="66" y="33"/>
                        <a:pt x="65" y="32"/>
                        <a:pt x="63" y="32"/>
                      </a:cubicBezTo>
                      <a:cubicBezTo>
                        <a:pt x="63" y="41"/>
                        <a:pt x="54" y="59"/>
                        <a:pt x="45" y="67"/>
                      </a:cubicBezTo>
                      <a:cubicBezTo>
                        <a:pt x="44" y="71"/>
                        <a:pt x="44" y="74"/>
                        <a:pt x="43" y="77"/>
                      </a:cubicBezTo>
                      <a:lnTo>
                        <a:pt x="43" y="77"/>
                      </a:lnTo>
                      <a:cubicBezTo>
                        <a:pt x="32" y="98"/>
                        <a:pt x="26" y="118"/>
                        <a:pt x="19" y="139"/>
                      </a:cubicBezTo>
                      <a:cubicBezTo>
                        <a:pt x="0" y="175"/>
                        <a:pt x="28" y="208"/>
                        <a:pt x="55" y="208"/>
                      </a:cubicBezTo>
                      <a:cubicBezTo>
                        <a:pt x="68" y="208"/>
                        <a:pt x="82" y="200"/>
                        <a:pt x="90" y="183"/>
                      </a:cubicBezTo>
                      <a:cubicBezTo>
                        <a:pt x="106" y="160"/>
                        <a:pt x="114" y="137"/>
                        <a:pt x="122" y="113"/>
                      </a:cubicBezTo>
                      <a:lnTo>
                        <a:pt x="122" y="113"/>
                      </a:lnTo>
                      <a:cubicBezTo>
                        <a:pt x="128" y="108"/>
                        <a:pt x="132" y="102"/>
                        <a:pt x="135" y="94"/>
                      </a:cubicBezTo>
                      <a:cubicBezTo>
                        <a:pt x="144" y="85"/>
                        <a:pt x="144" y="67"/>
                        <a:pt x="153" y="59"/>
                      </a:cubicBezTo>
                      <a:cubicBezTo>
                        <a:pt x="164" y="24"/>
                        <a:pt x="134" y="0"/>
                        <a:pt x="107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3" name="Google Shape;375;p28">
                  <a:extLst>
                    <a:ext uri="{FF2B5EF4-FFF2-40B4-BE49-F238E27FC236}">
                      <a16:creationId xmlns:a16="http://schemas.microsoft.com/office/drawing/2014/main" id="{BD92B4F8-AE01-418C-9B52-84D99D62C848}"/>
                    </a:ext>
                  </a:extLst>
                </p:cNvPr>
                <p:cNvSpPr/>
                <p:nvPr/>
              </p:nvSpPr>
              <p:spPr>
                <a:xfrm>
                  <a:off x="7920890" y="2672978"/>
                  <a:ext cx="6075" cy="170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" h="180" extrusionOk="0">
                      <a:moveTo>
                        <a:pt x="63" y="1"/>
                      </a:moveTo>
                      <a:lnTo>
                        <a:pt x="63" y="1"/>
                      </a:lnTo>
                      <a:cubicBezTo>
                        <a:pt x="62" y="4"/>
                        <a:pt x="61" y="8"/>
                        <a:pt x="60" y="12"/>
                      </a:cubicBezTo>
                      <a:lnTo>
                        <a:pt x="60" y="12"/>
                      </a:lnTo>
                      <a:cubicBezTo>
                        <a:pt x="62" y="8"/>
                        <a:pt x="63" y="4"/>
                        <a:pt x="63" y="1"/>
                      </a:cubicBezTo>
                      <a:close/>
                      <a:moveTo>
                        <a:pt x="60" y="12"/>
                      </a:moveTo>
                      <a:cubicBezTo>
                        <a:pt x="57" y="17"/>
                        <a:pt x="54" y="22"/>
                        <a:pt x="54" y="28"/>
                      </a:cubicBezTo>
                      <a:cubicBezTo>
                        <a:pt x="36" y="63"/>
                        <a:pt x="27" y="108"/>
                        <a:pt x="10" y="143"/>
                      </a:cubicBezTo>
                      <a:cubicBezTo>
                        <a:pt x="10" y="152"/>
                        <a:pt x="1" y="161"/>
                        <a:pt x="1" y="179"/>
                      </a:cubicBezTo>
                      <a:cubicBezTo>
                        <a:pt x="17" y="120"/>
                        <a:pt x="42" y="69"/>
                        <a:pt x="60" y="12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" name="Google Shape;376;p28">
                  <a:extLst>
                    <a:ext uri="{FF2B5EF4-FFF2-40B4-BE49-F238E27FC236}">
                      <a16:creationId xmlns:a16="http://schemas.microsoft.com/office/drawing/2014/main" id="{E69D23F1-4D13-4F55-989C-540840848919}"/>
                    </a:ext>
                  </a:extLst>
                </p:cNvPr>
                <p:cNvSpPr/>
                <p:nvPr/>
              </p:nvSpPr>
              <p:spPr>
                <a:xfrm>
                  <a:off x="7915099" y="2668706"/>
                  <a:ext cx="17087" cy="249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" h="263" extrusionOk="0">
                      <a:moveTo>
                        <a:pt x="125" y="1"/>
                      </a:moveTo>
                      <a:cubicBezTo>
                        <a:pt x="106" y="1"/>
                        <a:pt x="87" y="11"/>
                        <a:pt x="80" y="37"/>
                      </a:cubicBezTo>
                      <a:cubicBezTo>
                        <a:pt x="78" y="41"/>
                        <a:pt x="76" y="46"/>
                        <a:pt x="75" y="51"/>
                      </a:cubicBezTo>
                      <a:lnTo>
                        <a:pt x="75" y="51"/>
                      </a:lnTo>
                      <a:cubicBezTo>
                        <a:pt x="73" y="55"/>
                        <a:pt x="71" y="58"/>
                        <a:pt x="71" y="62"/>
                      </a:cubicBezTo>
                      <a:lnTo>
                        <a:pt x="71" y="62"/>
                      </a:lnTo>
                      <a:cubicBezTo>
                        <a:pt x="68" y="71"/>
                        <a:pt x="64" y="79"/>
                        <a:pt x="61" y="88"/>
                      </a:cubicBezTo>
                      <a:lnTo>
                        <a:pt x="61" y="88"/>
                      </a:lnTo>
                      <a:cubicBezTo>
                        <a:pt x="61" y="88"/>
                        <a:pt x="61" y="89"/>
                        <a:pt x="61" y="89"/>
                      </a:cubicBezTo>
                      <a:lnTo>
                        <a:pt x="61" y="89"/>
                      </a:lnTo>
                      <a:cubicBezTo>
                        <a:pt x="46" y="129"/>
                        <a:pt x="29" y="170"/>
                        <a:pt x="17" y="206"/>
                      </a:cubicBezTo>
                      <a:cubicBezTo>
                        <a:pt x="1" y="239"/>
                        <a:pt x="28" y="262"/>
                        <a:pt x="56" y="262"/>
                      </a:cubicBezTo>
                      <a:cubicBezTo>
                        <a:pt x="73" y="262"/>
                        <a:pt x="91" y="254"/>
                        <a:pt x="97" y="233"/>
                      </a:cubicBezTo>
                      <a:cubicBezTo>
                        <a:pt x="120" y="196"/>
                        <a:pt x="136" y="152"/>
                        <a:pt x="151" y="107"/>
                      </a:cubicBezTo>
                      <a:lnTo>
                        <a:pt x="151" y="107"/>
                      </a:lnTo>
                      <a:cubicBezTo>
                        <a:pt x="158" y="90"/>
                        <a:pt x="164" y="73"/>
                        <a:pt x="169" y="55"/>
                      </a:cubicBezTo>
                      <a:cubicBezTo>
                        <a:pt x="179" y="23"/>
                        <a:pt x="152" y="1"/>
                        <a:pt x="125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5" name="Google Shape;377;p28">
                  <a:extLst>
                    <a:ext uri="{FF2B5EF4-FFF2-40B4-BE49-F238E27FC236}">
                      <a16:creationId xmlns:a16="http://schemas.microsoft.com/office/drawing/2014/main" id="{DE44B1AA-B2CC-4047-BA93-927D19E82BA5}"/>
                    </a:ext>
                  </a:extLst>
                </p:cNvPr>
                <p:cNvSpPr/>
                <p:nvPr/>
              </p:nvSpPr>
              <p:spPr>
                <a:xfrm>
                  <a:off x="7927725" y="2650101"/>
                  <a:ext cx="5980" cy="204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215" extrusionOk="0">
                      <a:moveTo>
                        <a:pt x="63" y="1"/>
                      </a:moveTo>
                      <a:lnTo>
                        <a:pt x="63" y="1"/>
                      </a:lnTo>
                      <a:cubicBezTo>
                        <a:pt x="54" y="36"/>
                        <a:pt x="45" y="71"/>
                        <a:pt x="35" y="106"/>
                      </a:cubicBezTo>
                      <a:lnTo>
                        <a:pt x="35" y="106"/>
                      </a:lnTo>
                      <a:cubicBezTo>
                        <a:pt x="46" y="73"/>
                        <a:pt x="57" y="37"/>
                        <a:pt x="63" y="1"/>
                      </a:cubicBezTo>
                      <a:close/>
                      <a:moveTo>
                        <a:pt x="35" y="106"/>
                      </a:moveTo>
                      <a:cubicBezTo>
                        <a:pt x="30" y="122"/>
                        <a:pt x="24" y="138"/>
                        <a:pt x="18" y="153"/>
                      </a:cubicBezTo>
                      <a:cubicBezTo>
                        <a:pt x="18" y="157"/>
                        <a:pt x="18" y="162"/>
                        <a:pt x="17" y="166"/>
                      </a:cubicBezTo>
                      <a:lnTo>
                        <a:pt x="17" y="166"/>
                      </a:lnTo>
                      <a:cubicBezTo>
                        <a:pt x="24" y="146"/>
                        <a:pt x="30" y="126"/>
                        <a:pt x="35" y="106"/>
                      </a:cubicBezTo>
                      <a:close/>
                      <a:moveTo>
                        <a:pt x="17" y="166"/>
                      </a:moveTo>
                      <a:lnTo>
                        <a:pt x="17" y="166"/>
                      </a:lnTo>
                      <a:cubicBezTo>
                        <a:pt x="12" y="182"/>
                        <a:pt x="6" y="199"/>
                        <a:pt x="0" y="215"/>
                      </a:cubicBezTo>
                      <a:cubicBezTo>
                        <a:pt x="7" y="200"/>
                        <a:pt x="15" y="186"/>
                        <a:pt x="17" y="166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6" name="Google Shape;378;p28">
                  <a:extLst>
                    <a:ext uri="{FF2B5EF4-FFF2-40B4-BE49-F238E27FC236}">
                      <a16:creationId xmlns:a16="http://schemas.microsoft.com/office/drawing/2014/main" id="{FFBC1AE9-00D5-468C-AC68-D6C1131227AA}"/>
                    </a:ext>
                  </a:extLst>
                </p:cNvPr>
                <p:cNvSpPr/>
                <p:nvPr/>
              </p:nvSpPr>
              <p:spPr>
                <a:xfrm>
                  <a:off x="7922504" y="2646304"/>
                  <a:ext cx="16422" cy="2819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" h="297" extrusionOk="0">
                      <a:moveTo>
                        <a:pt x="118" y="0"/>
                      </a:moveTo>
                      <a:cubicBezTo>
                        <a:pt x="99" y="0"/>
                        <a:pt x="80" y="10"/>
                        <a:pt x="73" y="32"/>
                      </a:cubicBezTo>
                      <a:cubicBezTo>
                        <a:pt x="55" y="103"/>
                        <a:pt x="37" y="175"/>
                        <a:pt x="10" y="246"/>
                      </a:cubicBezTo>
                      <a:cubicBezTo>
                        <a:pt x="0" y="277"/>
                        <a:pt x="26" y="296"/>
                        <a:pt x="53" y="296"/>
                      </a:cubicBezTo>
                      <a:cubicBezTo>
                        <a:pt x="72" y="296"/>
                        <a:pt x="92" y="286"/>
                        <a:pt x="100" y="264"/>
                      </a:cubicBezTo>
                      <a:cubicBezTo>
                        <a:pt x="118" y="201"/>
                        <a:pt x="144" y="130"/>
                        <a:pt x="162" y="59"/>
                      </a:cubicBezTo>
                      <a:cubicBezTo>
                        <a:pt x="173" y="22"/>
                        <a:pt x="146" y="0"/>
                        <a:pt x="118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7" name="Google Shape;379;p28">
                  <a:extLst>
                    <a:ext uri="{FF2B5EF4-FFF2-40B4-BE49-F238E27FC236}">
                      <a16:creationId xmlns:a16="http://schemas.microsoft.com/office/drawing/2014/main" id="{BCE4C7CB-617A-4F9E-A507-4BDB2B484E0E}"/>
                    </a:ext>
                  </a:extLst>
                </p:cNvPr>
                <p:cNvSpPr/>
                <p:nvPr/>
              </p:nvSpPr>
              <p:spPr>
                <a:xfrm>
                  <a:off x="7895544" y="2739900"/>
                  <a:ext cx="95" cy="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8" name="Google Shape;380;p28">
                  <a:extLst>
                    <a:ext uri="{FF2B5EF4-FFF2-40B4-BE49-F238E27FC236}">
                      <a16:creationId xmlns:a16="http://schemas.microsoft.com/office/drawing/2014/main" id="{7AC0B6E5-AB52-4A26-A1F7-6F48F4DCF710}"/>
                    </a:ext>
                  </a:extLst>
                </p:cNvPr>
                <p:cNvSpPr/>
                <p:nvPr/>
              </p:nvSpPr>
              <p:spPr>
                <a:xfrm>
                  <a:off x="7889754" y="2735913"/>
                  <a:ext cx="11771" cy="83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" h="88" extrusionOk="0">
                      <a:moveTo>
                        <a:pt x="62" y="0"/>
                      </a:moveTo>
                      <a:cubicBezTo>
                        <a:pt x="48" y="0"/>
                        <a:pt x="34" y="8"/>
                        <a:pt x="25" y="25"/>
                      </a:cubicBezTo>
                      <a:cubicBezTo>
                        <a:pt x="0" y="56"/>
                        <a:pt x="33" y="88"/>
                        <a:pt x="64" y="88"/>
                      </a:cubicBezTo>
                      <a:cubicBezTo>
                        <a:pt x="76" y="88"/>
                        <a:pt x="89" y="82"/>
                        <a:pt x="97" y="69"/>
                      </a:cubicBezTo>
                      <a:lnTo>
                        <a:pt x="106" y="69"/>
                      </a:lnTo>
                      <a:cubicBezTo>
                        <a:pt x="124" y="33"/>
                        <a:pt x="92" y="0"/>
                        <a:pt x="62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9" name="Google Shape;381;p28">
                  <a:extLst>
                    <a:ext uri="{FF2B5EF4-FFF2-40B4-BE49-F238E27FC236}">
                      <a16:creationId xmlns:a16="http://schemas.microsoft.com/office/drawing/2014/main" id="{9E0E3E3F-1744-4B1D-8E06-C74AB89E2FF4}"/>
                    </a:ext>
                  </a:extLst>
                </p:cNvPr>
                <p:cNvSpPr/>
                <p:nvPr/>
              </p:nvSpPr>
              <p:spPr>
                <a:xfrm>
                  <a:off x="7904847" y="2721295"/>
                  <a:ext cx="949" cy="25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7" extrusionOk="0">
                      <a:moveTo>
                        <a:pt x="0" y="27"/>
                      </a:moveTo>
                      <a:cubicBezTo>
                        <a:pt x="0" y="18"/>
                        <a:pt x="9" y="9"/>
                        <a:pt x="9" y="0"/>
                      </a:cubicBezTo>
                      <a:cubicBezTo>
                        <a:pt x="9" y="9"/>
                        <a:pt x="0" y="18"/>
                        <a:pt x="0" y="27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0" name="Google Shape;382;p28">
                  <a:extLst>
                    <a:ext uri="{FF2B5EF4-FFF2-40B4-BE49-F238E27FC236}">
                      <a16:creationId xmlns:a16="http://schemas.microsoft.com/office/drawing/2014/main" id="{41F2602A-5B13-4DB9-A6D2-5602BD0F2E88}"/>
                    </a:ext>
                  </a:extLst>
                </p:cNvPr>
                <p:cNvSpPr/>
                <p:nvPr/>
              </p:nvSpPr>
              <p:spPr>
                <a:xfrm>
                  <a:off x="7898867" y="2717308"/>
                  <a:ext cx="12815" cy="113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20" extrusionOk="0">
                      <a:moveTo>
                        <a:pt x="73" y="0"/>
                      </a:moveTo>
                      <a:cubicBezTo>
                        <a:pt x="59" y="0"/>
                        <a:pt x="45" y="7"/>
                        <a:pt x="36" y="24"/>
                      </a:cubicBezTo>
                      <a:cubicBezTo>
                        <a:pt x="36" y="33"/>
                        <a:pt x="28" y="42"/>
                        <a:pt x="19" y="51"/>
                      </a:cubicBezTo>
                      <a:cubicBezTo>
                        <a:pt x="0" y="88"/>
                        <a:pt x="32" y="120"/>
                        <a:pt x="62" y="120"/>
                      </a:cubicBezTo>
                      <a:cubicBezTo>
                        <a:pt x="76" y="120"/>
                        <a:pt x="90" y="113"/>
                        <a:pt x="99" y="96"/>
                      </a:cubicBezTo>
                      <a:cubicBezTo>
                        <a:pt x="108" y="87"/>
                        <a:pt x="108" y="78"/>
                        <a:pt x="117" y="69"/>
                      </a:cubicBezTo>
                      <a:cubicBezTo>
                        <a:pt x="135" y="33"/>
                        <a:pt x="104" y="0"/>
                        <a:pt x="73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1" name="Google Shape;383;p28">
                  <a:extLst>
                    <a:ext uri="{FF2B5EF4-FFF2-40B4-BE49-F238E27FC236}">
                      <a16:creationId xmlns:a16="http://schemas.microsoft.com/office/drawing/2014/main" id="{73941ACA-DB39-450B-8550-AC2053F7AD9F}"/>
                    </a:ext>
                  </a:extLst>
                </p:cNvPr>
                <p:cNvSpPr/>
                <p:nvPr/>
              </p:nvSpPr>
              <p:spPr>
                <a:xfrm>
                  <a:off x="7895544" y="2723858"/>
                  <a:ext cx="9398" cy="161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70" extrusionOk="0">
                      <a:moveTo>
                        <a:pt x="0" y="169"/>
                      </a:moveTo>
                      <a:cubicBezTo>
                        <a:pt x="36" y="116"/>
                        <a:pt x="63" y="62"/>
                        <a:pt x="98" y="0"/>
                      </a:cubicBezTo>
                      <a:cubicBezTo>
                        <a:pt x="63" y="62"/>
                        <a:pt x="36" y="116"/>
                        <a:pt x="0" y="169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2" name="Google Shape;384;p28">
                  <a:extLst>
                    <a:ext uri="{FF2B5EF4-FFF2-40B4-BE49-F238E27FC236}">
                      <a16:creationId xmlns:a16="http://schemas.microsoft.com/office/drawing/2014/main" id="{D274038F-9A4A-4D64-A1B4-932AFE8DA45A}"/>
                    </a:ext>
                  </a:extLst>
                </p:cNvPr>
                <p:cNvSpPr/>
                <p:nvPr/>
              </p:nvSpPr>
              <p:spPr>
                <a:xfrm>
                  <a:off x="7887001" y="2716643"/>
                  <a:ext cx="24681" cy="309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326" extrusionOk="0">
                      <a:moveTo>
                        <a:pt x="184" y="1"/>
                      </a:moveTo>
                      <a:cubicBezTo>
                        <a:pt x="156" y="1"/>
                        <a:pt x="129" y="17"/>
                        <a:pt x="117" y="40"/>
                      </a:cubicBezTo>
                      <a:cubicBezTo>
                        <a:pt x="90" y="103"/>
                        <a:pt x="54" y="156"/>
                        <a:pt x="28" y="210"/>
                      </a:cubicBezTo>
                      <a:cubicBezTo>
                        <a:pt x="1" y="245"/>
                        <a:pt x="19" y="290"/>
                        <a:pt x="54" y="317"/>
                      </a:cubicBezTo>
                      <a:cubicBezTo>
                        <a:pt x="63" y="317"/>
                        <a:pt x="81" y="326"/>
                        <a:pt x="90" y="326"/>
                      </a:cubicBezTo>
                      <a:cubicBezTo>
                        <a:pt x="117" y="326"/>
                        <a:pt x="144" y="308"/>
                        <a:pt x="161" y="290"/>
                      </a:cubicBezTo>
                      <a:cubicBezTo>
                        <a:pt x="188" y="228"/>
                        <a:pt x="224" y="174"/>
                        <a:pt x="251" y="112"/>
                      </a:cubicBezTo>
                      <a:cubicBezTo>
                        <a:pt x="260" y="103"/>
                        <a:pt x="260" y="94"/>
                        <a:pt x="260" y="76"/>
                      </a:cubicBezTo>
                      <a:cubicBezTo>
                        <a:pt x="260" y="49"/>
                        <a:pt x="251" y="22"/>
                        <a:pt x="224" y="14"/>
                      </a:cubicBezTo>
                      <a:cubicBezTo>
                        <a:pt x="212" y="5"/>
                        <a:pt x="198" y="1"/>
                        <a:pt x="184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3" name="Google Shape;385;p28">
                  <a:extLst>
                    <a:ext uri="{FF2B5EF4-FFF2-40B4-BE49-F238E27FC236}">
                      <a16:creationId xmlns:a16="http://schemas.microsoft.com/office/drawing/2014/main" id="{760BDBC8-9200-4855-BF65-F771B756E328}"/>
                    </a:ext>
                  </a:extLst>
                </p:cNvPr>
                <p:cNvSpPr/>
                <p:nvPr/>
              </p:nvSpPr>
              <p:spPr>
                <a:xfrm>
                  <a:off x="7847226" y="2739900"/>
                  <a:ext cx="48318" cy="644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679" extrusionOk="0">
                      <a:moveTo>
                        <a:pt x="509" y="1"/>
                      </a:moveTo>
                      <a:cubicBezTo>
                        <a:pt x="451" y="101"/>
                        <a:pt x="390" y="197"/>
                        <a:pt x="324" y="290"/>
                      </a:cubicBezTo>
                      <a:lnTo>
                        <a:pt x="324" y="290"/>
                      </a:lnTo>
                      <a:cubicBezTo>
                        <a:pt x="392" y="199"/>
                        <a:pt x="450" y="103"/>
                        <a:pt x="509" y="1"/>
                      </a:cubicBezTo>
                      <a:close/>
                      <a:moveTo>
                        <a:pt x="324" y="290"/>
                      </a:moveTo>
                      <a:cubicBezTo>
                        <a:pt x="309" y="309"/>
                        <a:pt x="293" y="329"/>
                        <a:pt x="277" y="348"/>
                      </a:cubicBezTo>
                      <a:cubicBezTo>
                        <a:pt x="236" y="404"/>
                        <a:pt x="194" y="459"/>
                        <a:pt x="149" y="514"/>
                      </a:cubicBezTo>
                      <a:lnTo>
                        <a:pt x="149" y="514"/>
                      </a:lnTo>
                      <a:cubicBezTo>
                        <a:pt x="210" y="441"/>
                        <a:pt x="269" y="367"/>
                        <a:pt x="324" y="290"/>
                      </a:cubicBezTo>
                      <a:close/>
                      <a:moveTo>
                        <a:pt x="149" y="514"/>
                      </a:moveTo>
                      <a:cubicBezTo>
                        <a:pt x="101" y="570"/>
                        <a:pt x="52" y="625"/>
                        <a:pt x="1" y="678"/>
                      </a:cubicBezTo>
                      <a:cubicBezTo>
                        <a:pt x="27" y="652"/>
                        <a:pt x="54" y="625"/>
                        <a:pt x="81" y="598"/>
                      </a:cubicBezTo>
                      <a:cubicBezTo>
                        <a:pt x="90" y="589"/>
                        <a:pt x="99" y="571"/>
                        <a:pt x="108" y="563"/>
                      </a:cubicBezTo>
                      <a:cubicBezTo>
                        <a:pt x="122" y="546"/>
                        <a:pt x="136" y="530"/>
                        <a:pt x="149" y="514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4" name="Google Shape;386;p28">
                  <a:extLst>
                    <a:ext uri="{FF2B5EF4-FFF2-40B4-BE49-F238E27FC236}">
                      <a16:creationId xmlns:a16="http://schemas.microsoft.com/office/drawing/2014/main" id="{0C2371A4-71BE-4167-9BDB-62BD94A35262}"/>
                    </a:ext>
                  </a:extLst>
                </p:cNvPr>
                <p:cNvSpPr/>
                <p:nvPr/>
              </p:nvSpPr>
              <p:spPr>
                <a:xfrm>
                  <a:off x="7839632" y="2733160"/>
                  <a:ext cx="64456" cy="787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9" h="830" extrusionOk="0">
                      <a:moveTo>
                        <a:pt x="590" y="0"/>
                      </a:moveTo>
                      <a:cubicBezTo>
                        <a:pt x="562" y="0"/>
                        <a:pt x="539" y="12"/>
                        <a:pt x="527" y="36"/>
                      </a:cubicBezTo>
                      <a:cubicBezTo>
                        <a:pt x="455" y="152"/>
                        <a:pt x="375" y="268"/>
                        <a:pt x="295" y="375"/>
                      </a:cubicBezTo>
                      <a:cubicBezTo>
                        <a:pt x="241" y="446"/>
                        <a:pt x="188" y="518"/>
                        <a:pt x="134" y="580"/>
                      </a:cubicBezTo>
                      <a:lnTo>
                        <a:pt x="72" y="651"/>
                      </a:lnTo>
                      <a:cubicBezTo>
                        <a:pt x="54" y="669"/>
                        <a:pt x="45" y="687"/>
                        <a:pt x="27" y="696"/>
                      </a:cubicBezTo>
                      <a:cubicBezTo>
                        <a:pt x="27" y="696"/>
                        <a:pt x="27" y="705"/>
                        <a:pt x="27" y="705"/>
                      </a:cubicBezTo>
                      <a:cubicBezTo>
                        <a:pt x="0" y="732"/>
                        <a:pt x="0" y="785"/>
                        <a:pt x="36" y="812"/>
                      </a:cubicBezTo>
                      <a:cubicBezTo>
                        <a:pt x="45" y="821"/>
                        <a:pt x="63" y="830"/>
                        <a:pt x="81" y="830"/>
                      </a:cubicBezTo>
                      <a:cubicBezTo>
                        <a:pt x="107" y="830"/>
                        <a:pt x="125" y="821"/>
                        <a:pt x="143" y="803"/>
                      </a:cubicBezTo>
                      <a:cubicBezTo>
                        <a:pt x="330" y="598"/>
                        <a:pt x="509" y="366"/>
                        <a:pt x="660" y="116"/>
                      </a:cubicBezTo>
                      <a:cubicBezTo>
                        <a:pt x="678" y="80"/>
                        <a:pt x="669" y="27"/>
                        <a:pt x="634" y="9"/>
                      </a:cubicBezTo>
                      <a:cubicBezTo>
                        <a:pt x="619" y="3"/>
                        <a:pt x="604" y="0"/>
                        <a:pt x="590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5" name="Google Shape;387;p28">
                  <a:extLst>
                    <a:ext uri="{FF2B5EF4-FFF2-40B4-BE49-F238E27FC236}">
                      <a16:creationId xmlns:a16="http://schemas.microsoft.com/office/drawing/2014/main" id="{7734E95D-4B36-47D4-8B67-D1B973D03B14}"/>
                    </a:ext>
                  </a:extLst>
                </p:cNvPr>
                <p:cNvSpPr/>
                <p:nvPr/>
              </p:nvSpPr>
              <p:spPr>
                <a:xfrm>
                  <a:off x="7905701" y="2706866"/>
                  <a:ext cx="7689" cy="145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" h="153" extrusionOk="0">
                      <a:moveTo>
                        <a:pt x="0" y="152"/>
                      </a:moveTo>
                      <a:cubicBezTo>
                        <a:pt x="27" y="99"/>
                        <a:pt x="54" y="54"/>
                        <a:pt x="80" y="1"/>
                      </a:cubicBezTo>
                      <a:cubicBezTo>
                        <a:pt x="54" y="54"/>
                        <a:pt x="27" y="99"/>
                        <a:pt x="0" y="152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6" name="Google Shape;388;p28">
                  <a:extLst>
                    <a:ext uri="{FF2B5EF4-FFF2-40B4-BE49-F238E27FC236}">
                      <a16:creationId xmlns:a16="http://schemas.microsoft.com/office/drawing/2014/main" id="{C8F15E4E-FAB4-4015-A82D-5FE53DDC3D61}"/>
                    </a:ext>
                  </a:extLst>
                </p:cNvPr>
                <p:cNvSpPr/>
                <p:nvPr/>
              </p:nvSpPr>
              <p:spPr>
                <a:xfrm>
                  <a:off x="7898867" y="2699462"/>
                  <a:ext cx="22972" cy="295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311" extrusionOk="0">
                      <a:moveTo>
                        <a:pt x="153" y="0"/>
                      </a:moveTo>
                      <a:cubicBezTo>
                        <a:pt x="121" y="0"/>
                        <a:pt x="94" y="17"/>
                        <a:pt x="81" y="43"/>
                      </a:cubicBezTo>
                      <a:cubicBezTo>
                        <a:pt x="54" y="96"/>
                        <a:pt x="36" y="150"/>
                        <a:pt x="10" y="195"/>
                      </a:cubicBezTo>
                      <a:cubicBezTo>
                        <a:pt x="1" y="203"/>
                        <a:pt x="1" y="221"/>
                        <a:pt x="1" y="230"/>
                      </a:cubicBezTo>
                      <a:cubicBezTo>
                        <a:pt x="1" y="257"/>
                        <a:pt x="19" y="284"/>
                        <a:pt x="45" y="302"/>
                      </a:cubicBezTo>
                      <a:cubicBezTo>
                        <a:pt x="54" y="302"/>
                        <a:pt x="63" y="311"/>
                        <a:pt x="72" y="311"/>
                      </a:cubicBezTo>
                      <a:cubicBezTo>
                        <a:pt x="108" y="311"/>
                        <a:pt x="135" y="293"/>
                        <a:pt x="143" y="266"/>
                      </a:cubicBezTo>
                      <a:cubicBezTo>
                        <a:pt x="170" y="212"/>
                        <a:pt x="197" y="159"/>
                        <a:pt x="224" y="105"/>
                      </a:cubicBezTo>
                      <a:cubicBezTo>
                        <a:pt x="242" y="70"/>
                        <a:pt x="224" y="25"/>
                        <a:pt x="188" y="7"/>
                      </a:cubicBezTo>
                      <a:cubicBezTo>
                        <a:pt x="176" y="2"/>
                        <a:pt x="164" y="0"/>
                        <a:pt x="153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7" name="Google Shape;389;p28">
                  <a:extLst>
                    <a:ext uri="{FF2B5EF4-FFF2-40B4-BE49-F238E27FC236}">
                      <a16:creationId xmlns:a16="http://schemas.microsoft.com/office/drawing/2014/main" id="{49261F3C-3ADA-4CA4-881D-09AF7A7167C8}"/>
                    </a:ext>
                  </a:extLst>
                </p:cNvPr>
                <p:cNvSpPr/>
                <p:nvPr/>
              </p:nvSpPr>
              <p:spPr>
                <a:xfrm>
                  <a:off x="7926870" y="2670415"/>
                  <a:ext cx="949" cy="2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" h="28" extrusionOk="0">
                      <a:moveTo>
                        <a:pt x="0" y="28"/>
                      </a:moveTo>
                      <a:cubicBezTo>
                        <a:pt x="0" y="19"/>
                        <a:pt x="9" y="10"/>
                        <a:pt x="9" y="1"/>
                      </a:cubicBezTo>
                      <a:cubicBezTo>
                        <a:pt x="9" y="10"/>
                        <a:pt x="0" y="19"/>
                        <a:pt x="0" y="28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8" name="Google Shape;390;p28">
                  <a:extLst>
                    <a:ext uri="{FF2B5EF4-FFF2-40B4-BE49-F238E27FC236}">
                      <a16:creationId xmlns:a16="http://schemas.microsoft.com/office/drawing/2014/main" id="{E119C985-27AA-4369-AD5A-25EFA21627D0}"/>
                    </a:ext>
                  </a:extLst>
                </p:cNvPr>
                <p:cNvSpPr/>
                <p:nvPr/>
              </p:nvSpPr>
              <p:spPr>
                <a:xfrm>
                  <a:off x="7919181" y="2663960"/>
                  <a:ext cx="16233" cy="168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77" extrusionOk="0">
                      <a:moveTo>
                        <a:pt x="84" y="1"/>
                      </a:moveTo>
                      <a:cubicBezTo>
                        <a:pt x="54" y="1"/>
                        <a:pt x="24" y="25"/>
                        <a:pt x="10" y="60"/>
                      </a:cubicBezTo>
                      <a:lnTo>
                        <a:pt x="10" y="69"/>
                      </a:lnTo>
                      <a:cubicBezTo>
                        <a:pt x="10" y="78"/>
                        <a:pt x="1" y="87"/>
                        <a:pt x="1" y="96"/>
                      </a:cubicBezTo>
                      <a:cubicBezTo>
                        <a:pt x="1" y="123"/>
                        <a:pt x="28" y="158"/>
                        <a:pt x="54" y="167"/>
                      </a:cubicBezTo>
                      <a:cubicBezTo>
                        <a:pt x="63" y="167"/>
                        <a:pt x="72" y="176"/>
                        <a:pt x="81" y="176"/>
                      </a:cubicBezTo>
                      <a:cubicBezTo>
                        <a:pt x="117" y="176"/>
                        <a:pt x="144" y="149"/>
                        <a:pt x="153" y="123"/>
                      </a:cubicBezTo>
                      <a:lnTo>
                        <a:pt x="161" y="96"/>
                      </a:lnTo>
                      <a:cubicBezTo>
                        <a:pt x="161" y="87"/>
                        <a:pt x="170" y="78"/>
                        <a:pt x="170" y="69"/>
                      </a:cubicBezTo>
                      <a:cubicBezTo>
                        <a:pt x="170" y="42"/>
                        <a:pt x="144" y="15"/>
                        <a:pt x="108" y="7"/>
                      </a:cubicBezTo>
                      <a:cubicBezTo>
                        <a:pt x="100" y="3"/>
                        <a:pt x="92" y="1"/>
                        <a:pt x="84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19" name="Google Shape;391;p28">
                  <a:extLst>
                    <a:ext uri="{FF2B5EF4-FFF2-40B4-BE49-F238E27FC236}">
                      <a16:creationId xmlns:a16="http://schemas.microsoft.com/office/drawing/2014/main" id="{B24AF5B7-5222-4DF2-8F32-E9DC58B76A46}"/>
                    </a:ext>
                  </a:extLst>
                </p:cNvPr>
                <p:cNvSpPr/>
                <p:nvPr/>
              </p:nvSpPr>
              <p:spPr>
                <a:xfrm>
                  <a:off x="7918327" y="2689969"/>
                  <a:ext cx="2658" cy="5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54" extrusionOk="0">
                      <a:moveTo>
                        <a:pt x="1" y="54"/>
                      </a:moveTo>
                      <a:cubicBezTo>
                        <a:pt x="10" y="36"/>
                        <a:pt x="19" y="18"/>
                        <a:pt x="28" y="0"/>
                      </a:cubicBezTo>
                      <a:cubicBezTo>
                        <a:pt x="19" y="18"/>
                        <a:pt x="10" y="36"/>
                        <a:pt x="1" y="54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0" name="Google Shape;392;p28">
                  <a:extLst>
                    <a:ext uri="{FF2B5EF4-FFF2-40B4-BE49-F238E27FC236}">
                      <a16:creationId xmlns:a16="http://schemas.microsoft.com/office/drawing/2014/main" id="{754516FD-7C3A-4A42-B622-48A957EBB0DD}"/>
                    </a:ext>
                  </a:extLst>
                </p:cNvPr>
                <p:cNvSpPr/>
                <p:nvPr/>
              </p:nvSpPr>
              <p:spPr>
                <a:xfrm>
                  <a:off x="7909878" y="2682470"/>
                  <a:ext cx="18701" cy="2021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213" extrusionOk="0">
                      <a:moveTo>
                        <a:pt x="108" y="1"/>
                      </a:moveTo>
                      <a:cubicBezTo>
                        <a:pt x="78" y="1"/>
                        <a:pt x="52" y="17"/>
                        <a:pt x="45" y="43"/>
                      </a:cubicBezTo>
                      <a:lnTo>
                        <a:pt x="19" y="106"/>
                      </a:lnTo>
                      <a:cubicBezTo>
                        <a:pt x="1" y="142"/>
                        <a:pt x="19" y="186"/>
                        <a:pt x="63" y="204"/>
                      </a:cubicBezTo>
                      <a:cubicBezTo>
                        <a:pt x="72" y="213"/>
                        <a:pt x="81" y="213"/>
                        <a:pt x="90" y="213"/>
                      </a:cubicBezTo>
                      <a:cubicBezTo>
                        <a:pt x="117" y="213"/>
                        <a:pt x="152" y="195"/>
                        <a:pt x="161" y="168"/>
                      </a:cubicBezTo>
                      <a:lnTo>
                        <a:pt x="188" y="106"/>
                      </a:lnTo>
                      <a:cubicBezTo>
                        <a:pt x="197" y="61"/>
                        <a:pt x="179" y="17"/>
                        <a:pt x="143" y="8"/>
                      </a:cubicBezTo>
                      <a:cubicBezTo>
                        <a:pt x="131" y="3"/>
                        <a:pt x="120" y="1"/>
                        <a:pt x="108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1" name="Google Shape;393;p28">
                  <a:extLst>
                    <a:ext uri="{FF2B5EF4-FFF2-40B4-BE49-F238E27FC236}">
                      <a16:creationId xmlns:a16="http://schemas.microsoft.com/office/drawing/2014/main" id="{9A2D40E6-D90D-47AA-BF51-FAF4376BD36C}"/>
                    </a:ext>
                  </a:extLst>
                </p:cNvPr>
                <p:cNvSpPr/>
                <p:nvPr/>
              </p:nvSpPr>
              <p:spPr>
                <a:xfrm>
                  <a:off x="7870958" y="2755942"/>
                  <a:ext cx="14429" cy="213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" h="225" extrusionOk="0">
                      <a:moveTo>
                        <a:pt x="0" y="224"/>
                      </a:moveTo>
                      <a:cubicBezTo>
                        <a:pt x="54" y="153"/>
                        <a:pt x="107" y="81"/>
                        <a:pt x="152" y="1"/>
                      </a:cubicBezTo>
                      <a:cubicBezTo>
                        <a:pt x="107" y="81"/>
                        <a:pt x="54" y="153"/>
                        <a:pt x="0" y="224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2" name="Google Shape;394;p28">
                  <a:extLst>
                    <a:ext uri="{FF2B5EF4-FFF2-40B4-BE49-F238E27FC236}">
                      <a16:creationId xmlns:a16="http://schemas.microsoft.com/office/drawing/2014/main" id="{C0F5EE22-DD4C-4074-9FA4-6FE3CD40EAE2}"/>
                    </a:ext>
                  </a:extLst>
                </p:cNvPr>
                <p:cNvSpPr/>
                <p:nvPr/>
              </p:nvSpPr>
              <p:spPr>
                <a:xfrm>
                  <a:off x="7865167" y="2751955"/>
                  <a:ext cx="26200" cy="2876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" h="303" extrusionOk="0">
                      <a:moveTo>
                        <a:pt x="218" y="1"/>
                      </a:moveTo>
                      <a:cubicBezTo>
                        <a:pt x="204" y="1"/>
                        <a:pt x="189" y="8"/>
                        <a:pt x="177" y="25"/>
                      </a:cubicBezTo>
                      <a:cubicBezTo>
                        <a:pt x="133" y="97"/>
                        <a:pt x="79" y="168"/>
                        <a:pt x="26" y="239"/>
                      </a:cubicBezTo>
                      <a:cubicBezTo>
                        <a:pt x="0" y="271"/>
                        <a:pt x="29" y="302"/>
                        <a:pt x="60" y="302"/>
                      </a:cubicBezTo>
                      <a:cubicBezTo>
                        <a:pt x="73" y="302"/>
                        <a:pt x="87" y="297"/>
                        <a:pt x="97" y="284"/>
                      </a:cubicBezTo>
                      <a:cubicBezTo>
                        <a:pt x="151" y="212"/>
                        <a:pt x="204" y="141"/>
                        <a:pt x="258" y="70"/>
                      </a:cubicBezTo>
                      <a:cubicBezTo>
                        <a:pt x="276" y="33"/>
                        <a:pt x="24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3" name="Google Shape;395;p28">
                  <a:extLst>
                    <a:ext uri="{FF2B5EF4-FFF2-40B4-BE49-F238E27FC236}">
                      <a16:creationId xmlns:a16="http://schemas.microsoft.com/office/drawing/2014/main" id="{37E5DBD9-CB0D-42F8-B0AE-B2C416C663D0}"/>
                    </a:ext>
                  </a:extLst>
                </p:cNvPr>
                <p:cNvSpPr/>
                <p:nvPr/>
              </p:nvSpPr>
              <p:spPr>
                <a:xfrm>
                  <a:off x="7891272" y="2729743"/>
                  <a:ext cx="10252" cy="1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88" extrusionOk="0">
                      <a:moveTo>
                        <a:pt x="108" y="0"/>
                      </a:moveTo>
                      <a:lnTo>
                        <a:pt x="108" y="0"/>
                      </a:lnTo>
                      <a:cubicBezTo>
                        <a:pt x="89" y="33"/>
                        <a:pt x="70" y="67"/>
                        <a:pt x="51" y="100"/>
                      </a:cubicBezTo>
                      <a:lnTo>
                        <a:pt x="51" y="100"/>
                      </a:lnTo>
                      <a:cubicBezTo>
                        <a:pt x="74" y="67"/>
                        <a:pt x="91" y="33"/>
                        <a:pt x="108" y="0"/>
                      </a:cubicBezTo>
                      <a:close/>
                      <a:moveTo>
                        <a:pt x="51" y="100"/>
                      </a:moveTo>
                      <a:cubicBezTo>
                        <a:pt x="49" y="102"/>
                        <a:pt x="47" y="105"/>
                        <a:pt x="45" y="107"/>
                      </a:cubicBezTo>
                      <a:cubicBezTo>
                        <a:pt x="34" y="124"/>
                        <a:pt x="26" y="140"/>
                        <a:pt x="18" y="157"/>
                      </a:cubicBezTo>
                      <a:lnTo>
                        <a:pt x="18" y="157"/>
                      </a:lnTo>
                      <a:cubicBezTo>
                        <a:pt x="29" y="138"/>
                        <a:pt x="40" y="119"/>
                        <a:pt x="51" y="100"/>
                      </a:cubicBezTo>
                      <a:close/>
                      <a:moveTo>
                        <a:pt x="18" y="157"/>
                      </a:moveTo>
                      <a:cubicBezTo>
                        <a:pt x="12" y="167"/>
                        <a:pt x="6" y="178"/>
                        <a:pt x="0" y="188"/>
                      </a:cubicBezTo>
                      <a:cubicBezTo>
                        <a:pt x="7" y="178"/>
                        <a:pt x="13" y="167"/>
                        <a:pt x="18" y="157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4" name="Google Shape;396;p28">
                  <a:extLst>
                    <a:ext uri="{FF2B5EF4-FFF2-40B4-BE49-F238E27FC236}">
                      <a16:creationId xmlns:a16="http://schemas.microsoft.com/office/drawing/2014/main" id="{F35C960F-4D32-480F-9EAD-941BCE1931F5}"/>
                    </a:ext>
                  </a:extLst>
                </p:cNvPr>
                <p:cNvSpPr/>
                <p:nvPr/>
              </p:nvSpPr>
              <p:spPr>
                <a:xfrm>
                  <a:off x="7885577" y="2725756"/>
                  <a:ext cx="21074" cy="2582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" h="272" extrusionOk="0">
                      <a:moveTo>
                        <a:pt x="166" y="0"/>
                      </a:moveTo>
                      <a:cubicBezTo>
                        <a:pt x="153" y="0"/>
                        <a:pt x="140" y="8"/>
                        <a:pt x="132" y="25"/>
                      </a:cubicBezTo>
                      <a:cubicBezTo>
                        <a:pt x="132" y="25"/>
                        <a:pt x="132" y="25"/>
                        <a:pt x="132" y="25"/>
                      </a:cubicBezTo>
                      <a:lnTo>
                        <a:pt x="132" y="25"/>
                      </a:lnTo>
                      <a:cubicBezTo>
                        <a:pt x="105" y="60"/>
                        <a:pt x="87" y="96"/>
                        <a:pt x="69" y="132"/>
                      </a:cubicBezTo>
                      <a:cubicBezTo>
                        <a:pt x="52" y="158"/>
                        <a:pt x="34" y="176"/>
                        <a:pt x="25" y="203"/>
                      </a:cubicBezTo>
                      <a:cubicBezTo>
                        <a:pt x="0" y="239"/>
                        <a:pt x="30" y="272"/>
                        <a:pt x="60" y="272"/>
                      </a:cubicBezTo>
                      <a:cubicBezTo>
                        <a:pt x="74" y="272"/>
                        <a:pt x="88" y="265"/>
                        <a:pt x="96" y="248"/>
                      </a:cubicBezTo>
                      <a:cubicBezTo>
                        <a:pt x="114" y="221"/>
                        <a:pt x="132" y="203"/>
                        <a:pt x="150" y="176"/>
                      </a:cubicBezTo>
                      <a:cubicBezTo>
                        <a:pt x="168" y="141"/>
                        <a:pt x="185" y="105"/>
                        <a:pt x="203" y="69"/>
                      </a:cubicBezTo>
                      <a:lnTo>
                        <a:pt x="203" y="69"/>
                      </a:lnTo>
                      <a:cubicBezTo>
                        <a:pt x="203" y="69"/>
                        <a:pt x="203" y="69"/>
                        <a:pt x="203" y="69"/>
                      </a:cubicBezTo>
                      <a:cubicBezTo>
                        <a:pt x="221" y="33"/>
                        <a:pt x="194" y="0"/>
                        <a:pt x="166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5" name="Google Shape;397;p28">
                  <a:extLst>
                    <a:ext uri="{FF2B5EF4-FFF2-40B4-BE49-F238E27FC236}">
                      <a16:creationId xmlns:a16="http://schemas.microsoft.com/office/drawing/2014/main" id="{6FCFC109-EEBA-4747-AB6E-C79B5B22D451}"/>
                    </a:ext>
                  </a:extLst>
                </p:cNvPr>
                <p:cNvSpPr/>
                <p:nvPr/>
              </p:nvSpPr>
              <p:spPr>
                <a:xfrm>
                  <a:off x="7905701" y="2695000"/>
                  <a:ext cx="12720" cy="280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" h="296" extrusionOk="0">
                      <a:moveTo>
                        <a:pt x="134" y="1"/>
                      </a:moveTo>
                      <a:cubicBezTo>
                        <a:pt x="132" y="4"/>
                        <a:pt x="131" y="7"/>
                        <a:pt x="130" y="10"/>
                      </a:cubicBezTo>
                      <a:lnTo>
                        <a:pt x="130" y="10"/>
                      </a:lnTo>
                      <a:cubicBezTo>
                        <a:pt x="131" y="7"/>
                        <a:pt x="133" y="4"/>
                        <a:pt x="134" y="1"/>
                      </a:cubicBezTo>
                      <a:close/>
                      <a:moveTo>
                        <a:pt x="130" y="10"/>
                      </a:moveTo>
                      <a:lnTo>
                        <a:pt x="130" y="10"/>
                      </a:lnTo>
                      <a:cubicBezTo>
                        <a:pt x="105" y="65"/>
                        <a:pt x="80" y="119"/>
                        <a:pt x="55" y="174"/>
                      </a:cubicBezTo>
                      <a:lnTo>
                        <a:pt x="55" y="174"/>
                      </a:lnTo>
                      <a:cubicBezTo>
                        <a:pt x="64" y="158"/>
                        <a:pt x="72" y="142"/>
                        <a:pt x="80" y="126"/>
                      </a:cubicBezTo>
                      <a:cubicBezTo>
                        <a:pt x="80" y="117"/>
                        <a:pt x="89" y="108"/>
                        <a:pt x="89" y="108"/>
                      </a:cubicBezTo>
                      <a:cubicBezTo>
                        <a:pt x="98" y="81"/>
                        <a:pt x="107" y="63"/>
                        <a:pt x="116" y="45"/>
                      </a:cubicBezTo>
                      <a:cubicBezTo>
                        <a:pt x="123" y="31"/>
                        <a:pt x="125" y="22"/>
                        <a:pt x="130" y="10"/>
                      </a:cubicBezTo>
                      <a:close/>
                      <a:moveTo>
                        <a:pt x="55" y="174"/>
                      </a:moveTo>
                      <a:cubicBezTo>
                        <a:pt x="37" y="208"/>
                        <a:pt x="18" y="241"/>
                        <a:pt x="0" y="277"/>
                      </a:cubicBezTo>
                      <a:cubicBezTo>
                        <a:pt x="0" y="286"/>
                        <a:pt x="0" y="286"/>
                        <a:pt x="0" y="295"/>
                      </a:cubicBezTo>
                      <a:cubicBezTo>
                        <a:pt x="18" y="255"/>
                        <a:pt x="37" y="214"/>
                        <a:pt x="55" y="174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6" name="Google Shape;398;p28">
                  <a:extLst>
                    <a:ext uri="{FF2B5EF4-FFF2-40B4-BE49-F238E27FC236}">
                      <a16:creationId xmlns:a16="http://schemas.microsoft.com/office/drawing/2014/main" id="{6985AADD-A931-4FE5-B38D-EF271DA635E7}"/>
                    </a:ext>
                  </a:extLst>
                </p:cNvPr>
                <p:cNvSpPr/>
                <p:nvPr/>
              </p:nvSpPr>
              <p:spPr>
                <a:xfrm>
                  <a:off x="7899721" y="2691203"/>
                  <a:ext cx="24112" cy="3588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" h="378" extrusionOk="0">
                      <a:moveTo>
                        <a:pt x="196" y="0"/>
                      </a:moveTo>
                      <a:cubicBezTo>
                        <a:pt x="181" y="0"/>
                        <a:pt x="168" y="7"/>
                        <a:pt x="161" y="23"/>
                      </a:cubicBezTo>
                      <a:cubicBezTo>
                        <a:pt x="160" y="26"/>
                        <a:pt x="158" y="30"/>
                        <a:pt x="157" y="33"/>
                      </a:cubicBezTo>
                      <a:lnTo>
                        <a:pt x="157" y="33"/>
                      </a:lnTo>
                      <a:cubicBezTo>
                        <a:pt x="155" y="33"/>
                        <a:pt x="154" y="32"/>
                        <a:pt x="152" y="32"/>
                      </a:cubicBezTo>
                      <a:cubicBezTo>
                        <a:pt x="139" y="58"/>
                        <a:pt x="131" y="84"/>
                        <a:pt x="121" y="109"/>
                      </a:cubicBezTo>
                      <a:lnTo>
                        <a:pt x="121" y="109"/>
                      </a:lnTo>
                      <a:cubicBezTo>
                        <a:pt x="89" y="175"/>
                        <a:pt x="56" y="240"/>
                        <a:pt x="19" y="308"/>
                      </a:cubicBezTo>
                      <a:cubicBezTo>
                        <a:pt x="0" y="345"/>
                        <a:pt x="32" y="377"/>
                        <a:pt x="62" y="377"/>
                      </a:cubicBezTo>
                      <a:cubicBezTo>
                        <a:pt x="76" y="377"/>
                        <a:pt x="90" y="370"/>
                        <a:pt x="99" y="353"/>
                      </a:cubicBezTo>
                      <a:cubicBezTo>
                        <a:pt x="116" y="318"/>
                        <a:pt x="134" y="283"/>
                        <a:pt x="151" y="245"/>
                      </a:cubicBezTo>
                      <a:lnTo>
                        <a:pt x="151" y="245"/>
                      </a:lnTo>
                      <a:cubicBezTo>
                        <a:pt x="167" y="214"/>
                        <a:pt x="183" y="183"/>
                        <a:pt x="197" y="152"/>
                      </a:cubicBezTo>
                      <a:lnTo>
                        <a:pt x="197" y="152"/>
                      </a:lnTo>
                      <a:cubicBezTo>
                        <a:pt x="215" y="121"/>
                        <a:pt x="228" y="92"/>
                        <a:pt x="242" y="59"/>
                      </a:cubicBezTo>
                      <a:cubicBezTo>
                        <a:pt x="253" y="24"/>
                        <a:pt x="223" y="0"/>
                        <a:pt x="196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7" name="Google Shape;399;p28">
                  <a:extLst>
                    <a:ext uri="{FF2B5EF4-FFF2-40B4-BE49-F238E27FC236}">
                      <a16:creationId xmlns:a16="http://schemas.microsoft.com/office/drawing/2014/main" id="{05F1F808-B28D-413F-A16E-2C6620AD0C0C}"/>
                    </a:ext>
                  </a:extLst>
                </p:cNvPr>
                <p:cNvSpPr/>
                <p:nvPr/>
              </p:nvSpPr>
              <p:spPr>
                <a:xfrm>
                  <a:off x="7847226" y="2783091"/>
                  <a:ext cx="18701" cy="21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224" extrusionOk="0">
                      <a:moveTo>
                        <a:pt x="1" y="223"/>
                      </a:moveTo>
                      <a:cubicBezTo>
                        <a:pt x="72" y="152"/>
                        <a:pt x="134" y="81"/>
                        <a:pt x="197" y="0"/>
                      </a:cubicBezTo>
                      <a:cubicBezTo>
                        <a:pt x="134" y="81"/>
                        <a:pt x="72" y="152"/>
                        <a:pt x="1" y="223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8" name="Google Shape;400;p28">
                  <a:extLst>
                    <a:ext uri="{FF2B5EF4-FFF2-40B4-BE49-F238E27FC236}">
                      <a16:creationId xmlns:a16="http://schemas.microsoft.com/office/drawing/2014/main" id="{67376C9F-9017-401B-90CD-2FD39CD95BEE}"/>
                    </a:ext>
                  </a:extLst>
                </p:cNvPr>
                <p:cNvSpPr/>
                <p:nvPr/>
              </p:nvSpPr>
              <p:spPr>
                <a:xfrm>
                  <a:off x="7842100" y="2779104"/>
                  <a:ext cx="29807" cy="300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4" h="317" extrusionOk="0">
                      <a:moveTo>
                        <a:pt x="253" y="0"/>
                      </a:moveTo>
                      <a:cubicBezTo>
                        <a:pt x="243" y="0"/>
                        <a:pt x="233" y="5"/>
                        <a:pt x="224" y="16"/>
                      </a:cubicBezTo>
                      <a:cubicBezTo>
                        <a:pt x="162" y="87"/>
                        <a:pt x="90" y="167"/>
                        <a:pt x="28" y="239"/>
                      </a:cubicBezTo>
                      <a:cubicBezTo>
                        <a:pt x="1" y="273"/>
                        <a:pt x="30" y="317"/>
                        <a:pt x="61" y="317"/>
                      </a:cubicBezTo>
                      <a:cubicBezTo>
                        <a:pt x="71" y="317"/>
                        <a:pt x="82" y="312"/>
                        <a:pt x="90" y="301"/>
                      </a:cubicBezTo>
                      <a:cubicBezTo>
                        <a:pt x="162" y="230"/>
                        <a:pt x="224" y="150"/>
                        <a:pt x="287" y="78"/>
                      </a:cubicBezTo>
                      <a:cubicBezTo>
                        <a:pt x="314" y="44"/>
                        <a:pt x="284" y="0"/>
                        <a:pt x="253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29" name="Google Shape;401;p28">
                  <a:extLst>
                    <a:ext uri="{FF2B5EF4-FFF2-40B4-BE49-F238E27FC236}">
                      <a16:creationId xmlns:a16="http://schemas.microsoft.com/office/drawing/2014/main" id="{6CEADED4-084B-4329-AD20-640A12BEB8B8}"/>
                    </a:ext>
                  </a:extLst>
                </p:cNvPr>
                <p:cNvSpPr/>
                <p:nvPr/>
              </p:nvSpPr>
              <p:spPr>
                <a:xfrm>
                  <a:off x="7865832" y="2777205"/>
                  <a:ext cx="5221" cy="5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" h="63" extrusionOk="0">
                      <a:moveTo>
                        <a:pt x="1" y="62"/>
                      </a:moveTo>
                      <a:cubicBezTo>
                        <a:pt x="19" y="45"/>
                        <a:pt x="37" y="18"/>
                        <a:pt x="54" y="0"/>
                      </a:cubicBezTo>
                      <a:cubicBezTo>
                        <a:pt x="37" y="18"/>
                        <a:pt x="19" y="45"/>
                        <a:pt x="1" y="62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0" name="Google Shape;402;p28">
                  <a:extLst>
                    <a:ext uri="{FF2B5EF4-FFF2-40B4-BE49-F238E27FC236}">
                      <a16:creationId xmlns:a16="http://schemas.microsoft.com/office/drawing/2014/main" id="{0641ADCB-035B-4845-A823-AA8CD1881AA2}"/>
                    </a:ext>
                  </a:extLst>
                </p:cNvPr>
                <p:cNvSpPr/>
                <p:nvPr/>
              </p:nvSpPr>
              <p:spPr>
                <a:xfrm>
                  <a:off x="7857383" y="2769706"/>
                  <a:ext cx="22118" cy="210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222" extrusionOk="0">
                      <a:moveTo>
                        <a:pt x="140" y="0"/>
                      </a:moveTo>
                      <a:cubicBezTo>
                        <a:pt x="118" y="0"/>
                        <a:pt x="96" y="10"/>
                        <a:pt x="81" y="25"/>
                      </a:cubicBezTo>
                      <a:cubicBezTo>
                        <a:pt x="63" y="52"/>
                        <a:pt x="45" y="70"/>
                        <a:pt x="27" y="97"/>
                      </a:cubicBezTo>
                      <a:cubicBezTo>
                        <a:pt x="1" y="133"/>
                        <a:pt x="10" y="177"/>
                        <a:pt x="45" y="204"/>
                      </a:cubicBezTo>
                      <a:cubicBezTo>
                        <a:pt x="54" y="213"/>
                        <a:pt x="72" y="222"/>
                        <a:pt x="90" y="222"/>
                      </a:cubicBezTo>
                      <a:cubicBezTo>
                        <a:pt x="117" y="222"/>
                        <a:pt x="134" y="213"/>
                        <a:pt x="152" y="195"/>
                      </a:cubicBezTo>
                      <a:cubicBezTo>
                        <a:pt x="152" y="186"/>
                        <a:pt x="152" y="186"/>
                        <a:pt x="152" y="186"/>
                      </a:cubicBezTo>
                      <a:cubicBezTo>
                        <a:pt x="170" y="168"/>
                        <a:pt x="188" y="141"/>
                        <a:pt x="206" y="124"/>
                      </a:cubicBezTo>
                      <a:cubicBezTo>
                        <a:pt x="233" y="88"/>
                        <a:pt x="224" y="43"/>
                        <a:pt x="188" y="17"/>
                      </a:cubicBezTo>
                      <a:cubicBezTo>
                        <a:pt x="173" y="5"/>
                        <a:pt x="156" y="0"/>
                        <a:pt x="140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1" name="Google Shape;403;p28">
                  <a:extLst>
                    <a:ext uri="{FF2B5EF4-FFF2-40B4-BE49-F238E27FC236}">
                      <a16:creationId xmlns:a16="http://schemas.microsoft.com/office/drawing/2014/main" id="{9B8DEA04-A34C-4B0C-9526-F14E43F3D5C2}"/>
                    </a:ext>
                  </a:extLst>
                </p:cNvPr>
                <p:cNvSpPr/>
                <p:nvPr/>
              </p:nvSpPr>
              <p:spPr>
                <a:xfrm>
                  <a:off x="7901430" y="2723003"/>
                  <a:ext cx="4367" cy="68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" h="72" extrusionOk="0">
                      <a:moveTo>
                        <a:pt x="45" y="0"/>
                      </a:moveTo>
                      <a:cubicBezTo>
                        <a:pt x="36" y="0"/>
                        <a:pt x="36" y="9"/>
                        <a:pt x="36" y="9"/>
                      </a:cubicBezTo>
                      <a:cubicBezTo>
                        <a:pt x="29" y="19"/>
                        <a:pt x="24" y="28"/>
                        <a:pt x="19" y="36"/>
                      </a:cubicBezTo>
                      <a:lnTo>
                        <a:pt x="19" y="36"/>
                      </a:lnTo>
                      <a:cubicBezTo>
                        <a:pt x="27" y="25"/>
                        <a:pt x="36" y="14"/>
                        <a:pt x="45" y="0"/>
                      </a:cubicBezTo>
                      <a:close/>
                      <a:moveTo>
                        <a:pt x="19" y="36"/>
                      </a:moveTo>
                      <a:lnTo>
                        <a:pt x="19" y="36"/>
                      </a:lnTo>
                      <a:cubicBezTo>
                        <a:pt x="12" y="47"/>
                        <a:pt x="5" y="58"/>
                        <a:pt x="1" y="71"/>
                      </a:cubicBezTo>
                      <a:cubicBezTo>
                        <a:pt x="6" y="60"/>
                        <a:pt x="12" y="49"/>
                        <a:pt x="19" y="36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2" name="Google Shape;404;p28">
                  <a:extLst>
                    <a:ext uri="{FF2B5EF4-FFF2-40B4-BE49-F238E27FC236}">
                      <a16:creationId xmlns:a16="http://schemas.microsoft.com/office/drawing/2014/main" id="{A84EFF5F-1D48-4174-BF19-AD06A9215B1A}"/>
                    </a:ext>
                  </a:extLst>
                </p:cNvPr>
                <p:cNvSpPr/>
                <p:nvPr/>
              </p:nvSpPr>
              <p:spPr>
                <a:xfrm>
                  <a:off x="7892981" y="2715504"/>
                  <a:ext cx="21264" cy="21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231" extrusionOk="0">
                      <a:moveTo>
                        <a:pt x="138" y="1"/>
                      </a:moveTo>
                      <a:cubicBezTo>
                        <a:pt x="108" y="1"/>
                        <a:pt x="76" y="17"/>
                        <a:pt x="63" y="43"/>
                      </a:cubicBezTo>
                      <a:lnTo>
                        <a:pt x="54" y="61"/>
                      </a:lnTo>
                      <a:lnTo>
                        <a:pt x="45" y="79"/>
                      </a:lnTo>
                      <a:cubicBezTo>
                        <a:pt x="45" y="79"/>
                        <a:pt x="36" y="88"/>
                        <a:pt x="36" y="88"/>
                      </a:cubicBezTo>
                      <a:lnTo>
                        <a:pt x="18" y="115"/>
                      </a:lnTo>
                      <a:cubicBezTo>
                        <a:pt x="0" y="150"/>
                        <a:pt x="18" y="204"/>
                        <a:pt x="54" y="222"/>
                      </a:cubicBezTo>
                      <a:cubicBezTo>
                        <a:pt x="63" y="231"/>
                        <a:pt x="72" y="231"/>
                        <a:pt x="90" y="231"/>
                      </a:cubicBezTo>
                      <a:cubicBezTo>
                        <a:pt x="116" y="231"/>
                        <a:pt x="143" y="213"/>
                        <a:pt x="152" y="195"/>
                      </a:cubicBezTo>
                      <a:lnTo>
                        <a:pt x="170" y="168"/>
                      </a:lnTo>
                      <a:cubicBezTo>
                        <a:pt x="179" y="150"/>
                        <a:pt x="188" y="142"/>
                        <a:pt x="188" y="124"/>
                      </a:cubicBezTo>
                      <a:cubicBezTo>
                        <a:pt x="197" y="124"/>
                        <a:pt x="197" y="115"/>
                        <a:pt x="197" y="115"/>
                      </a:cubicBezTo>
                      <a:cubicBezTo>
                        <a:pt x="223" y="70"/>
                        <a:pt x="205" y="26"/>
                        <a:pt x="170" y="8"/>
                      </a:cubicBezTo>
                      <a:cubicBezTo>
                        <a:pt x="160" y="3"/>
                        <a:pt x="149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3" name="Google Shape;405;p28">
                  <a:extLst>
                    <a:ext uri="{FF2B5EF4-FFF2-40B4-BE49-F238E27FC236}">
                      <a16:creationId xmlns:a16="http://schemas.microsoft.com/office/drawing/2014/main" id="{2FA7A552-6F04-412A-9582-31D549482B18}"/>
                    </a:ext>
                  </a:extLst>
                </p:cNvPr>
                <p:cNvSpPr/>
                <p:nvPr/>
              </p:nvSpPr>
              <p:spPr>
                <a:xfrm>
                  <a:off x="7885387" y="2747494"/>
                  <a:ext cx="5980" cy="8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" h="90" extrusionOk="0">
                      <a:moveTo>
                        <a:pt x="0" y="90"/>
                      </a:moveTo>
                      <a:cubicBezTo>
                        <a:pt x="27" y="63"/>
                        <a:pt x="45" y="28"/>
                        <a:pt x="62" y="1"/>
                      </a:cubicBezTo>
                      <a:cubicBezTo>
                        <a:pt x="45" y="28"/>
                        <a:pt x="27" y="63"/>
                        <a:pt x="0" y="90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4" name="Google Shape;406;p28">
                  <a:extLst>
                    <a:ext uri="{FF2B5EF4-FFF2-40B4-BE49-F238E27FC236}">
                      <a16:creationId xmlns:a16="http://schemas.microsoft.com/office/drawing/2014/main" id="{4C426340-7389-4650-9798-7078E5D08A83}"/>
                    </a:ext>
                  </a:extLst>
                </p:cNvPr>
                <p:cNvSpPr/>
                <p:nvPr/>
              </p:nvSpPr>
              <p:spPr>
                <a:xfrm>
                  <a:off x="7877698" y="2739900"/>
                  <a:ext cx="21264" cy="238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251" extrusionOk="0">
                      <a:moveTo>
                        <a:pt x="142" y="0"/>
                      </a:moveTo>
                      <a:cubicBezTo>
                        <a:pt x="117" y="0"/>
                        <a:pt x="93" y="12"/>
                        <a:pt x="81" y="36"/>
                      </a:cubicBezTo>
                      <a:lnTo>
                        <a:pt x="63" y="63"/>
                      </a:lnTo>
                      <a:cubicBezTo>
                        <a:pt x="54" y="81"/>
                        <a:pt x="36" y="108"/>
                        <a:pt x="19" y="125"/>
                      </a:cubicBezTo>
                      <a:cubicBezTo>
                        <a:pt x="1" y="161"/>
                        <a:pt x="10" y="215"/>
                        <a:pt x="45" y="232"/>
                      </a:cubicBezTo>
                      <a:cubicBezTo>
                        <a:pt x="54" y="241"/>
                        <a:pt x="72" y="250"/>
                        <a:pt x="81" y="250"/>
                      </a:cubicBezTo>
                      <a:cubicBezTo>
                        <a:pt x="108" y="250"/>
                        <a:pt x="135" y="232"/>
                        <a:pt x="152" y="215"/>
                      </a:cubicBezTo>
                      <a:cubicBezTo>
                        <a:pt x="161" y="188"/>
                        <a:pt x="179" y="170"/>
                        <a:pt x="197" y="143"/>
                      </a:cubicBezTo>
                      <a:lnTo>
                        <a:pt x="206" y="116"/>
                      </a:lnTo>
                      <a:cubicBezTo>
                        <a:pt x="215" y="108"/>
                        <a:pt x="224" y="90"/>
                        <a:pt x="224" y="81"/>
                      </a:cubicBezTo>
                      <a:cubicBezTo>
                        <a:pt x="224" y="54"/>
                        <a:pt x="206" y="27"/>
                        <a:pt x="179" y="9"/>
                      </a:cubicBezTo>
                      <a:cubicBezTo>
                        <a:pt x="167" y="3"/>
                        <a:pt x="154" y="0"/>
                        <a:pt x="142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5" name="Google Shape;407;p28">
                  <a:extLst>
                    <a:ext uri="{FF2B5EF4-FFF2-40B4-BE49-F238E27FC236}">
                      <a16:creationId xmlns:a16="http://schemas.microsoft.com/office/drawing/2014/main" id="{0B071C89-6D2A-4F93-AF01-0B6F777A42D9}"/>
                    </a:ext>
                  </a:extLst>
                </p:cNvPr>
                <p:cNvSpPr/>
                <p:nvPr/>
              </p:nvSpPr>
              <p:spPr>
                <a:xfrm>
                  <a:off x="7885387" y="2704303"/>
                  <a:ext cx="28858" cy="525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" h="554" extrusionOk="0">
                      <a:moveTo>
                        <a:pt x="303" y="1"/>
                      </a:moveTo>
                      <a:cubicBezTo>
                        <a:pt x="290" y="29"/>
                        <a:pt x="277" y="58"/>
                        <a:pt x="264" y="86"/>
                      </a:cubicBezTo>
                      <a:lnTo>
                        <a:pt x="264" y="86"/>
                      </a:lnTo>
                      <a:cubicBezTo>
                        <a:pt x="274" y="67"/>
                        <a:pt x="284" y="48"/>
                        <a:pt x="294" y="28"/>
                      </a:cubicBezTo>
                      <a:cubicBezTo>
                        <a:pt x="294" y="19"/>
                        <a:pt x="303" y="10"/>
                        <a:pt x="303" y="10"/>
                      </a:cubicBezTo>
                      <a:cubicBezTo>
                        <a:pt x="303" y="10"/>
                        <a:pt x="303" y="1"/>
                        <a:pt x="303" y="1"/>
                      </a:cubicBezTo>
                      <a:close/>
                      <a:moveTo>
                        <a:pt x="264" y="86"/>
                      </a:moveTo>
                      <a:cubicBezTo>
                        <a:pt x="247" y="116"/>
                        <a:pt x="231" y="146"/>
                        <a:pt x="214" y="179"/>
                      </a:cubicBezTo>
                      <a:cubicBezTo>
                        <a:pt x="214" y="183"/>
                        <a:pt x="214" y="185"/>
                        <a:pt x="214" y="187"/>
                      </a:cubicBezTo>
                      <a:lnTo>
                        <a:pt x="214" y="187"/>
                      </a:lnTo>
                      <a:cubicBezTo>
                        <a:pt x="231" y="154"/>
                        <a:pt x="248" y="120"/>
                        <a:pt x="264" y="86"/>
                      </a:cubicBezTo>
                      <a:close/>
                      <a:moveTo>
                        <a:pt x="214" y="187"/>
                      </a:moveTo>
                      <a:lnTo>
                        <a:pt x="214" y="187"/>
                      </a:lnTo>
                      <a:cubicBezTo>
                        <a:pt x="208" y="199"/>
                        <a:pt x="202" y="210"/>
                        <a:pt x="197" y="222"/>
                      </a:cubicBezTo>
                      <a:lnTo>
                        <a:pt x="197" y="222"/>
                      </a:lnTo>
                      <a:cubicBezTo>
                        <a:pt x="202" y="214"/>
                        <a:pt x="208" y="206"/>
                        <a:pt x="214" y="197"/>
                      </a:cubicBezTo>
                      <a:cubicBezTo>
                        <a:pt x="214" y="192"/>
                        <a:pt x="214" y="190"/>
                        <a:pt x="214" y="187"/>
                      </a:cubicBezTo>
                      <a:close/>
                      <a:moveTo>
                        <a:pt x="197" y="222"/>
                      </a:moveTo>
                      <a:cubicBezTo>
                        <a:pt x="185" y="237"/>
                        <a:pt x="175" y="251"/>
                        <a:pt x="170" y="268"/>
                      </a:cubicBezTo>
                      <a:cubicBezTo>
                        <a:pt x="152" y="304"/>
                        <a:pt x="134" y="340"/>
                        <a:pt x="107" y="375"/>
                      </a:cubicBezTo>
                      <a:cubicBezTo>
                        <a:pt x="89" y="402"/>
                        <a:pt x="80" y="429"/>
                        <a:pt x="62" y="456"/>
                      </a:cubicBezTo>
                      <a:cubicBezTo>
                        <a:pt x="45" y="483"/>
                        <a:pt x="27" y="518"/>
                        <a:pt x="0" y="545"/>
                      </a:cubicBezTo>
                      <a:cubicBezTo>
                        <a:pt x="0" y="554"/>
                        <a:pt x="0" y="554"/>
                        <a:pt x="0" y="554"/>
                      </a:cubicBezTo>
                      <a:cubicBezTo>
                        <a:pt x="72" y="449"/>
                        <a:pt x="136" y="338"/>
                        <a:pt x="197" y="222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6" name="Google Shape;408;p28">
                  <a:extLst>
                    <a:ext uri="{FF2B5EF4-FFF2-40B4-BE49-F238E27FC236}">
                      <a16:creationId xmlns:a16="http://schemas.microsoft.com/office/drawing/2014/main" id="{5193127C-A192-4D0C-92D2-6DB13C59600A}"/>
                    </a:ext>
                  </a:extLst>
                </p:cNvPr>
                <p:cNvSpPr/>
                <p:nvPr/>
              </p:nvSpPr>
              <p:spPr>
                <a:xfrm>
                  <a:off x="7879312" y="2700126"/>
                  <a:ext cx="40724" cy="6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9" h="644" extrusionOk="0">
                      <a:moveTo>
                        <a:pt x="366" y="0"/>
                      </a:moveTo>
                      <a:cubicBezTo>
                        <a:pt x="349" y="0"/>
                        <a:pt x="332" y="9"/>
                        <a:pt x="323" y="27"/>
                      </a:cubicBezTo>
                      <a:cubicBezTo>
                        <a:pt x="242" y="214"/>
                        <a:pt x="135" y="402"/>
                        <a:pt x="19" y="580"/>
                      </a:cubicBezTo>
                      <a:cubicBezTo>
                        <a:pt x="0" y="612"/>
                        <a:pt x="31" y="643"/>
                        <a:pt x="63" y="643"/>
                      </a:cubicBezTo>
                      <a:cubicBezTo>
                        <a:pt x="76" y="643"/>
                        <a:pt x="89" y="638"/>
                        <a:pt x="100" y="625"/>
                      </a:cubicBezTo>
                      <a:cubicBezTo>
                        <a:pt x="115" y="605"/>
                        <a:pt x="127" y="584"/>
                        <a:pt x="138" y="564"/>
                      </a:cubicBezTo>
                      <a:lnTo>
                        <a:pt x="138" y="564"/>
                      </a:lnTo>
                      <a:cubicBezTo>
                        <a:pt x="165" y="521"/>
                        <a:pt x="190" y="478"/>
                        <a:pt x="215" y="434"/>
                      </a:cubicBezTo>
                      <a:lnTo>
                        <a:pt x="215" y="434"/>
                      </a:lnTo>
                      <a:cubicBezTo>
                        <a:pt x="247" y="383"/>
                        <a:pt x="277" y="329"/>
                        <a:pt x="304" y="271"/>
                      </a:cubicBezTo>
                      <a:lnTo>
                        <a:pt x="304" y="271"/>
                      </a:lnTo>
                      <a:cubicBezTo>
                        <a:pt x="309" y="262"/>
                        <a:pt x="314" y="252"/>
                        <a:pt x="319" y="243"/>
                      </a:cubicBezTo>
                      <a:lnTo>
                        <a:pt x="319" y="243"/>
                      </a:lnTo>
                      <a:cubicBezTo>
                        <a:pt x="356" y="188"/>
                        <a:pt x="429" y="87"/>
                        <a:pt x="403" y="27"/>
                      </a:cubicBezTo>
                      <a:cubicBezTo>
                        <a:pt x="399" y="9"/>
                        <a:pt x="383" y="0"/>
                        <a:pt x="366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7" name="Google Shape;409;p28">
                  <a:extLst>
                    <a:ext uri="{FF2B5EF4-FFF2-40B4-BE49-F238E27FC236}">
                      <a16:creationId xmlns:a16="http://schemas.microsoft.com/office/drawing/2014/main" id="{454DE141-6F94-45ED-A3E4-9B37B58BA27F}"/>
                    </a:ext>
                  </a:extLst>
                </p:cNvPr>
                <p:cNvSpPr/>
                <p:nvPr/>
              </p:nvSpPr>
              <p:spPr>
                <a:xfrm>
                  <a:off x="7869249" y="2761068"/>
                  <a:ext cx="12815" cy="1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" h="197" extrusionOk="0">
                      <a:moveTo>
                        <a:pt x="134" y="1"/>
                      </a:moveTo>
                      <a:lnTo>
                        <a:pt x="134" y="1"/>
                      </a:lnTo>
                      <a:cubicBezTo>
                        <a:pt x="117" y="29"/>
                        <a:pt x="99" y="55"/>
                        <a:pt x="81" y="81"/>
                      </a:cubicBezTo>
                      <a:lnTo>
                        <a:pt x="81" y="81"/>
                      </a:lnTo>
                      <a:cubicBezTo>
                        <a:pt x="100" y="56"/>
                        <a:pt x="118" y="29"/>
                        <a:pt x="134" y="1"/>
                      </a:cubicBezTo>
                      <a:close/>
                      <a:moveTo>
                        <a:pt x="81" y="81"/>
                      </a:moveTo>
                      <a:lnTo>
                        <a:pt x="81" y="81"/>
                      </a:lnTo>
                      <a:cubicBezTo>
                        <a:pt x="60" y="112"/>
                        <a:pt x="38" y="141"/>
                        <a:pt x="18" y="170"/>
                      </a:cubicBezTo>
                      <a:cubicBezTo>
                        <a:pt x="9" y="179"/>
                        <a:pt x="1" y="188"/>
                        <a:pt x="1" y="197"/>
                      </a:cubicBezTo>
                      <a:cubicBezTo>
                        <a:pt x="27" y="159"/>
                        <a:pt x="54" y="121"/>
                        <a:pt x="81" y="8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8" name="Google Shape;410;p28">
                  <a:extLst>
                    <a:ext uri="{FF2B5EF4-FFF2-40B4-BE49-F238E27FC236}">
                      <a16:creationId xmlns:a16="http://schemas.microsoft.com/office/drawing/2014/main" id="{7BD53F0F-C753-42EF-9742-6615B265B1C5}"/>
                    </a:ext>
                  </a:extLst>
                </p:cNvPr>
                <p:cNvSpPr/>
                <p:nvPr/>
              </p:nvSpPr>
              <p:spPr>
                <a:xfrm>
                  <a:off x="7863174" y="2757651"/>
                  <a:ext cx="24681" cy="262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" h="277" extrusionOk="0">
                      <a:moveTo>
                        <a:pt x="196" y="0"/>
                      </a:moveTo>
                      <a:cubicBezTo>
                        <a:pt x="183" y="0"/>
                        <a:pt x="170" y="6"/>
                        <a:pt x="163" y="19"/>
                      </a:cubicBezTo>
                      <a:cubicBezTo>
                        <a:pt x="118" y="81"/>
                        <a:pt x="73" y="144"/>
                        <a:pt x="20" y="206"/>
                      </a:cubicBezTo>
                      <a:cubicBezTo>
                        <a:pt x="0" y="239"/>
                        <a:pt x="33" y="276"/>
                        <a:pt x="63" y="276"/>
                      </a:cubicBezTo>
                      <a:cubicBezTo>
                        <a:pt x="74" y="276"/>
                        <a:pt x="84" y="271"/>
                        <a:pt x="91" y="260"/>
                      </a:cubicBezTo>
                      <a:cubicBezTo>
                        <a:pt x="94" y="256"/>
                        <a:pt x="97" y="253"/>
                        <a:pt x="99" y="250"/>
                      </a:cubicBezTo>
                      <a:lnTo>
                        <a:pt x="99" y="250"/>
                      </a:lnTo>
                      <a:lnTo>
                        <a:pt x="100" y="251"/>
                      </a:lnTo>
                      <a:cubicBezTo>
                        <a:pt x="103" y="246"/>
                        <a:pt x="107" y="242"/>
                        <a:pt x="110" y="237"/>
                      </a:cubicBezTo>
                      <a:lnTo>
                        <a:pt x="110" y="237"/>
                      </a:lnTo>
                      <a:cubicBezTo>
                        <a:pt x="155" y="180"/>
                        <a:pt x="195" y="118"/>
                        <a:pt x="234" y="63"/>
                      </a:cubicBezTo>
                      <a:cubicBezTo>
                        <a:pt x="259" y="32"/>
                        <a:pt x="226" y="0"/>
                        <a:pt x="196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39" name="Google Shape;411;p28">
                  <a:extLst>
                    <a:ext uri="{FF2B5EF4-FFF2-40B4-BE49-F238E27FC236}">
                      <a16:creationId xmlns:a16="http://schemas.microsoft.com/office/drawing/2014/main" id="{09BDEA82-9997-494C-8791-EA670F24A426}"/>
                    </a:ext>
                  </a:extLst>
                </p:cNvPr>
                <p:cNvSpPr/>
                <p:nvPr/>
              </p:nvSpPr>
              <p:spPr>
                <a:xfrm>
                  <a:off x="7847226" y="2779674"/>
                  <a:ext cx="22118" cy="246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" h="260" extrusionOk="0">
                      <a:moveTo>
                        <a:pt x="233" y="1"/>
                      </a:moveTo>
                      <a:cubicBezTo>
                        <a:pt x="215" y="10"/>
                        <a:pt x="206" y="28"/>
                        <a:pt x="197" y="36"/>
                      </a:cubicBezTo>
                      <a:cubicBezTo>
                        <a:pt x="134" y="117"/>
                        <a:pt x="72" y="188"/>
                        <a:pt x="1" y="259"/>
                      </a:cubicBezTo>
                      <a:cubicBezTo>
                        <a:pt x="81" y="179"/>
                        <a:pt x="161" y="90"/>
                        <a:pt x="233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0" name="Google Shape;412;p28">
                  <a:extLst>
                    <a:ext uri="{FF2B5EF4-FFF2-40B4-BE49-F238E27FC236}">
                      <a16:creationId xmlns:a16="http://schemas.microsoft.com/office/drawing/2014/main" id="{F272B42C-1540-4EEE-B6C1-63BBC255E987}"/>
                    </a:ext>
                  </a:extLst>
                </p:cNvPr>
                <p:cNvSpPr/>
                <p:nvPr/>
              </p:nvSpPr>
              <p:spPr>
                <a:xfrm>
                  <a:off x="7839632" y="2772839"/>
                  <a:ext cx="37307" cy="391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412" extrusionOk="0">
                      <a:moveTo>
                        <a:pt x="312" y="1"/>
                      </a:moveTo>
                      <a:cubicBezTo>
                        <a:pt x="290" y="1"/>
                        <a:pt x="267" y="8"/>
                        <a:pt x="250" y="19"/>
                      </a:cubicBezTo>
                      <a:cubicBezTo>
                        <a:pt x="250" y="28"/>
                        <a:pt x="241" y="28"/>
                        <a:pt x="241" y="28"/>
                      </a:cubicBezTo>
                      <a:lnTo>
                        <a:pt x="241" y="37"/>
                      </a:lnTo>
                      <a:lnTo>
                        <a:pt x="214" y="64"/>
                      </a:lnTo>
                      <a:cubicBezTo>
                        <a:pt x="152" y="153"/>
                        <a:pt x="89" y="216"/>
                        <a:pt x="27" y="287"/>
                      </a:cubicBezTo>
                      <a:cubicBezTo>
                        <a:pt x="0" y="314"/>
                        <a:pt x="0" y="367"/>
                        <a:pt x="36" y="394"/>
                      </a:cubicBezTo>
                      <a:cubicBezTo>
                        <a:pt x="45" y="403"/>
                        <a:pt x="63" y="412"/>
                        <a:pt x="81" y="412"/>
                      </a:cubicBezTo>
                      <a:cubicBezTo>
                        <a:pt x="107" y="412"/>
                        <a:pt x="125" y="403"/>
                        <a:pt x="143" y="385"/>
                      </a:cubicBezTo>
                      <a:cubicBezTo>
                        <a:pt x="214" y="305"/>
                        <a:pt x="295" y="216"/>
                        <a:pt x="366" y="117"/>
                      </a:cubicBezTo>
                      <a:cubicBezTo>
                        <a:pt x="393" y="82"/>
                        <a:pt x="384" y="37"/>
                        <a:pt x="348" y="10"/>
                      </a:cubicBezTo>
                      <a:cubicBezTo>
                        <a:pt x="338" y="4"/>
                        <a:pt x="325" y="1"/>
                        <a:pt x="312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1" name="Google Shape;413;p28">
                  <a:extLst>
                    <a:ext uri="{FF2B5EF4-FFF2-40B4-BE49-F238E27FC236}">
                      <a16:creationId xmlns:a16="http://schemas.microsoft.com/office/drawing/2014/main" id="{1F0024C3-C3FE-4B50-BB80-4C288F9598E3}"/>
                    </a:ext>
                  </a:extLst>
                </p:cNvPr>
                <p:cNvSpPr/>
                <p:nvPr/>
              </p:nvSpPr>
              <p:spPr>
                <a:xfrm>
                  <a:off x="7881970" y="2756797"/>
                  <a:ext cx="3417" cy="4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" h="46" extrusionOk="0">
                      <a:moveTo>
                        <a:pt x="0" y="46"/>
                      </a:moveTo>
                      <a:cubicBezTo>
                        <a:pt x="9" y="37"/>
                        <a:pt x="18" y="19"/>
                        <a:pt x="36" y="1"/>
                      </a:cubicBezTo>
                      <a:cubicBezTo>
                        <a:pt x="18" y="19"/>
                        <a:pt x="9" y="37"/>
                        <a:pt x="0" y="46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2" name="Google Shape;414;p28">
                  <a:extLst>
                    <a:ext uri="{FF2B5EF4-FFF2-40B4-BE49-F238E27FC236}">
                      <a16:creationId xmlns:a16="http://schemas.microsoft.com/office/drawing/2014/main" id="{900BFEFB-C114-41DA-A140-8B233F0FB389}"/>
                    </a:ext>
                  </a:extLst>
                </p:cNvPr>
                <p:cNvSpPr/>
                <p:nvPr/>
              </p:nvSpPr>
              <p:spPr>
                <a:xfrm>
                  <a:off x="7873521" y="2749677"/>
                  <a:ext cx="19555" cy="190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201" extrusionOk="0">
                      <a:moveTo>
                        <a:pt x="123" y="1"/>
                      </a:moveTo>
                      <a:cubicBezTo>
                        <a:pt x="97" y="1"/>
                        <a:pt x="71" y="16"/>
                        <a:pt x="54" y="40"/>
                      </a:cubicBezTo>
                      <a:lnTo>
                        <a:pt x="27" y="85"/>
                      </a:lnTo>
                      <a:cubicBezTo>
                        <a:pt x="0" y="121"/>
                        <a:pt x="9" y="165"/>
                        <a:pt x="45" y="192"/>
                      </a:cubicBezTo>
                      <a:cubicBezTo>
                        <a:pt x="63" y="201"/>
                        <a:pt x="71" y="201"/>
                        <a:pt x="89" y="201"/>
                      </a:cubicBezTo>
                      <a:cubicBezTo>
                        <a:pt x="116" y="201"/>
                        <a:pt x="134" y="192"/>
                        <a:pt x="152" y="165"/>
                      </a:cubicBezTo>
                      <a:lnTo>
                        <a:pt x="170" y="147"/>
                      </a:lnTo>
                      <a:cubicBezTo>
                        <a:pt x="170" y="147"/>
                        <a:pt x="170" y="147"/>
                        <a:pt x="170" y="138"/>
                      </a:cubicBezTo>
                      <a:cubicBezTo>
                        <a:pt x="179" y="138"/>
                        <a:pt x="179" y="129"/>
                        <a:pt x="187" y="121"/>
                      </a:cubicBezTo>
                      <a:cubicBezTo>
                        <a:pt x="205" y="85"/>
                        <a:pt x="196" y="40"/>
                        <a:pt x="161" y="13"/>
                      </a:cubicBezTo>
                      <a:cubicBezTo>
                        <a:pt x="149" y="5"/>
                        <a:pt x="136" y="1"/>
                        <a:pt x="123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3" name="Google Shape;415;p28">
                  <a:extLst>
                    <a:ext uri="{FF2B5EF4-FFF2-40B4-BE49-F238E27FC236}">
                      <a16:creationId xmlns:a16="http://schemas.microsoft.com/office/drawing/2014/main" id="{26D7E2FC-1C82-4C8C-831F-5EFC42797E0E}"/>
                    </a:ext>
                  </a:extLst>
                </p:cNvPr>
                <p:cNvSpPr/>
                <p:nvPr/>
              </p:nvSpPr>
              <p:spPr>
                <a:xfrm>
                  <a:off x="7603357" y="2921112"/>
                  <a:ext cx="8543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" extrusionOk="0">
                      <a:moveTo>
                        <a:pt x="0" y="10"/>
                      </a:moveTo>
                      <a:cubicBezTo>
                        <a:pt x="27" y="1"/>
                        <a:pt x="54" y="1"/>
                        <a:pt x="90" y="1"/>
                      </a:cubicBezTo>
                      <a:cubicBezTo>
                        <a:pt x="54" y="1"/>
                        <a:pt x="27" y="1"/>
                        <a:pt x="0" y="1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4" name="Google Shape;416;p28">
                  <a:extLst>
                    <a:ext uri="{FF2B5EF4-FFF2-40B4-BE49-F238E27FC236}">
                      <a16:creationId xmlns:a16="http://schemas.microsoft.com/office/drawing/2014/main" id="{EA40918F-E92E-401A-B11F-28D84649A8C9}"/>
                    </a:ext>
                  </a:extLst>
                </p:cNvPr>
                <p:cNvSpPr/>
                <p:nvPr/>
              </p:nvSpPr>
              <p:spPr>
                <a:xfrm>
                  <a:off x="7416160" y="2921112"/>
                  <a:ext cx="3512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" h="10" extrusionOk="0">
                      <a:moveTo>
                        <a:pt x="1" y="1"/>
                      </a:moveTo>
                      <a:cubicBezTo>
                        <a:pt x="19" y="1"/>
                        <a:pt x="28" y="1"/>
                        <a:pt x="36" y="10"/>
                      </a:cubicBezTo>
                      <a:cubicBezTo>
                        <a:pt x="28" y="1"/>
                        <a:pt x="19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5" name="Google Shape;417;p28">
                  <a:extLst>
                    <a:ext uri="{FF2B5EF4-FFF2-40B4-BE49-F238E27FC236}">
                      <a16:creationId xmlns:a16="http://schemas.microsoft.com/office/drawing/2014/main" id="{1A26BA04-B82B-4E4A-9B21-C47F3D5E5F18}"/>
                    </a:ext>
                  </a:extLst>
                </p:cNvPr>
                <p:cNvSpPr/>
                <p:nvPr/>
              </p:nvSpPr>
              <p:spPr>
                <a:xfrm>
                  <a:off x="7631266" y="2916840"/>
                  <a:ext cx="9398" cy="1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9" extrusionOk="0">
                      <a:moveTo>
                        <a:pt x="99" y="1"/>
                      </a:moveTo>
                      <a:cubicBezTo>
                        <a:pt x="72" y="10"/>
                        <a:pt x="36" y="19"/>
                        <a:pt x="1" y="19"/>
                      </a:cubicBezTo>
                      <a:lnTo>
                        <a:pt x="45" y="19"/>
                      </a:lnTo>
                      <a:cubicBezTo>
                        <a:pt x="63" y="10"/>
                        <a:pt x="81" y="10"/>
                        <a:pt x="99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6" name="Google Shape;418;p28">
                  <a:extLst>
                    <a:ext uri="{FF2B5EF4-FFF2-40B4-BE49-F238E27FC236}">
                      <a16:creationId xmlns:a16="http://schemas.microsoft.com/office/drawing/2014/main" id="{989885E7-800B-4274-B10F-6C0F33606AFE}"/>
                    </a:ext>
                  </a:extLst>
                </p:cNvPr>
                <p:cNvSpPr/>
                <p:nvPr/>
              </p:nvSpPr>
              <p:spPr>
                <a:xfrm>
                  <a:off x="7577917" y="2922820"/>
                  <a:ext cx="2658" cy="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1" extrusionOk="0">
                      <a:moveTo>
                        <a:pt x="27" y="0"/>
                      </a:moveTo>
                      <a:cubicBezTo>
                        <a:pt x="19" y="0"/>
                        <a:pt x="10" y="0"/>
                        <a:pt x="1" y="0"/>
                      </a:cubicBezTo>
                      <a:lnTo>
                        <a:pt x="10" y="0"/>
                      </a:lnTo>
                      <a:cubicBezTo>
                        <a:pt x="10" y="0"/>
                        <a:pt x="19" y="0"/>
                        <a:pt x="27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7" name="Google Shape;419;p28">
                  <a:extLst>
                    <a:ext uri="{FF2B5EF4-FFF2-40B4-BE49-F238E27FC236}">
                      <a16:creationId xmlns:a16="http://schemas.microsoft.com/office/drawing/2014/main" id="{B664ED7D-98E6-434D-9EE8-69370D29E1F1}"/>
                    </a:ext>
                  </a:extLst>
                </p:cNvPr>
                <p:cNvSpPr/>
                <p:nvPr/>
              </p:nvSpPr>
              <p:spPr>
                <a:xfrm>
                  <a:off x="7640569" y="2916840"/>
                  <a:ext cx="2658" cy="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" h="1" extrusionOk="0">
                      <a:moveTo>
                        <a:pt x="28" y="1"/>
                      </a:moveTo>
                      <a:cubicBezTo>
                        <a:pt x="19" y="1"/>
                        <a:pt x="10" y="1"/>
                        <a:pt x="1" y="1"/>
                      </a:cubicBezTo>
                      <a:cubicBezTo>
                        <a:pt x="10" y="1"/>
                        <a:pt x="19" y="1"/>
                        <a:pt x="28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8" name="Google Shape;420;p28">
                  <a:extLst>
                    <a:ext uri="{FF2B5EF4-FFF2-40B4-BE49-F238E27FC236}">
                      <a16:creationId xmlns:a16="http://schemas.microsoft.com/office/drawing/2014/main" id="{43918B3F-BCAC-45B9-AE7B-07FA9223A74C}"/>
                    </a:ext>
                  </a:extLst>
                </p:cNvPr>
                <p:cNvSpPr/>
                <p:nvPr/>
              </p:nvSpPr>
              <p:spPr>
                <a:xfrm>
                  <a:off x="7632975" y="2909246"/>
                  <a:ext cx="16992" cy="15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" h="162" extrusionOk="0">
                      <a:moveTo>
                        <a:pt x="90" y="1"/>
                      </a:moveTo>
                      <a:lnTo>
                        <a:pt x="72" y="10"/>
                      </a:lnTo>
                      <a:cubicBezTo>
                        <a:pt x="27" y="19"/>
                        <a:pt x="1" y="54"/>
                        <a:pt x="9" y="99"/>
                      </a:cubicBezTo>
                      <a:cubicBezTo>
                        <a:pt x="18" y="135"/>
                        <a:pt x="45" y="161"/>
                        <a:pt x="81" y="161"/>
                      </a:cubicBezTo>
                      <a:lnTo>
                        <a:pt x="99" y="161"/>
                      </a:lnTo>
                      <a:lnTo>
                        <a:pt x="117" y="152"/>
                      </a:lnTo>
                      <a:cubicBezTo>
                        <a:pt x="152" y="152"/>
                        <a:pt x="179" y="117"/>
                        <a:pt x="179" y="81"/>
                      </a:cubicBezTo>
                      <a:cubicBezTo>
                        <a:pt x="179" y="54"/>
                        <a:pt x="170" y="36"/>
                        <a:pt x="152" y="19"/>
                      </a:cubicBezTo>
                      <a:cubicBezTo>
                        <a:pt x="134" y="1"/>
                        <a:pt x="117" y="1"/>
                        <a:pt x="90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49" name="Google Shape;421;p28">
                  <a:extLst>
                    <a:ext uri="{FF2B5EF4-FFF2-40B4-BE49-F238E27FC236}">
                      <a16:creationId xmlns:a16="http://schemas.microsoft.com/office/drawing/2014/main" id="{5D268F38-E418-41FF-A5B8-0CC6E31054F9}"/>
                    </a:ext>
                  </a:extLst>
                </p:cNvPr>
                <p:cNvSpPr/>
                <p:nvPr/>
              </p:nvSpPr>
              <p:spPr>
                <a:xfrm>
                  <a:off x="7383126" y="2916840"/>
                  <a:ext cx="33130" cy="4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9" h="46" extrusionOk="0">
                      <a:moveTo>
                        <a:pt x="1" y="1"/>
                      </a:moveTo>
                      <a:cubicBezTo>
                        <a:pt x="23" y="6"/>
                        <a:pt x="46" y="11"/>
                        <a:pt x="69" y="15"/>
                      </a:cubicBezTo>
                      <a:lnTo>
                        <a:pt x="69" y="15"/>
                      </a:lnTo>
                      <a:cubicBezTo>
                        <a:pt x="46" y="7"/>
                        <a:pt x="23" y="1"/>
                        <a:pt x="1" y="1"/>
                      </a:cubicBezTo>
                      <a:close/>
                      <a:moveTo>
                        <a:pt x="69" y="15"/>
                      </a:moveTo>
                      <a:cubicBezTo>
                        <a:pt x="73" y="16"/>
                        <a:pt x="77" y="17"/>
                        <a:pt x="81" y="19"/>
                      </a:cubicBezTo>
                      <a:cubicBezTo>
                        <a:pt x="93" y="20"/>
                        <a:pt x="104" y="21"/>
                        <a:pt x="115" y="22"/>
                      </a:cubicBezTo>
                      <a:lnTo>
                        <a:pt x="115" y="22"/>
                      </a:lnTo>
                      <a:cubicBezTo>
                        <a:pt x="100" y="20"/>
                        <a:pt x="84" y="18"/>
                        <a:pt x="69" y="15"/>
                      </a:cubicBezTo>
                      <a:close/>
                      <a:moveTo>
                        <a:pt x="115" y="22"/>
                      </a:moveTo>
                      <a:lnTo>
                        <a:pt x="115" y="22"/>
                      </a:lnTo>
                      <a:cubicBezTo>
                        <a:pt x="193" y="34"/>
                        <a:pt x="271" y="40"/>
                        <a:pt x="349" y="46"/>
                      </a:cubicBezTo>
                      <a:cubicBezTo>
                        <a:pt x="271" y="38"/>
                        <a:pt x="193" y="30"/>
                        <a:pt x="115" y="22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0" name="Google Shape;422;p28">
                  <a:extLst>
                    <a:ext uri="{FF2B5EF4-FFF2-40B4-BE49-F238E27FC236}">
                      <a16:creationId xmlns:a16="http://schemas.microsoft.com/office/drawing/2014/main" id="{C5D5072E-0EEE-4A08-86D1-C3E97884ACE8}"/>
                    </a:ext>
                  </a:extLst>
                </p:cNvPr>
                <p:cNvSpPr/>
                <p:nvPr/>
              </p:nvSpPr>
              <p:spPr>
                <a:xfrm>
                  <a:off x="7375531" y="2909246"/>
                  <a:ext cx="48413" cy="195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" h="206" extrusionOk="0">
                      <a:moveTo>
                        <a:pt x="90" y="1"/>
                      </a:moveTo>
                      <a:cubicBezTo>
                        <a:pt x="72" y="1"/>
                        <a:pt x="45" y="10"/>
                        <a:pt x="27" y="19"/>
                      </a:cubicBezTo>
                      <a:cubicBezTo>
                        <a:pt x="9" y="36"/>
                        <a:pt x="1" y="63"/>
                        <a:pt x="1" y="81"/>
                      </a:cubicBezTo>
                      <a:cubicBezTo>
                        <a:pt x="1" y="117"/>
                        <a:pt x="27" y="152"/>
                        <a:pt x="63" y="161"/>
                      </a:cubicBezTo>
                      <a:cubicBezTo>
                        <a:pt x="90" y="161"/>
                        <a:pt x="125" y="170"/>
                        <a:pt x="152" y="170"/>
                      </a:cubicBezTo>
                      <a:cubicBezTo>
                        <a:pt x="206" y="179"/>
                        <a:pt x="259" y="188"/>
                        <a:pt x="313" y="197"/>
                      </a:cubicBezTo>
                      <a:cubicBezTo>
                        <a:pt x="348" y="197"/>
                        <a:pt x="393" y="206"/>
                        <a:pt x="429" y="206"/>
                      </a:cubicBezTo>
                      <a:cubicBezTo>
                        <a:pt x="473" y="206"/>
                        <a:pt x="509" y="170"/>
                        <a:pt x="509" y="135"/>
                      </a:cubicBezTo>
                      <a:cubicBezTo>
                        <a:pt x="509" y="90"/>
                        <a:pt x="482" y="54"/>
                        <a:pt x="438" y="54"/>
                      </a:cubicBezTo>
                      <a:cubicBezTo>
                        <a:pt x="402" y="45"/>
                        <a:pt x="357" y="45"/>
                        <a:pt x="322" y="36"/>
                      </a:cubicBezTo>
                      <a:cubicBezTo>
                        <a:pt x="277" y="36"/>
                        <a:pt x="224" y="27"/>
                        <a:pt x="179" y="19"/>
                      </a:cubicBezTo>
                      <a:lnTo>
                        <a:pt x="170" y="19"/>
                      </a:lnTo>
                      <a:cubicBezTo>
                        <a:pt x="152" y="19"/>
                        <a:pt x="143" y="19"/>
                        <a:pt x="125" y="10"/>
                      </a:cubicBezTo>
                      <a:cubicBezTo>
                        <a:pt x="117" y="10"/>
                        <a:pt x="108" y="10"/>
                        <a:pt x="90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1" name="Google Shape;423;p28">
                  <a:extLst>
                    <a:ext uri="{FF2B5EF4-FFF2-40B4-BE49-F238E27FC236}">
                      <a16:creationId xmlns:a16="http://schemas.microsoft.com/office/drawing/2014/main" id="{74D8FDD9-30E9-477D-946C-1D13FB39C8F6}"/>
                    </a:ext>
                  </a:extLst>
                </p:cNvPr>
                <p:cNvSpPr/>
                <p:nvPr/>
              </p:nvSpPr>
              <p:spPr>
                <a:xfrm>
                  <a:off x="7611806" y="2918549"/>
                  <a:ext cx="19555" cy="2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" h="28" extrusionOk="0">
                      <a:moveTo>
                        <a:pt x="1" y="28"/>
                      </a:moveTo>
                      <a:cubicBezTo>
                        <a:pt x="72" y="19"/>
                        <a:pt x="134" y="10"/>
                        <a:pt x="206" y="1"/>
                      </a:cubicBezTo>
                      <a:cubicBezTo>
                        <a:pt x="134" y="10"/>
                        <a:pt x="72" y="19"/>
                        <a:pt x="1" y="28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2" name="Google Shape;424;p28">
                  <a:extLst>
                    <a:ext uri="{FF2B5EF4-FFF2-40B4-BE49-F238E27FC236}">
                      <a16:creationId xmlns:a16="http://schemas.microsoft.com/office/drawing/2014/main" id="{2E19E250-1E09-4F91-A820-DCD0BA295D6B}"/>
                    </a:ext>
                  </a:extLst>
                </p:cNvPr>
                <p:cNvSpPr/>
                <p:nvPr/>
              </p:nvSpPr>
              <p:spPr>
                <a:xfrm>
                  <a:off x="7604212" y="2911619"/>
                  <a:ext cx="35598" cy="1718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" h="181" extrusionOk="0">
                      <a:moveTo>
                        <a:pt x="294" y="1"/>
                      </a:moveTo>
                      <a:cubicBezTo>
                        <a:pt x="288" y="1"/>
                        <a:pt x="283" y="1"/>
                        <a:pt x="277" y="2"/>
                      </a:cubicBezTo>
                      <a:cubicBezTo>
                        <a:pt x="241" y="2"/>
                        <a:pt x="205" y="11"/>
                        <a:pt x="179" y="11"/>
                      </a:cubicBezTo>
                      <a:cubicBezTo>
                        <a:pt x="143" y="20"/>
                        <a:pt x="107" y="20"/>
                        <a:pt x="72" y="20"/>
                      </a:cubicBezTo>
                      <a:cubicBezTo>
                        <a:pt x="27" y="29"/>
                        <a:pt x="0" y="65"/>
                        <a:pt x="0" y="110"/>
                      </a:cubicBezTo>
                      <a:cubicBezTo>
                        <a:pt x="0" y="145"/>
                        <a:pt x="36" y="181"/>
                        <a:pt x="81" y="181"/>
                      </a:cubicBezTo>
                      <a:cubicBezTo>
                        <a:pt x="116" y="172"/>
                        <a:pt x="152" y="172"/>
                        <a:pt x="188" y="163"/>
                      </a:cubicBezTo>
                      <a:cubicBezTo>
                        <a:pt x="232" y="163"/>
                        <a:pt x="268" y="154"/>
                        <a:pt x="304" y="154"/>
                      </a:cubicBezTo>
                      <a:cubicBezTo>
                        <a:pt x="339" y="145"/>
                        <a:pt x="375" y="110"/>
                        <a:pt x="366" y="65"/>
                      </a:cubicBezTo>
                      <a:cubicBezTo>
                        <a:pt x="358" y="26"/>
                        <a:pt x="330" y="1"/>
                        <a:pt x="294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3" name="Google Shape;425;p28">
                  <a:extLst>
                    <a:ext uri="{FF2B5EF4-FFF2-40B4-BE49-F238E27FC236}">
                      <a16:creationId xmlns:a16="http://schemas.microsoft.com/office/drawing/2014/main" id="{6481C597-4763-4288-A4E3-520224743461}"/>
                    </a:ext>
                  </a:extLst>
                </p:cNvPr>
                <p:cNvSpPr/>
                <p:nvPr/>
              </p:nvSpPr>
              <p:spPr>
                <a:xfrm>
                  <a:off x="7419578" y="2921966"/>
                  <a:ext cx="27149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" h="10" extrusionOk="0">
                      <a:moveTo>
                        <a:pt x="0" y="1"/>
                      </a:moveTo>
                      <a:cubicBezTo>
                        <a:pt x="90" y="1"/>
                        <a:pt x="188" y="9"/>
                        <a:pt x="277" y="9"/>
                      </a:cubicBezTo>
                      <a:lnTo>
                        <a:pt x="286" y="9"/>
                      </a:lnTo>
                      <a:cubicBezTo>
                        <a:pt x="188" y="9"/>
                        <a:pt x="99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4" name="Google Shape;426;p28">
                  <a:extLst>
                    <a:ext uri="{FF2B5EF4-FFF2-40B4-BE49-F238E27FC236}">
                      <a16:creationId xmlns:a16="http://schemas.microsoft.com/office/drawing/2014/main" id="{A216EAA7-C9B6-40B4-ADBB-37BDD37A5476}"/>
                    </a:ext>
                  </a:extLst>
                </p:cNvPr>
                <p:cNvSpPr/>
                <p:nvPr/>
              </p:nvSpPr>
              <p:spPr>
                <a:xfrm>
                  <a:off x="7411984" y="2914372"/>
                  <a:ext cx="41578" cy="15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" h="161" extrusionOk="0">
                      <a:moveTo>
                        <a:pt x="89" y="0"/>
                      </a:moveTo>
                      <a:cubicBezTo>
                        <a:pt x="45" y="0"/>
                        <a:pt x="9" y="27"/>
                        <a:pt x="9" y="72"/>
                      </a:cubicBezTo>
                      <a:cubicBezTo>
                        <a:pt x="0" y="116"/>
                        <a:pt x="36" y="152"/>
                        <a:pt x="80" y="152"/>
                      </a:cubicBezTo>
                      <a:cubicBezTo>
                        <a:pt x="116" y="152"/>
                        <a:pt x="152" y="161"/>
                        <a:pt x="187" y="161"/>
                      </a:cubicBezTo>
                      <a:lnTo>
                        <a:pt x="366" y="161"/>
                      </a:lnTo>
                      <a:cubicBezTo>
                        <a:pt x="411" y="161"/>
                        <a:pt x="437" y="134"/>
                        <a:pt x="437" y="89"/>
                      </a:cubicBezTo>
                      <a:cubicBezTo>
                        <a:pt x="437" y="45"/>
                        <a:pt x="411" y="9"/>
                        <a:pt x="366" y="9"/>
                      </a:cubicBezTo>
                      <a:lnTo>
                        <a:pt x="187" y="9"/>
                      </a:lnTo>
                      <a:cubicBezTo>
                        <a:pt x="161" y="0"/>
                        <a:pt x="125" y="0"/>
                        <a:pt x="89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5" name="Google Shape;427;p28">
                  <a:extLst>
                    <a:ext uri="{FF2B5EF4-FFF2-40B4-BE49-F238E27FC236}">
                      <a16:creationId xmlns:a16="http://schemas.microsoft.com/office/drawing/2014/main" id="{1863BCB6-4BE1-426D-9F5E-C90ADAA2B1B0}"/>
                    </a:ext>
                  </a:extLst>
                </p:cNvPr>
                <p:cNvSpPr/>
                <p:nvPr/>
              </p:nvSpPr>
              <p:spPr>
                <a:xfrm>
                  <a:off x="7580480" y="2921966"/>
                  <a:ext cx="22972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" h="10" extrusionOk="0">
                      <a:moveTo>
                        <a:pt x="0" y="9"/>
                      </a:moveTo>
                      <a:cubicBezTo>
                        <a:pt x="81" y="9"/>
                        <a:pt x="161" y="1"/>
                        <a:pt x="241" y="1"/>
                      </a:cubicBezTo>
                      <a:cubicBezTo>
                        <a:pt x="161" y="1"/>
                        <a:pt x="81" y="9"/>
                        <a:pt x="0" y="9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6" name="Google Shape;428;p28">
                  <a:extLst>
                    <a:ext uri="{FF2B5EF4-FFF2-40B4-BE49-F238E27FC236}">
                      <a16:creationId xmlns:a16="http://schemas.microsoft.com/office/drawing/2014/main" id="{AB7BD737-79BC-4E02-BAE3-8100B08957CB}"/>
                    </a:ext>
                  </a:extLst>
                </p:cNvPr>
                <p:cNvSpPr/>
                <p:nvPr/>
              </p:nvSpPr>
              <p:spPr>
                <a:xfrm>
                  <a:off x="7572886" y="2914372"/>
                  <a:ext cx="37307" cy="15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161" extrusionOk="0">
                      <a:moveTo>
                        <a:pt x="312" y="0"/>
                      </a:moveTo>
                      <a:cubicBezTo>
                        <a:pt x="232" y="9"/>
                        <a:pt x="152" y="9"/>
                        <a:pt x="72" y="9"/>
                      </a:cubicBezTo>
                      <a:cubicBezTo>
                        <a:pt x="36" y="9"/>
                        <a:pt x="0" y="45"/>
                        <a:pt x="0" y="89"/>
                      </a:cubicBezTo>
                      <a:cubicBezTo>
                        <a:pt x="0" y="134"/>
                        <a:pt x="36" y="161"/>
                        <a:pt x="80" y="161"/>
                      </a:cubicBezTo>
                      <a:cubicBezTo>
                        <a:pt x="161" y="161"/>
                        <a:pt x="241" y="161"/>
                        <a:pt x="321" y="152"/>
                      </a:cubicBezTo>
                      <a:cubicBezTo>
                        <a:pt x="366" y="152"/>
                        <a:pt x="393" y="116"/>
                        <a:pt x="393" y="81"/>
                      </a:cubicBezTo>
                      <a:cubicBezTo>
                        <a:pt x="393" y="72"/>
                        <a:pt x="393" y="72"/>
                        <a:pt x="393" y="72"/>
                      </a:cubicBezTo>
                      <a:cubicBezTo>
                        <a:pt x="393" y="27"/>
                        <a:pt x="357" y="0"/>
                        <a:pt x="312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7" name="Google Shape;429;p28">
                  <a:extLst>
                    <a:ext uri="{FF2B5EF4-FFF2-40B4-BE49-F238E27FC236}">
                      <a16:creationId xmlns:a16="http://schemas.microsoft.com/office/drawing/2014/main" id="{F44BB572-20FA-4BF1-8E5E-352EFAC23E6B}"/>
                    </a:ext>
                  </a:extLst>
                </p:cNvPr>
                <p:cNvSpPr/>
                <p:nvPr/>
              </p:nvSpPr>
              <p:spPr>
                <a:xfrm>
                  <a:off x="7588074" y="2921966"/>
                  <a:ext cx="15378" cy="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" extrusionOk="0">
                      <a:moveTo>
                        <a:pt x="161" y="1"/>
                      </a:moveTo>
                      <a:cubicBezTo>
                        <a:pt x="108" y="1"/>
                        <a:pt x="54" y="1"/>
                        <a:pt x="1" y="1"/>
                      </a:cubicBezTo>
                      <a:cubicBezTo>
                        <a:pt x="54" y="1"/>
                        <a:pt x="108" y="1"/>
                        <a:pt x="161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8" name="Google Shape;430;p28">
                  <a:extLst>
                    <a:ext uri="{FF2B5EF4-FFF2-40B4-BE49-F238E27FC236}">
                      <a16:creationId xmlns:a16="http://schemas.microsoft.com/office/drawing/2014/main" id="{A79084E0-B235-43C2-849E-77B415FDD9B1}"/>
                    </a:ext>
                  </a:extLst>
                </p:cNvPr>
                <p:cNvSpPr/>
                <p:nvPr/>
              </p:nvSpPr>
              <p:spPr>
                <a:xfrm>
                  <a:off x="7420717" y="2921966"/>
                  <a:ext cx="26010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9" y="1"/>
                        <a:pt x="177" y="9"/>
                        <a:pt x="265" y="9"/>
                      </a:cubicBezTo>
                      <a:lnTo>
                        <a:pt x="274" y="9"/>
                      </a:lnTo>
                      <a:cubicBezTo>
                        <a:pt x="177" y="9"/>
                        <a:pt x="89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59" name="Google Shape;431;p28">
                  <a:extLst>
                    <a:ext uri="{FF2B5EF4-FFF2-40B4-BE49-F238E27FC236}">
                      <a16:creationId xmlns:a16="http://schemas.microsoft.com/office/drawing/2014/main" id="{E5930F3F-FC6A-4CAE-9EEF-7EFC07794C39}"/>
                    </a:ext>
                  </a:extLst>
                </p:cNvPr>
                <p:cNvSpPr/>
                <p:nvPr/>
              </p:nvSpPr>
              <p:spPr>
                <a:xfrm>
                  <a:off x="7611806" y="2918549"/>
                  <a:ext cx="23827" cy="2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8" extrusionOk="0">
                      <a:moveTo>
                        <a:pt x="206" y="1"/>
                      </a:moveTo>
                      <a:cubicBezTo>
                        <a:pt x="134" y="10"/>
                        <a:pt x="72" y="19"/>
                        <a:pt x="1" y="28"/>
                      </a:cubicBezTo>
                      <a:cubicBezTo>
                        <a:pt x="81" y="19"/>
                        <a:pt x="170" y="10"/>
                        <a:pt x="250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0" name="Google Shape;432;p28">
                  <a:extLst>
                    <a:ext uri="{FF2B5EF4-FFF2-40B4-BE49-F238E27FC236}">
                      <a16:creationId xmlns:a16="http://schemas.microsoft.com/office/drawing/2014/main" id="{49427AE1-3DBA-4B01-B624-DA99B619E173}"/>
                    </a:ext>
                  </a:extLst>
                </p:cNvPr>
                <p:cNvSpPr/>
                <p:nvPr/>
              </p:nvSpPr>
              <p:spPr>
                <a:xfrm>
                  <a:off x="7578771" y="2921966"/>
                  <a:ext cx="9398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" h="10" extrusionOk="0">
                      <a:moveTo>
                        <a:pt x="99" y="1"/>
                      </a:moveTo>
                      <a:cubicBezTo>
                        <a:pt x="63" y="1"/>
                        <a:pt x="36" y="9"/>
                        <a:pt x="1" y="9"/>
                      </a:cubicBezTo>
                      <a:lnTo>
                        <a:pt x="18" y="9"/>
                      </a:lnTo>
                      <a:cubicBezTo>
                        <a:pt x="45" y="9"/>
                        <a:pt x="72" y="1"/>
                        <a:pt x="99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1" name="Google Shape;433;p28">
                  <a:extLst>
                    <a:ext uri="{FF2B5EF4-FFF2-40B4-BE49-F238E27FC236}">
                      <a16:creationId xmlns:a16="http://schemas.microsoft.com/office/drawing/2014/main" id="{8F3CC274-9C27-4050-93E9-95D7F8FA81CB}"/>
                    </a:ext>
                  </a:extLst>
                </p:cNvPr>
                <p:cNvSpPr/>
                <p:nvPr/>
              </p:nvSpPr>
              <p:spPr>
                <a:xfrm>
                  <a:off x="7571177" y="2915226"/>
                  <a:ext cx="24586" cy="14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" h="152" extrusionOk="0">
                      <a:moveTo>
                        <a:pt x="90" y="0"/>
                      </a:moveTo>
                      <a:cubicBezTo>
                        <a:pt x="45" y="0"/>
                        <a:pt x="0" y="36"/>
                        <a:pt x="0" y="80"/>
                      </a:cubicBezTo>
                      <a:cubicBezTo>
                        <a:pt x="0" y="125"/>
                        <a:pt x="36" y="152"/>
                        <a:pt x="81" y="152"/>
                      </a:cubicBezTo>
                      <a:lnTo>
                        <a:pt x="179" y="152"/>
                      </a:lnTo>
                      <a:cubicBezTo>
                        <a:pt x="223" y="152"/>
                        <a:pt x="259" y="116"/>
                        <a:pt x="250" y="72"/>
                      </a:cubicBezTo>
                      <a:cubicBezTo>
                        <a:pt x="250" y="27"/>
                        <a:pt x="214" y="0"/>
                        <a:pt x="179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2" name="Google Shape;434;p28">
                  <a:extLst>
                    <a:ext uri="{FF2B5EF4-FFF2-40B4-BE49-F238E27FC236}">
                      <a16:creationId xmlns:a16="http://schemas.microsoft.com/office/drawing/2014/main" id="{6F42598E-8E51-4876-82B8-B88A57F0079A}"/>
                    </a:ext>
                  </a:extLst>
                </p:cNvPr>
                <p:cNvSpPr/>
                <p:nvPr/>
              </p:nvSpPr>
              <p:spPr>
                <a:xfrm>
                  <a:off x="7603357" y="2921112"/>
                  <a:ext cx="8543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" extrusionOk="0">
                      <a:moveTo>
                        <a:pt x="0" y="10"/>
                      </a:moveTo>
                      <a:cubicBezTo>
                        <a:pt x="27" y="1"/>
                        <a:pt x="54" y="1"/>
                        <a:pt x="90" y="1"/>
                      </a:cubicBezTo>
                      <a:cubicBezTo>
                        <a:pt x="54" y="1"/>
                        <a:pt x="27" y="1"/>
                        <a:pt x="0" y="10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3" name="Google Shape;435;p28">
                  <a:extLst>
                    <a:ext uri="{FF2B5EF4-FFF2-40B4-BE49-F238E27FC236}">
                      <a16:creationId xmlns:a16="http://schemas.microsoft.com/office/drawing/2014/main" id="{0DE97F76-421F-4142-8FDB-FC17B4B55D34}"/>
                    </a:ext>
                  </a:extLst>
                </p:cNvPr>
                <p:cNvSpPr/>
                <p:nvPr/>
              </p:nvSpPr>
              <p:spPr>
                <a:xfrm>
                  <a:off x="7595763" y="2913518"/>
                  <a:ext cx="22878" cy="15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161" extrusionOk="0">
                      <a:moveTo>
                        <a:pt x="161" y="0"/>
                      </a:moveTo>
                      <a:lnTo>
                        <a:pt x="71" y="9"/>
                      </a:lnTo>
                      <a:cubicBezTo>
                        <a:pt x="36" y="9"/>
                        <a:pt x="0" y="45"/>
                        <a:pt x="0" y="90"/>
                      </a:cubicBezTo>
                      <a:cubicBezTo>
                        <a:pt x="0" y="134"/>
                        <a:pt x="36" y="161"/>
                        <a:pt x="80" y="161"/>
                      </a:cubicBezTo>
                      <a:lnTo>
                        <a:pt x="170" y="161"/>
                      </a:lnTo>
                      <a:cubicBezTo>
                        <a:pt x="214" y="152"/>
                        <a:pt x="241" y="116"/>
                        <a:pt x="241" y="81"/>
                      </a:cubicBezTo>
                      <a:cubicBezTo>
                        <a:pt x="241" y="81"/>
                        <a:pt x="241" y="72"/>
                        <a:pt x="241" y="72"/>
                      </a:cubicBezTo>
                      <a:cubicBezTo>
                        <a:pt x="241" y="27"/>
                        <a:pt x="196" y="0"/>
                        <a:pt x="161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4" name="Google Shape;436;p28">
                  <a:extLst>
                    <a:ext uri="{FF2B5EF4-FFF2-40B4-BE49-F238E27FC236}">
                      <a16:creationId xmlns:a16="http://schemas.microsoft.com/office/drawing/2014/main" id="{9BBC0408-EA9A-4D14-9152-29D97F270B2E}"/>
                    </a:ext>
                  </a:extLst>
                </p:cNvPr>
                <p:cNvSpPr/>
                <p:nvPr/>
              </p:nvSpPr>
              <p:spPr>
                <a:xfrm>
                  <a:off x="7635538" y="2916840"/>
                  <a:ext cx="5126" cy="18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" h="19" extrusionOk="0">
                      <a:moveTo>
                        <a:pt x="54" y="1"/>
                      </a:moveTo>
                      <a:cubicBezTo>
                        <a:pt x="36" y="10"/>
                        <a:pt x="18" y="10"/>
                        <a:pt x="0" y="19"/>
                      </a:cubicBezTo>
                      <a:cubicBezTo>
                        <a:pt x="18" y="10"/>
                        <a:pt x="36" y="10"/>
                        <a:pt x="54" y="1"/>
                      </a:cubicBezTo>
                      <a:cubicBezTo>
                        <a:pt x="54" y="1"/>
                        <a:pt x="54" y="1"/>
                        <a:pt x="54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5" name="Google Shape;437;p28">
                  <a:extLst>
                    <a:ext uri="{FF2B5EF4-FFF2-40B4-BE49-F238E27FC236}">
                      <a16:creationId xmlns:a16="http://schemas.microsoft.com/office/drawing/2014/main" id="{A3C163DA-7824-4535-810F-36EE9CA3B857}"/>
                    </a:ext>
                  </a:extLst>
                </p:cNvPr>
                <p:cNvSpPr/>
                <p:nvPr/>
              </p:nvSpPr>
              <p:spPr>
                <a:xfrm>
                  <a:off x="7627944" y="2910100"/>
                  <a:ext cx="20409" cy="153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" h="162" extrusionOk="0">
                      <a:moveTo>
                        <a:pt x="98" y="1"/>
                      </a:moveTo>
                      <a:cubicBezTo>
                        <a:pt x="89" y="10"/>
                        <a:pt x="80" y="10"/>
                        <a:pt x="71" y="10"/>
                      </a:cubicBezTo>
                      <a:cubicBezTo>
                        <a:pt x="27" y="18"/>
                        <a:pt x="0" y="45"/>
                        <a:pt x="0" y="90"/>
                      </a:cubicBezTo>
                      <a:cubicBezTo>
                        <a:pt x="0" y="90"/>
                        <a:pt x="0" y="90"/>
                        <a:pt x="0" y="99"/>
                      </a:cubicBezTo>
                      <a:cubicBezTo>
                        <a:pt x="9" y="134"/>
                        <a:pt x="45" y="161"/>
                        <a:pt x="80" y="161"/>
                      </a:cubicBezTo>
                      <a:lnTo>
                        <a:pt x="98" y="161"/>
                      </a:lnTo>
                      <a:cubicBezTo>
                        <a:pt x="107" y="161"/>
                        <a:pt x="125" y="152"/>
                        <a:pt x="143" y="152"/>
                      </a:cubicBezTo>
                      <a:lnTo>
                        <a:pt x="152" y="152"/>
                      </a:lnTo>
                      <a:cubicBezTo>
                        <a:pt x="170" y="143"/>
                        <a:pt x="178" y="143"/>
                        <a:pt x="187" y="126"/>
                      </a:cubicBezTo>
                      <a:cubicBezTo>
                        <a:pt x="214" y="108"/>
                        <a:pt x="214" y="72"/>
                        <a:pt x="196" y="36"/>
                      </a:cubicBezTo>
                      <a:cubicBezTo>
                        <a:pt x="187" y="18"/>
                        <a:pt x="161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6" name="Google Shape;438;p28">
                  <a:extLst>
                    <a:ext uri="{FF2B5EF4-FFF2-40B4-BE49-F238E27FC236}">
                      <a16:creationId xmlns:a16="http://schemas.microsoft.com/office/drawing/2014/main" id="{20E042F0-EA20-4A30-942B-2D21805F8583}"/>
                    </a:ext>
                  </a:extLst>
                </p:cNvPr>
                <p:cNvSpPr/>
                <p:nvPr/>
              </p:nvSpPr>
              <p:spPr>
                <a:xfrm>
                  <a:off x="7386543" y="2917694"/>
                  <a:ext cx="33984" cy="43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" h="46" extrusionOk="0">
                      <a:moveTo>
                        <a:pt x="1" y="1"/>
                      </a:moveTo>
                      <a:cubicBezTo>
                        <a:pt x="14" y="3"/>
                        <a:pt x="26" y="5"/>
                        <a:pt x="39" y="7"/>
                      </a:cubicBezTo>
                      <a:lnTo>
                        <a:pt x="39" y="7"/>
                      </a:lnTo>
                      <a:cubicBezTo>
                        <a:pt x="25" y="1"/>
                        <a:pt x="16" y="1"/>
                        <a:pt x="1" y="1"/>
                      </a:cubicBezTo>
                      <a:close/>
                      <a:moveTo>
                        <a:pt x="39" y="7"/>
                      </a:moveTo>
                      <a:cubicBezTo>
                        <a:pt x="41" y="8"/>
                        <a:pt x="43" y="9"/>
                        <a:pt x="45" y="10"/>
                      </a:cubicBezTo>
                      <a:cubicBezTo>
                        <a:pt x="66" y="12"/>
                        <a:pt x="88" y="14"/>
                        <a:pt x="110" y="17"/>
                      </a:cubicBezTo>
                      <a:lnTo>
                        <a:pt x="110" y="17"/>
                      </a:lnTo>
                      <a:cubicBezTo>
                        <a:pt x="86" y="14"/>
                        <a:pt x="63" y="11"/>
                        <a:pt x="39" y="7"/>
                      </a:cubicBezTo>
                      <a:close/>
                      <a:moveTo>
                        <a:pt x="110" y="17"/>
                      </a:moveTo>
                      <a:cubicBezTo>
                        <a:pt x="116" y="17"/>
                        <a:pt x="123" y="18"/>
                        <a:pt x="130" y="19"/>
                      </a:cubicBezTo>
                      <a:lnTo>
                        <a:pt x="130" y="19"/>
                      </a:lnTo>
                      <a:cubicBezTo>
                        <a:pt x="123" y="18"/>
                        <a:pt x="116" y="17"/>
                        <a:pt x="110" y="17"/>
                      </a:cubicBezTo>
                      <a:close/>
                      <a:moveTo>
                        <a:pt x="130" y="19"/>
                      </a:moveTo>
                      <a:cubicBezTo>
                        <a:pt x="200" y="28"/>
                        <a:pt x="274" y="38"/>
                        <a:pt x="348" y="45"/>
                      </a:cubicBezTo>
                      <a:lnTo>
                        <a:pt x="348" y="45"/>
                      </a:lnTo>
                      <a:cubicBezTo>
                        <a:pt x="339" y="37"/>
                        <a:pt x="330" y="37"/>
                        <a:pt x="313" y="37"/>
                      </a:cubicBezTo>
                      <a:cubicBezTo>
                        <a:pt x="250" y="31"/>
                        <a:pt x="190" y="26"/>
                        <a:pt x="130" y="19"/>
                      </a:cubicBezTo>
                      <a:close/>
                      <a:moveTo>
                        <a:pt x="348" y="45"/>
                      </a:moveTo>
                      <a:cubicBezTo>
                        <a:pt x="348" y="45"/>
                        <a:pt x="348" y="45"/>
                        <a:pt x="348" y="46"/>
                      </a:cubicBezTo>
                      <a:lnTo>
                        <a:pt x="357" y="46"/>
                      </a:lnTo>
                      <a:cubicBezTo>
                        <a:pt x="354" y="45"/>
                        <a:pt x="351" y="45"/>
                        <a:pt x="348" y="45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7" name="Google Shape;439;p28">
                  <a:extLst>
                    <a:ext uri="{FF2B5EF4-FFF2-40B4-BE49-F238E27FC236}">
                      <a16:creationId xmlns:a16="http://schemas.microsoft.com/office/drawing/2014/main" id="{77F92976-AD9D-4181-BCD1-32DE8A9E9CEE}"/>
                    </a:ext>
                  </a:extLst>
                </p:cNvPr>
                <p:cNvSpPr/>
                <p:nvPr/>
              </p:nvSpPr>
              <p:spPr>
                <a:xfrm>
                  <a:off x="7378949" y="2910006"/>
                  <a:ext cx="48318" cy="18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98" extrusionOk="0">
                      <a:moveTo>
                        <a:pt x="85" y="0"/>
                      </a:moveTo>
                      <a:cubicBezTo>
                        <a:pt x="47" y="0"/>
                        <a:pt x="17" y="32"/>
                        <a:pt x="9" y="64"/>
                      </a:cubicBezTo>
                      <a:cubicBezTo>
                        <a:pt x="0" y="109"/>
                        <a:pt x="27" y="144"/>
                        <a:pt x="72" y="153"/>
                      </a:cubicBezTo>
                      <a:cubicBezTo>
                        <a:pt x="81" y="162"/>
                        <a:pt x="98" y="162"/>
                        <a:pt x="107" y="162"/>
                      </a:cubicBezTo>
                      <a:cubicBezTo>
                        <a:pt x="188" y="180"/>
                        <a:pt x="268" y="189"/>
                        <a:pt x="348" y="198"/>
                      </a:cubicBezTo>
                      <a:lnTo>
                        <a:pt x="446" y="198"/>
                      </a:lnTo>
                      <a:cubicBezTo>
                        <a:pt x="482" y="189"/>
                        <a:pt x="509" y="162"/>
                        <a:pt x="509" y="127"/>
                      </a:cubicBezTo>
                      <a:cubicBezTo>
                        <a:pt x="509" y="82"/>
                        <a:pt x="482" y="46"/>
                        <a:pt x="437" y="46"/>
                      </a:cubicBezTo>
                      <a:cubicBezTo>
                        <a:pt x="411" y="46"/>
                        <a:pt x="393" y="46"/>
                        <a:pt x="366" y="37"/>
                      </a:cubicBezTo>
                      <a:cubicBezTo>
                        <a:pt x="286" y="28"/>
                        <a:pt x="196" y="19"/>
                        <a:pt x="98" y="2"/>
                      </a:cubicBezTo>
                      <a:cubicBezTo>
                        <a:pt x="94" y="1"/>
                        <a:pt x="89" y="0"/>
                        <a:pt x="85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8" name="Google Shape;440;p28">
                  <a:extLst>
                    <a:ext uri="{FF2B5EF4-FFF2-40B4-BE49-F238E27FC236}">
                      <a16:creationId xmlns:a16="http://schemas.microsoft.com/office/drawing/2014/main" id="{3D8DCF35-F87B-4FBC-B8C7-72D6073E2BAD}"/>
                    </a:ext>
                  </a:extLst>
                </p:cNvPr>
                <p:cNvSpPr/>
                <p:nvPr/>
              </p:nvSpPr>
              <p:spPr>
                <a:xfrm>
                  <a:off x="7420717" y="2921966"/>
                  <a:ext cx="26010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9" y="1"/>
                        <a:pt x="177" y="9"/>
                        <a:pt x="265" y="9"/>
                      </a:cubicBezTo>
                      <a:lnTo>
                        <a:pt x="274" y="9"/>
                      </a:lnTo>
                      <a:cubicBezTo>
                        <a:pt x="177" y="9"/>
                        <a:pt x="89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69" name="Google Shape;441;p28">
                  <a:extLst>
                    <a:ext uri="{FF2B5EF4-FFF2-40B4-BE49-F238E27FC236}">
                      <a16:creationId xmlns:a16="http://schemas.microsoft.com/office/drawing/2014/main" id="{35FF1CC8-9D89-4461-949F-F9AEDA00DBE1}"/>
                    </a:ext>
                  </a:extLst>
                </p:cNvPr>
                <p:cNvSpPr/>
                <p:nvPr/>
              </p:nvSpPr>
              <p:spPr>
                <a:xfrm>
                  <a:off x="7414547" y="2917694"/>
                  <a:ext cx="37307" cy="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100" extrusionOk="0">
                      <a:moveTo>
                        <a:pt x="54" y="0"/>
                      </a:moveTo>
                      <a:cubicBezTo>
                        <a:pt x="0" y="0"/>
                        <a:pt x="3" y="82"/>
                        <a:pt x="62" y="90"/>
                      </a:cubicBezTo>
                      <a:cubicBezTo>
                        <a:pt x="152" y="90"/>
                        <a:pt x="241" y="99"/>
                        <a:pt x="339" y="99"/>
                      </a:cubicBezTo>
                      <a:cubicBezTo>
                        <a:pt x="392" y="99"/>
                        <a:pt x="392" y="10"/>
                        <a:pt x="339" y="10"/>
                      </a:cubicBezTo>
                      <a:cubicBezTo>
                        <a:pt x="241" y="10"/>
                        <a:pt x="152" y="1"/>
                        <a:pt x="62" y="1"/>
                      </a:cubicBezTo>
                      <a:cubicBezTo>
                        <a:pt x="59" y="0"/>
                        <a:pt x="57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0" name="Google Shape;442;p28">
                  <a:extLst>
                    <a:ext uri="{FF2B5EF4-FFF2-40B4-BE49-F238E27FC236}">
                      <a16:creationId xmlns:a16="http://schemas.microsoft.com/office/drawing/2014/main" id="{847E8895-6A6A-443D-81E4-4DB3EEE69323}"/>
                    </a:ext>
                  </a:extLst>
                </p:cNvPr>
                <p:cNvSpPr/>
                <p:nvPr/>
              </p:nvSpPr>
              <p:spPr>
                <a:xfrm>
                  <a:off x="7593200" y="2921112"/>
                  <a:ext cx="18701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" extrusionOk="0">
                      <a:moveTo>
                        <a:pt x="107" y="10"/>
                      </a:moveTo>
                      <a:cubicBezTo>
                        <a:pt x="134" y="1"/>
                        <a:pt x="161" y="1"/>
                        <a:pt x="197" y="1"/>
                      </a:cubicBezTo>
                      <a:cubicBezTo>
                        <a:pt x="161" y="1"/>
                        <a:pt x="134" y="1"/>
                        <a:pt x="107" y="10"/>
                      </a:cubicBezTo>
                      <a:cubicBezTo>
                        <a:pt x="72" y="10"/>
                        <a:pt x="36" y="10"/>
                        <a:pt x="0" y="10"/>
                      </a:cubicBezTo>
                      <a:cubicBezTo>
                        <a:pt x="36" y="10"/>
                        <a:pt x="72" y="10"/>
                        <a:pt x="107" y="10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1" name="Google Shape;443;p28">
                  <a:extLst>
                    <a:ext uri="{FF2B5EF4-FFF2-40B4-BE49-F238E27FC236}">
                      <a16:creationId xmlns:a16="http://schemas.microsoft.com/office/drawing/2014/main" id="{EA5B1BE3-A7C6-4924-B534-54597D472A6C}"/>
                    </a:ext>
                  </a:extLst>
                </p:cNvPr>
                <p:cNvSpPr/>
                <p:nvPr/>
              </p:nvSpPr>
              <p:spPr>
                <a:xfrm>
                  <a:off x="7587220" y="2916840"/>
                  <a:ext cx="29712" cy="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00" extrusionOk="0">
                      <a:moveTo>
                        <a:pt x="267" y="0"/>
                      </a:moveTo>
                      <a:cubicBezTo>
                        <a:pt x="264" y="0"/>
                        <a:pt x="262" y="1"/>
                        <a:pt x="260" y="1"/>
                      </a:cubicBezTo>
                      <a:cubicBezTo>
                        <a:pt x="227" y="1"/>
                        <a:pt x="201" y="1"/>
                        <a:pt x="176" y="8"/>
                      </a:cubicBezTo>
                      <a:lnTo>
                        <a:pt x="176" y="8"/>
                      </a:lnTo>
                      <a:cubicBezTo>
                        <a:pt x="137" y="10"/>
                        <a:pt x="100" y="10"/>
                        <a:pt x="63" y="10"/>
                      </a:cubicBezTo>
                      <a:cubicBezTo>
                        <a:pt x="10" y="10"/>
                        <a:pt x="1" y="99"/>
                        <a:pt x="63" y="99"/>
                      </a:cubicBezTo>
                      <a:lnTo>
                        <a:pt x="170" y="99"/>
                      </a:lnTo>
                      <a:cubicBezTo>
                        <a:pt x="178" y="99"/>
                        <a:pt x="185" y="97"/>
                        <a:pt x="190" y="94"/>
                      </a:cubicBezTo>
                      <a:lnTo>
                        <a:pt x="190" y="94"/>
                      </a:lnTo>
                      <a:cubicBezTo>
                        <a:pt x="196" y="93"/>
                        <a:pt x="203" y="92"/>
                        <a:pt x="209" y="92"/>
                      </a:cubicBezTo>
                      <a:lnTo>
                        <a:pt x="209" y="92"/>
                      </a:lnTo>
                      <a:cubicBezTo>
                        <a:pt x="225" y="91"/>
                        <a:pt x="242" y="90"/>
                        <a:pt x="260" y="90"/>
                      </a:cubicBezTo>
                      <a:cubicBezTo>
                        <a:pt x="310" y="82"/>
                        <a:pt x="313" y="0"/>
                        <a:pt x="267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2" name="Google Shape;444;p28">
                  <a:extLst>
                    <a:ext uri="{FF2B5EF4-FFF2-40B4-BE49-F238E27FC236}">
                      <a16:creationId xmlns:a16="http://schemas.microsoft.com/office/drawing/2014/main" id="{CAE520BF-647A-4D81-8759-9E356429B028}"/>
                    </a:ext>
                  </a:extLst>
                </p:cNvPr>
                <p:cNvSpPr/>
                <p:nvPr/>
              </p:nvSpPr>
              <p:spPr>
                <a:xfrm>
                  <a:off x="7611806" y="2918549"/>
                  <a:ext cx="23827" cy="2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8" extrusionOk="0">
                      <a:moveTo>
                        <a:pt x="206" y="1"/>
                      </a:moveTo>
                      <a:cubicBezTo>
                        <a:pt x="134" y="10"/>
                        <a:pt x="72" y="19"/>
                        <a:pt x="1" y="28"/>
                      </a:cubicBezTo>
                      <a:cubicBezTo>
                        <a:pt x="81" y="19"/>
                        <a:pt x="170" y="10"/>
                        <a:pt x="250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3" name="Google Shape;445;p28">
                  <a:extLst>
                    <a:ext uri="{FF2B5EF4-FFF2-40B4-BE49-F238E27FC236}">
                      <a16:creationId xmlns:a16="http://schemas.microsoft.com/office/drawing/2014/main" id="{6B3BC755-B5FF-4325-B6E3-49DF0CCBF5CD}"/>
                    </a:ext>
                  </a:extLst>
                </p:cNvPr>
                <p:cNvSpPr/>
                <p:nvPr/>
              </p:nvSpPr>
              <p:spPr>
                <a:xfrm>
                  <a:off x="7605920" y="2914277"/>
                  <a:ext cx="34364" cy="11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118" extrusionOk="0">
                      <a:moveTo>
                        <a:pt x="312" y="1"/>
                      </a:moveTo>
                      <a:cubicBezTo>
                        <a:pt x="309" y="1"/>
                        <a:pt x="306" y="1"/>
                        <a:pt x="303" y="1"/>
                      </a:cubicBezTo>
                      <a:cubicBezTo>
                        <a:pt x="223" y="10"/>
                        <a:pt x="143" y="19"/>
                        <a:pt x="63" y="28"/>
                      </a:cubicBezTo>
                      <a:cubicBezTo>
                        <a:pt x="0" y="28"/>
                        <a:pt x="0" y="117"/>
                        <a:pt x="63" y="117"/>
                      </a:cubicBezTo>
                      <a:cubicBezTo>
                        <a:pt x="96" y="114"/>
                        <a:pt x="128" y="111"/>
                        <a:pt x="160" y="107"/>
                      </a:cubicBezTo>
                      <a:lnTo>
                        <a:pt x="160" y="107"/>
                      </a:lnTo>
                      <a:cubicBezTo>
                        <a:pt x="211" y="101"/>
                        <a:pt x="263" y="96"/>
                        <a:pt x="312" y="90"/>
                      </a:cubicBezTo>
                      <a:cubicBezTo>
                        <a:pt x="323" y="89"/>
                        <a:pt x="332" y="83"/>
                        <a:pt x="339" y="76"/>
                      </a:cubicBezTo>
                      <a:lnTo>
                        <a:pt x="339" y="76"/>
                      </a:lnTo>
                      <a:cubicBezTo>
                        <a:pt x="361" y="64"/>
                        <a:pt x="362" y="38"/>
                        <a:pt x="349" y="20"/>
                      </a:cubicBezTo>
                      <a:lnTo>
                        <a:pt x="349" y="20"/>
                      </a:lnTo>
                      <a:cubicBezTo>
                        <a:pt x="344" y="9"/>
                        <a:pt x="334" y="1"/>
                        <a:pt x="320" y="1"/>
                      </a:cubicBezTo>
                      <a:cubicBezTo>
                        <a:pt x="318" y="1"/>
                        <a:pt x="317" y="1"/>
                        <a:pt x="316" y="1"/>
                      </a:cubicBezTo>
                      <a:lnTo>
                        <a:pt x="316" y="1"/>
                      </a:lnTo>
                      <a:cubicBezTo>
                        <a:pt x="315" y="1"/>
                        <a:pt x="313" y="1"/>
                        <a:pt x="312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4" name="Google Shape;446;p28">
                  <a:extLst>
                    <a:ext uri="{FF2B5EF4-FFF2-40B4-BE49-F238E27FC236}">
                      <a16:creationId xmlns:a16="http://schemas.microsoft.com/office/drawing/2014/main" id="{62E61AAA-0E96-4657-801B-436860CE0C4D}"/>
                    </a:ext>
                  </a:extLst>
                </p:cNvPr>
                <p:cNvSpPr/>
                <p:nvPr/>
              </p:nvSpPr>
              <p:spPr>
                <a:xfrm>
                  <a:off x="7390815" y="2918549"/>
                  <a:ext cx="29712" cy="3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37" extrusionOk="0">
                      <a:moveTo>
                        <a:pt x="312" y="37"/>
                      </a:moveTo>
                      <a:lnTo>
                        <a:pt x="312" y="37"/>
                      </a:lnTo>
                      <a:cubicBezTo>
                        <a:pt x="205" y="28"/>
                        <a:pt x="98" y="10"/>
                        <a:pt x="0" y="1"/>
                      </a:cubicBezTo>
                      <a:cubicBezTo>
                        <a:pt x="98" y="10"/>
                        <a:pt x="205" y="28"/>
                        <a:pt x="312" y="37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5" name="Google Shape;447;p28">
                  <a:extLst>
                    <a:ext uri="{FF2B5EF4-FFF2-40B4-BE49-F238E27FC236}">
                      <a16:creationId xmlns:a16="http://schemas.microsoft.com/office/drawing/2014/main" id="{D759040B-C716-4401-B69B-CF58C5DA344A}"/>
                    </a:ext>
                  </a:extLst>
                </p:cNvPr>
                <p:cNvSpPr/>
                <p:nvPr/>
              </p:nvSpPr>
              <p:spPr>
                <a:xfrm>
                  <a:off x="7383126" y="2910955"/>
                  <a:ext cx="44141" cy="1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188" extrusionOk="0">
                      <a:moveTo>
                        <a:pt x="90" y="1"/>
                      </a:moveTo>
                      <a:cubicBezTo>
                        <a:pt x="45" y="1"/>
                        <a:pt x="10" y="27"/>
                        <a:pt x="1" y="63"/>
                      </a:cubicBezTo>
                      <a:cubicBezTo>
                        <a:pt x="1" y="72"/>
                        <a:pt x="1" y="72"/>
                        <a:pt x="1" y="81"/>
                      </a:cubicBezTo>
                      <a:cubicBezTo>
                        <a:pt x="1" y="117"/>
                        <a:pt x="28" y="152"/>
                        <a:pt x="63" y="152"/>
                      </a:cubicBezTo>
                      <a:cubicBezTo>
                        <a:pt x="170" y="170"/>
                        <a:pt x="268" y="179"/>
                        <a:pt x="384" y="188"/>
                      </a:cubicBezTo>
                      <a:lnTo>
                        <a:pt x="393" y="188"/>
                      </a:lnTo>
                      <a:cubicBezTo>
                        <a:pt x="429" y="188"/>
                        <a:pt x="465" y="161"/>
                        <a:pt x="465" y="117"/>
                      </a:cubicBezTo>
                      <a:cubicBezTo>
                        <a:pt x="465" y="72"/>
                        <a:pt x="438" y="36"/>
                        <a:pt x="393" y="36"/>
                      </a:cubicBezTo>
                      <a:cubicBezTo>
                        <a:pt x="286" y="27"/>
                        <a:pt x="188" y="18"/>
                        <a:pt x="90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6" name="Google Shape;448;p28">
                  <a:extLst>
                    <a:ext uri="{FF2B5EF4-FFF2-40B4-BE49-F238E27FC236}">
                      <a16:creationId xmlns:a16="http://schemas.microsoft.com/office/drawing/2014/main" id="{0AB7F117-799F-4C3A-85E0-D624B1630582}"/>
                    </a:ext>
                  </a:extLst>
                </p:cNvPr>
                <p:cNvSpPr/>
                <p:nvPr/>
              </p:nvSpPr>
              <p:spPr>
                <a:xfrm>
                  <a:off x="7420717" y="2921966"/>
                  <a:ext cx="26010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9" y="1"/>
                        <a:pt x="177" y="9"/>
                        <a:pt x="265" y="9"/>
                      </a:cubicBezTo>
                      <a:lnTo>
                        <a:pt x="274" y="9"/>
                      </a:lnTo>
                      <a:cubicBezTo>
                        <a:pt x="177" y="9"/>
                        <a:pt x="89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7" name="Google Shape;449;p28">
                  <a:extLst>
                    <a:ext uri="{FF2B5EF4-FFF2-40B4-BE49-F238E27FC236}">
                      <a16:creationId xmlns:a16="http://schemas.microsoft.com/office/drawing/2014/main" id="{382B2CF1-EDC4-4C66-8FE6-B543F64BA741}"/>
                    </a:ext>
                  </a:extLst>
                </p:cNvPr>
                <p:cNvSpPr/>
                <p:nvPr/>
              </p:nvSpPr>
              <p:spPr>
                <a:xfrm>
                  <a:off x="7593200" y="2921112"/>
                  <a:ext cx="18701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" extrusionOk="0">
                      <a:moveTo>
                        <a:pt x="107" y="10"/>
                      </a:moveTo>
                      <a:cubicBezTo>
                        <a:pt x="134" y="1"/>
                        <a:pt x="161" y="1"/>
                        <a:pt x="197" y="1"/>
                      </a:cubicBezTo>
                      <a:cubicBezTo>
                        <a:pt x="161" y="1"/>
                        <a:pt x="134" y="1"/>
                        <a:pt x="107" y="10"/>
                      </a:cubicBezTo>
                      <a:cubicBezTo>
                        <a:pt x="72" y="10"/>
                        <a:pt x="36" y="10"/>
                        <a:pt x="0" y="10"/>
                      </a:cubicBezTo>
                      <a:cubicBezTo>
                        <a:pt x="36" y="10"/>
                        <a:pt x="72" y="10"/>
                        <a:pt x="107" y="1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8" name="Google Shape;450;p28">
                  <a:extLst>
                    <a:ext uri="{FF2B5EF4-FFF2-40B4-BE49-F238E27FC236}">
                      <a16:creationId xmlns:a16="http://schemas.microsoft.com/office/drawing/2014/main" id="{65CDB2D3-3C75-46B5-8795-29A3D25A9648}"/>
                    </a:ext>
                  </a:extLst>
                </p:cNvPr>
                <p:cNvSpPr/>
                <p:nvPr/>
              </p:nvSpPr>
              <p:spPr>
                <a:xfrm>
                  <a:off x="7611806" y="2918549"/>
                  <a:ext cx="23827" cy="2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8" extrusionOk="0">
                      <a:moveTo>
                        <a:pt x="206" y="1"/>
                      </a:moveTo>
                      <a:cubicBezTo>
                        <a:pt x="134" y="10"/>
                        <a:pt x="72" y="19"/>
                        <a:pt x="1" y="28"/>
                      </a:cubicBezTo>
                      <a:cubicBezTo>
                        <a:pt x="81" y="19"/>
                        <a:pt x="170" y="10"/>
                        <a:pt x="250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9" name="Google Shape;451;p28">
                  <a:extLst>
                    <a:ext uri="{FF2B5EF4-FFF2-40B4-BE49-F238E27FC236}">
                      <a16:creationId xmlns:a16="http://schemas.microsoft.com/office/drawing/2014/main" id="{1B6CD7B7-EE1F-4730-8463-AB7FA3F69C7A}"/>
                    </a:ext>
                  </a:extLst>
                </p:cNvPr>
                <p:cNvSpPr/>
                <p:nvPr/>
              </p:nvSpPr>
              <p:spPr>
                <a:xfrm>
                  <a:off x="7420717" y="2921966"/>
                  <a:ext cx="26010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9" y="1"/>
                        <a:pt x="177" y="9"/>
                        <a:pt x="265" y="9"/>
                      </a:cubicBezTo>
                      <a:lnTo>
                        <a:pt x="274" y="9"/>
                      </a:lnTo>
                      <a:cubicBezTo>
                        <a:pt x="177" y="9"/>
                        <a:pt x="89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0" name="Google Shape;452;p28">
                  <a:extLst>
                    <a:ext uri="{FF2B5EF4-FFF2-40B4-BE49-F238E27FC236}">
                      <a16:creationId xmlns:a16="http://schemas.microsoft.com/office/drawing/2014/main" id="{51E1E46A-3C15-4D10-8348-CFAE7CD7F05C}"/>
                    </a:ext>
                  </a:extLst>
                </p:cNvPr>
                <p:cNvSpPr/>
                <p:nvPr/>
              </p:nvSpPr>
              <p:spPr>
                <a:xfrm>
                  <a:off x="7414547" y="2917694"/>
                  <a:ext cx="37307" cy="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3" h="100" extrusionOk="0">
                      <a:moveTo>
                        <a:pt x="54" y="0"/>
                      </a:moveTo>
                      <a:cubicBezTo>
                        <a:pt x="0" y="0"/>
                        <a:pt x="3" y="82"/>
                        <a:pt x="62" y="90"/>
                      </a:cubicBezTo>
                      <a:cubicBezTo>
                        <a:pt x="152" y="90"/>
                        <a:pt x="241" y="99"/>
                        <a:pt x="339" y="99"/>
                      </a:cubicBezTo>
                      <a:cubicBezTo>
                        <a:pt x="392" y="99"/>
                        <a:pt x="392" y="10"/>
                        <a:pt x="339" y="10"/>
                      </a:cubicBezTo>
                      <a:cubicBezTo>
                        <a:pt x="241" y="10"/>
                        <a:pt x="152" y="1"/>
                        <a:pt x="62" y="1"/>
                      </a:cubicBezTo>
                      <a:cubicBezTo>
                        <a:pt x="59" y="0"/>
                        <a:pt x="57" y="0"/>
                        <a:pt x="54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1" name="Google Shape;453;p28">
                  <a:extLst>
                    <a:ext uri="{FF2B5EF4-FFF2-40B4-BE49-F238E27FC236}">
                      <a16:creationId xmlns:a16="http://schemas.microsoft.com/office/drawing/2014/main" id="{65E68715-5676-49F7-94D7-686EDB0E9C43}"/>
                    </a:ext>
                  </a:extLst>
                </p:cNvPr>
                <p:cNvSpPr/>
                <p:nvPr/>
              </p:nvSpPr>
              <p:spPr>
                <a:xfrm>
                  <a:off x="7611806" y="2918549"/>
                  <a:ext cx="23827" cy="2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8" extrusionOk="0">
                      <a:moveTo>
                        <a:pt x="206" y="1"/>
                      </a:moveTo>
                      <a:cubicBezTo>
                        <a:pt x="134" y="10"/>
                        <a:pt x="72" y="19"/>
                        <a:pt x="1" y="28"/>
                      </a:cubicBezTo>
                      <a:cubicBezTo>
                        <a:pt x="81" y="19"/>
                        <a:pt x="170" y="10"/>
                        <a:pt x="250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2" name="Google Shape;454;p28">
                  <a:extLst>
                    <a:ext uri="{FF2B5EF4-FFF2-40B4-BE49-F238E27FC236}">
                      <a16:creationId xmlns:a16="http://schemas.microsoft.com/office/drawing/2014/main" id="{E8D9D827-E145-4508-A4D6-B7CAECB75F5A}"/>
                    </a:ext>
                  </a:extLst>
                </p:cNvPr>
                <p:cNvSpPr/>
                <p:nvPr/>
              </p:nvSpPr>
              <p:spPr>
                <a:xfrm>
                  <a:off x="7605920" y="2914277"/>
                  <a:ext cx="34364" cy="11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2" h="118" extrusionOk="0">
                      <a:moveTo>
                        <a:pt x="312" y="1"/>
                      </a:moveTo>
                      <a:cubicBezTo>
                        <a:pt x="309" y="1"/>
                        <a:pt x="306" y="1"/>
                        <a:pt x="303" y="1"/>
                      </a:cubicBezTo>
                      <a:cubicBezTo>
                        <a:pt x="223" y="10"/>
                        <a:pt x="143" y="19"/>
                        <a:pt x="63" y="28"/>
                      </a:cubicBezTo>
                      <a:cubicBezTo>
                        <a:pt x="0" y="28"/>
                        <a:pt x="0" y="117"/>
                        <a:pt x="63" y="117"/>
                      </a:cubicBezTo>
                      <a:cubicBezTo>
                        <a:pt x="96" y="114"/>
                        <a:pt x="128" y="111"/>
                        <a:pt x="160" y="107"/>
                      </a:cubicBezTo>
                      <a:lnTo>
                        <a:pt x="160" y="107"/>
                      </a:lnTo>
                      <a:cubicBezTo>
                        <a:pt x="211" y="101"/>
                        <a:pt x="263" y="96"/>
                        <a:pt x="312" y="90"/>
                      </a:cubicBezTo>
                      <a:cubicBezTo>
                        <a:pt x="323" y="89"/>
                        <a:pt x="332" y="83"/>
                        <a:pt x="339" y="76"/>
                      </a:cubicBezTo>
                      <a:lnTo>
                        <a:pt x="339" y="76"/>
                      </a:lnTo>
                      <a:cubicBezTo>
                        <a:pt x="361" y="64"/>
                        <a:pt x="362" y="38"/>
                        <a:pt x="349" y="20"/>
                      </a:cubicBezTo>
                      <a:lnTo>
                        <a:pt x="349" y="20"/>
                      </a:lnTo>
                      <a:cubicBezTo>
                        <a:pt x="344" y="9"/>
                        <a:pt x="334" y="1"/>
                        <a:pt x="320" y="1"/>
                      </a:cubicBezTo>
                      <a:cubicBezTo>
                        <a:pt x="318" y="1"/>
                        <a:pt x="317" y="1"/>
                        <a:pt x="316" y="1"/>
                      </a:cubicBezTo>
                      <a:lnTo>
                        <a:pt x="316" y="1"/>
                      </a:lnTo>
                      <a:cubicBezTo>
                        <a:pt x="315" y="1"/>
                        <a:pt x="313" y="1"/>
                        <a:pt x="312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3" name="Google Shape;455;p28">
                  <a:extLst>
                    <a:ext uri="{FF2B5EF4-FFF2-40B4-BE49-F238E27FC236}">
                      <a16:creationId xmlns:a16="http://schemas.microsoft.com/office/drawing/2014/main" id="{8708BDB2-7F5D-4613-9516-8FDA4BFAE7CC}"/>
                    </a:ext>
                  </a:extLst>
                </p:cNvPr>
                <p:cNvSpPr/>
                <p:nvPr/>
              </p:nvSpPr>
              <p:spPr>
                <a:xfrm>
                  <a:off x="7593200" y="2921112"/>
                  <a:ext cx="18701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" extrusionOk="0">
                      <a:moveTo>
                        <a:pt x="107" y="10"/>
                      </a:moveTo>
                      <a:cubicBezTo>
                        <a:pt x="134" y="1"/>
                        <a:pt x="161" y="1"/>
                        <a:pt x="197" y="1"/>
                      </a:cubicBezTo>
                      <a:cubicBezTo>
                        <a:pt x="161" y="1"/>
                        <a:pt x="134" y="1"/>
                        <a:pt x="107" y="10"/>
                      </a:cubicBezTo>
                      <a:cubicBezTo>
                        <a:pt x="72" y="10"/>
                        <a:pt x="36" y="10"/>
                        <a:pt x="0" y="10"/>
                      </a:cubicBezTo>
                      <a:cubicBezTo>
                        <a:pt x="36" y="10"/>
                        <a:pt x="72" y="10"/>
                        <a:pt x="107" y="10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4" name="Google Shape;456;p28">
                  <a:extLst>
                    <a:ext uri="{FF2B5EF4-FFF2-40B4-BE49-F238E27FC236}">
                      <a16:creationId xmlns:a16="http://schemas.microsoft.com/office/drawing/2014/main" id="{9D9B930B-517C-4D50-AD3B-A4ADBC726810}"/>
                    </a:ext>
                  </a:extLst>
                </p:cNvPr>
                <p:cNvSpPr/>
                <p:nvPr/>
              </p:nvSpPr>
              <p:spPr>
                <a:xfrm>
                  <a:off x="7587220" y="2916840"/>
                  <a:ext cx="29712" cy="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00" extrusionOk="0">
                      <a:moveTo>
                        <a:pt x="267" y="0"/>
                      </a:moveTo>
                      <a:cubicBezTo>
                        <a:pt x="264" y="0"/>
                        <a:pt x="262" y="1"/>
                        <a:pt x="260" y="1"/>
                      </a:cubicBezTo>
                      <a:cubicBezTo>
                        <a:pt x="227" y="1"/>
                        <a:pt x="201" y="1"/>
                        <a:pt x="176" y="8"/>
                      </a:cubicBezTo>
                      <a:lnTo>
                        <a:pt x="176" y="8"/>
                      </a:lnTo>
                      <a:cubicBezTo>
                        <a:pt x="137" y="10"/>
                        <a:pt x="100" y="10"/>
                        <a:pt x="63" y="10"/>
                      </a:cubicBezTo>
                      <a:cubicBezTo>
                        <a:pt x="10" y="10"/>
                        <a:pt x="1" y="99"/>
                        <a:pt x="63" y="99"/>
                      </a:cubicBezTo>
                      <a:lnTo>
                        <a:pt x="170" y="99"/>
                      </a:lnTo>
                      <a:cubicBezTo>
                        <a:pt x="178" y="99"/>
                        <a:pt x="185" y="97"/>
                        <a:pt x="190" y="94"/>
                      </a:cubicBezTo>
                      <a:lnTo>
                        <a:pt x="190" y="94"/>
                      </a:lnTo>
                      <a:cubicBezTo>
                        <a:pt x="196" y="93"/>
                        <a:pt x="203" y="92"/>
                        <a:pt x="209" y="92"/>
                      </a:cubicBezTo>
                      <a:lnTo>
                        <a:pt x="209" y="92"/>
                      </a:lnTo>
                      <a:cubicBezTo>
                        <a:pt x="225" y="91"/>
                        <a:pt x="242" y="90"/>
                        <a:pt x="260" y="90"/>
                      </a:cubicBezTo>
                      <a:cubicBezTo>
                        <a:pt x="310" y="82"/>
                        <a:pt x="313" y="0"/>
                        <a:pt x="267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5" name="Google Shape;457;p28">
                  <a:extLst>
                    <a:ext uri="{FF2B5EF4-FFF2-40B4-BE49-F238E27FC236}">
                      <a16:creationId xmlns:a16="http://schemas.microsoft.com/office/drawing/2014/main" id="{CF2710DE-7080-4172-BF94-CBCBDAB2C3F2}"/>
                    </a:ext>
                  </a:extLst>
                </p:cNvPr>
                <p:cNvSpPr/>
                <p:nvPr/>
              </p:nvSpPr>
              <p:spPr>
                <a:xfrm>
                  <a:off x="7033413" y="2916840"/>
                  <a:ext cx="958768" cy="561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0" h="5916" extrusionOk="0">
                      <a:moveTo>
                        <a:pt x="3685" y="1"/>
                      </a:moveTo>
                      <a:lnTo>
                        <a:pt x="3685" y="447"/>
                      </a:lnTo>
                      <a:lnTo>
                        <a:pt x="3685" y="1428"/>
                      </a:lnTo>
                      <a:lnTo>
                        <a:pt x="3685" y="1464"/>
                      </a:lnTo>
                      <a:lnTo>
                        <a:pt x="3685" y="1848"/>
                      </a:lnTo>
                      <a:cubicBezTo>
                        <a:pt x="3212" y="1937"/>
                        <a:pt x="2784" y="2080"/>
                        <a:pt x="2391" y="2276"/>
                      </a:cubicBezTo>
                      <a:cubicBezTo>
                        <a:pt x="1990" y="2481"/>
                        <a:pt x="1642" y="2722"/>
                        <a:pt x="1339" y="3007"/>
                      </a:cubicBezTo>
                      <a:cubicBezTo>
                        <a:pt x="1009" y="3311"/>
                        <a:pt x="732" y="3650"/>
                        <a:pt x="527" y="4015"/>
                      </a:cubicBezTo>
                      <a:cubicBezTo>
                        <a:pt x="250" y="4506"/>
                        <a:pt x="81" y="5024"/>
                        <a:pt x="27" y="5559"/>
                      </a:cubicBezTo>
                      <a:cubicBezTo>
                        <a:pt x="9" y="5675"/>
                        <a:pt x="0" y="5800"/>
                        <a:pt x="0" y="5916"/>
                      </a:cubicBezTo>
                      <a:lnTo>
                        <a:pt x="10099" y="5916"/>
                      </a:lnTo>
                      <a:cubicBezTo>
                        <a:pt x="10099" y="5764"/>
                        <a:pt x="10090" y="5612"/>
                        <a:pt x="10063" y="5461"/>
                      </a:cubicBezTo>
                      <a:cubicBezTo>
                        <a:pt x="10001" y="4925"/>
                        <a:pt x="9814" y="4399"/>
                        <a:pt x="9519" y="3917"/>
                      </a:cubicBezTo>
                      <a:cubicBezTo>
                        <a:pt x="9332" y="3614"/>
                        <a:pt x="9100" y="3329"/>
                        <a:pt x="8832" y="3070"/>
                      </a:cubicBezTo>
                      <a:cubicBezTo>
                        <a:pt x="8368" y="2624"/>
                        <a:pt x="7789" y="2258"/>
                        <a:pt x="7111" y="2026"/>
                      </a:cubicBezTo>
                      <a:cubicBezTo>
                        <a:pt x="6896" y="1955"/>
                        <a:pt x="6664" y="1892"/>
                        <a:pt x="6424" y="1848"/>
                      </a:cubicBezTo>
                      <a:lnTo>
                        <a:pt x="6424" y="1598"/>
                      </a:lnTo>
                      <a:lnTo>
                        <a:pt x="6424" y="1330"/>
                      </a:lnTo>
                      <a:lnTo>
                        <a:pt x="6424" y="367"/>
                      </a:lnTo>
                      <a:lnTo>
                        <a:pt x="6424" y="1"/>
                      </a:lnTo>
                      <a:lnTo>
                        <a:pt x="6397" y="1"/>
                      </a:lnTo>
                      <a:cubicBezTo>
                        <a:pt x="6379" y="10"/>
                        <a:pt x="6361" y="10"/>
                        <a:pt x="6343" y="19"/>
                      </a:cubicBezTo>
                      <a:lnTo>
                        <a:pt x="6299" y="19"/>
                      </a:lnTo>
                      <a:cubicBezTo>
                        <a:pt x="6227" y="28"/>
                        <a:pt x="6165" y="37"/>
                        <a:pt x="6094" y="46"/>
                      </a:cubicBezTo>
                      <a:cubicBezTo>
                        <a:pt x="6058" y="46"/>
                        <a:pt x="6031" y="46"/>
                        <a:pt x="6004" y="55"/>
                      </a:cubicBezTo>
                      <a:lnTo>
                        <a:pt x="5844" y="55"/>
                      </a:lnTo>
                      <a:cubicBezTo>
                        <a:pt x="5808" y="55"/>
                        <a:pt x="5781" y="63"/>
                        <a:pt x="5746" y="63"/>
                      </a:cubicBezTo>
                      <a:lnTo>
                        <a:pt x="4345" y="63"/>
                      </a:lnTo>
                      <a:cubicBezTo>
                        <a:pt x="4256" y="63"/>
                        <a:pt x="4167" y="55"/>
                        <a:pt x="4077" y="55"/>
                      </a:cubicBezTo>
                      <a:cubicBezTo>
                        <a:pt x="3970" y="46"/>
                        <a:pt x="3863" y="28"/>
                        <a:pt x="3765" y="19"/>
                      </a:cubicBezTo>
                      <a:cubicBezTo>
                        <a:pt x="3747" y="10"/>
                        <a:pt x="3738" y="10"/>
                        <a:pt x="3721" y="10"/>
                      </a:cubicBezTo>
                      <a:cubicBezTo>
                        <a:pt x="3712" y="10"/>
                        <a:pt x="3694" y="1"/>
                        <a:pt x="368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6" name="Google Shape;458;p28">
                  <a:extLst>
                    <a:ext uri="{FF2B5EF4-FFF2-40B4-BE49-F238E27FC236}">
                      <a16:creationId xmlns:a16="http://schemas.microsoft.com/office/drawing/2014/main" id="{22659E79-04E5-4E31-B334-0CF2DAD001DD}"/>
                    </a:ext>
                  </a:extLst>
                </p:cNvPr>
                <p:cNvSpPr/>
                <p:nvPr/>
              </p:nvSpPr>
              <p:spPr>
                <a:xfrm>
                  <a:off x="7026673" y="2909246"/>
                  <a:ext cx="972247" cy="5759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42" h="6067" extrusionOk="0">
                      <a:moveTo>
                        <a:pt x="6414" y="170"/>
                      </a:moveTo>
                      <a:lnTo>
                        <a:pt x="6414" y="1928"/>
                      </a:lnTo>
                      <a:cubicBezTo>
                        <a:pt x="6414" y="1963"/>
                        <a:pt x="6441" y="1999"/>
                        <a:pt x="6477" y="2008"/>
                      </a:cubicBezTo>
                      <a:cubicBezTo>
                        <a:pt x="6709" y="2044"/>
                        <a:pt x="6941" y="2106"/>
                        <a:pt x="7155" y="2177"/>
                      </a:cubicBezTo>
                      <a:cubicBezTo>
                        <a:pt x="7806" y="2400"/>
                        <a:pt x="8377" y="2748"/>
                        <a:pt x="8850" y="3203"/>
                      </a:cubicBezTo>
                      <a:cubicBezTo>
                        <a:pt x="9117" y="3453"/>
                        <a:pt x="9340" y="3739"/>
                        <a:pt x="9528" y="4042"/>
                      </a:cubicBezTo>
                      <a:cubicBezTo>
                        <a:pt x="9813" y="4515"/>
                        <a:pt x="9992" y="5023"/>
                        <a:pt x="10063" y="5550"/>
                      </a:cubicBezTo>
                      <a:cubicBezTo>
                        <a:pt x="10081" y="5683"/>
                        <a:pt x="10090" y="5799"/>
                        <a:pt x="10090" y="5915"/>
                      </a:cubicBezTo>
                      <a:lnTo>
                        <a:pt x="152" y="5915"/>
                      </a:lnTo>
                      <a:cubicBezTo>
                        <a:pt x="161" y="5835"/>
                        <a:pt x="161" y="5746"/>
                        <a:pt x="170" y="5648"/>
                      </a:cubicBezTo>
                      <a:cubicBezTo>
                        <a:pt x="223" y="5121"/>
                        <a:pt x="393" y="4613"/>
                        <a:pt x="660" y="4140"/>
                      </a:cubicBezTo>
                      <a:cubicBezTo>
                        <a:pt x="874" y="3774"/>
                        <a:pt x="1142" y="3435"/>
                        <a:pt x="1454" y="3141"/>
                      </a:cubicBezTo>
                      <a:cubicBezTo>
                        <a:pt x="1766" y="2855"/>
                        <a:pt x="2114" y="2615"/>
                        <a:pt x="2498" y="2427"/>
                      </a:cubicBezTo>
                      <a:cubicBezTo>
                        <a:pt x="2890" y="2231"/>
                        <a:pt x="3319" y="2088"/>
                        <a:pt x="3765" y="2008"/>
                      </a:cubicBezTo>
                      <a:cubicBezTo>
                        <a:pt x="3800" y="1999"/>
                        <a:pt x="3827" y="1963"/>
                        <a:pt x="3827" y="1928"/>
                      </a:cubicBezTo>
                      <a:lnTo>
                        <a:pt x="3827" y="170"/>
                      </a:lnTo>
                      <a:cubicBezTo>
                        <a:pt x="3925" y="188"/>
                        <a:pt x="4032" y="197"/>
                        <a:pt x="4139" y="206"/>
                      </a:cubicBezTo>
                      <a:cubicBezTo>
                        <a:pt x="4229" y="215"/>
                        <a:pt x="4327" y="215"/>
                        <a:pt x="4425" y="215"/>
                      </a:cubicBezTo>
                      <a:lnTo>
                        <a:pt x="5986" y="215"/>
                      </a:lnTo>
                      <a:cubicBezTo>
                        <a:pt x="6013" y="215"/>
                        <a:pt x="6049" y="215"/>
                        <a:pt x="6075" y="206"/>
                      </a:cubicBezTo>
                      <a:lnTo>
                        <a:pt x="6165" y="206"/>
                      </a:lnTo>
                      <a:cubicBezTo>
                        <a:pt x="6236" y="197"/>
                        <a:pt x="6316" y="188"/>
                        <a:pt x="6388" y="179"/>
                      </a:cubicBezTo>
                      <a:lnTo>
                        <a:pt x="6414" y="170"/>
                      </a:lnTo>
                      <a:close/>
                      <a:moveTo>
                        <a:pt x="6477" y="1"/>
                      </a:moveTo>
                      <a:cubicBezTo>
                        <a:pt x="6477" y="1"/>
                        <a:pt x="6459" y="10"/>
                        <a:pt x="6459" y="10"/>
                      </a:cubicBezTo>
                      <a:lnTo>
                        <a:pt x="6441" y="10"/>
                      </a:lnTo>
                      <a:cubicBezTo>
                        <a:pt x="6432" y="10"/>
                        <a:pt x="6414" y="19"/>
                        <a:pt x="6405" y="19"/>
                      </a:cubicBezTo>
                      <a:lnTo>
                        <a:pt x="6361" y="27"/>
                      </a:lnTo>
                      <a:cubicBezTo>
                        <a:pt x="6289" y="36"/>
                        <a:pt x="6227" y="45"/>
                        <a:pt x="6156" y="45"/>
                      </a:cubicBezTo>
                      <a:lnTo>
                        <a:pt x="6066" y="54"/>
                      </a:lnTo>
                      <a:lnTo>
                        <a:pt x="5977" y="54"/>
                      </a:lnTo>
                      <a:lnTo>
                        <a:pt x="5870" y="63"/>
                      </a:lnTo>
                      <a:lnTo>
                        <a:pt x="4416" y="63"/>
                      </a:lnTo>
                      <a:cubicBezTo>
                        <a:pt x="4327" y="63"/>
                        <a:pt x="4238" y="63"/>
                        <a:pt x="4148" y="54"/>
                      </a:cubicBezTo>
                      <a:cubicBezTo>
                        <a:pt x="4041" y="45"/>
                        <a:pt x="3943" y="36"/>
                        <a:pt x="3845" y="19"/>
                      </a:cubicBezTo>
                      <a:cubicBezTo>
                        <a:pt x="3836" y="19"/>
                        <a:pt x="3827" y="19"/>
                        <a:pt x="3809" y="10"/>
                      </a:cubicBezTo>
                      <a:lnTo>
                        <a:pt x="3765" y="10"/>
                      </a:lnTo>
                      <a:cubicBezTo>
                        <a:pt x="3760" y="7"/>
                        <a:pt x="3755" y="6"/>
                        <a:pt x="3749" y="6"/>
                      </a:cubicBezTo>
                      <a:cubicBezTo>
                        <a:pt x="3733" y="6"/>
                        <a:pt x="3715" y="14"/>
                        <a:pt x="3702" y="27"/>
                      </a:cubicBezTo>
                      <a:cubicBezTo>
                        <a:pt x="3684" y="36"/>
                        <a:pt x="3676" y="63"/>
                        <a:pt x="3676" y="81"/>
                      </a:cubicBezTo>
                      <a:lnTo>
                        <a:pt x="3676" y="1865"/>
                      </a:lnTo>
                      <a:cubicBezTo>
                        <a:pt x="3238" y="1954"/>
                        <a:pt x="2819" y="2097"/>
                        <a:pt x="2427" y="2293"/>
                      </a:cubicBezTo>
                      <a:cubicBezTo>
                        <a:pt x="2034" y="2490"/>
                        <a:pt x="1668" y="2739"/>
                        <a:pt x="1356" y="3034"/>
                      </a:cubicBezTo>
                      <a:cubicBezTo>
                        <a:pt x="1026" y="3337"/>
                        <a:pt x="749" y="3685"/>
                        <a:pt x="526" y="4060"/>
                      </a:cubicBezTo>
                      <a:cubicBezTo>
                        <a:pt x="241" y="4559"/>
                        <a:pt x="71" y="5086"/>
                        <a:pt x="18" y="5630"/>
                      </a:cubicBezTo>
                      <a:cubicBezTo>
                        <a:pt x="9" y="5773"/>
                        <a:pt x="0" y="5889"/>
                        <a:pt x="0" y="5996"/>
                      </a:cubicBezTo>
                      <a:cubicBezTo>
                        <a:pt x="0" y="6040"/>
                        <a:pt x="36" y="6067"/>
                        <a:pt x="71" y="6067"/>
                      </a:cubicBezTo>
                      <a:lnTo>
                        <a:pt x="10170" y="6067"/>
                      </a:lnTo>
                      <a:cubicBezTo>
                        <a:pt x="10215" y="6067"/>
                        <a:pt x="10241" y="6040"/>
                        <a:pt x="10241" y="5996"/>
                      </a:cubicBezTo>
                      <a:cubicBezTo>
                        <a:pt x="10241" y="5844"/>
                        <a:pt x="10233" y="5692"/>
                        <a:pt x="10215" y="5532"/>
                      </a:cubicBezTo>
                      <a:cubicBezTo>
                        <a:pt x="10143" y="4979"/>
                        <a:pt x="9956" y="4452"/>
                        <a:pt x="9653" y="3962"/>
                      </a:cubicBezTo>
                      <a:cubicBezTo>
                        <a:pt x="9465" y="3649"/>
                        <a:pt x="9233" y="3355"/>
                        <a:pt x="8957" y="3096"/>
                      </a:cubicBezTo>
                      <a:cubicBezTo>
                        <a:pt x="8466" y="2615"/>
                        <a:pt x="7877" y="2267"/>
                        <a:pt x="7208" y="2035"/>
                      </a:cubicBezTo>
                      <a:cubicBezTo>
                        <a:pt x="7003" y="1963"/>
                        <a:pt x="6789" y="1910"/>
                        <a:pt x="6575" y="1865"/>
                      </a:cubicBezTo>
                      <a:lnTo>
                        <a:pt x="6566" y="81"/>
                      </a:lnTo>
                      <a:cubicBezTo>
                        <a:pt x="6566" y="54"/>
                        <a:pt x="6557" y="36"/>
                        <a:pt x="6539" y="19"/>
                      </a:cubicBezTo>
                      <a:cubicBezTo>
                        <a:pt x="6521" y="10"/>
                        <a:pt x="6504" y="1"/>
                        <a:pt x="647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7" name="Google Shape;459;p28">
                  <a:extLst>
                    <a:ext uri="{FF2B5EF4-FFF2-40B4-BE49-F238E27FC236}">
                      <a16:creationId xmlns:a16="http://schemas.microsoft.com/office/drawing/2014/main" id="{2FE5969E-FAEB-4A45-8D76-D7B27020C5EA}"/>
                    </a:ext>
                  </a:extLst>
                </p:cNvPr>
                <p:cNvSpPr/>
                <p:nvPr/>
              </p:nvSpPr>
              <p:spPr>
                <a:xfrm>
                  <a:off x="7390815" y="2918549"/>
                  <a:ext cx="244818" cy="1000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79" h="1054" extrusionOk="0">
                      <a:moveTo>
                        <a:pt x="0" y="1"/>
                      </a:moveTo>
                      <a:lnTo>
                        <a:pt x="0" y="768"/>
                      </a:lnTo>
                      <a:cubicBezTo>
                        <a:pt x="369" y="982"/>
                        <a:pt x="778" y="1054"/>
                        <a:pt x="1160" y="1054"/>
                      </a:cubicBezTo>
                      <a:cubicBezTo>
                        <a:pt x="1924" y="1054"/>
                        <a:pt x="2578" y="768"/>
                        <a:pt x="2578" y="768"/>
                      </a:cubicBezTo>
                      <a:lnTo>
                        <a:pt x="2578" y="1"/>
                      </a:lnTo>
                      <a:cubicBezTo>
                        <a:pt x="2382" y="28"/>
                        <a:pt x="2186" y="45"/>
                        <a:pt x="1981" y="45"/>
                      </a:cubicBezTo>
                      <a:lnTo>
                        <a:pt x="589" y="45"/>
                      </a:lnTo>
                      <a:cubicBezTo>
                        <a:pt x="384" y="45"/>
                        <a:pt x="187" y="28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8" name="Google Shape;460;p28">
                  <a:extLst>
                    <a:ext uri="{FF2B5EF4-FFF2-40B4-BE49-F238E27FC236}">
                      <a16:creationId xmlns:a16="http://schemas.microsoft.com/office/drawing/2014/main" id="{8FA88DDF-643C-46A7-8558-769ECCEDBB52}"/>
                    </a:ext>
                  </a:extLst>
                </p:cNvPr>
                <p:cNvSpPr/>
                <p:nvPr/>
              </p:nvSpPr>
              <p:spPr>
                <a:xfrm>
                  <a:off x="7420717" y="2921966"/>
                  <a:ext cx="26010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9" y="1"/>
                        <a:pt x="177" y="9"/>
                        <a:pt x="265" y="9"/>
                      </a:cubicBezTo>
                      <a:lnTo>
                        <a:pt x="274" y="9"/>
                      </a:lnTo>
                      <a:cubicBezTo>
                        <a:pt x="177" y="9"/>
                        <a:pt x="89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9" name="Google Shape;461;p28">
                  <a:extLst>
                    <a:ext uri="{FF2B5EF4-FFF2-40B4-BE49-F238E27FC236}">
                      <a16:creationId xmlns:a16="http://schemas.microsoft.com/office/drawing/2014/main" id="{3291D646-9958-4EB1-BCAE-701CC53A7B32}"/>
                    </a:ext>
                  </a:extLst>
                </p:cNvPr>
                <p:cNvSpPr/>
                <p:nvPr/>
              </p:nvSpPr>
              <p:spPr>
                <a:xfrm>
                  <a:off x="7415876" y="2917694"/>
                  <a:ext cx="35978" cy="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" h="100" extrusionOk="0">
                      <a:moveTo>
                        <a:pt x="40" y="0"/>
                      </a:moveTo>
                      <a:cubicBezTo>
                        <a:pt x="14" y="0"/>
                        <a:pt x="1" y="20"/>
                        <a:pt x="2" y="41"/>
                      </a:cubicBezTo>
                      <a:lnTo>
                        <a:pt x="2" y="41"/>
                      </a:lnTo>
                      <a:cubicBezTo>
                        <a:pt x="1" y="62"/>
                        <a:pt x="16" y="86"/>
                        <a:pt x="48" y="90"/>
                      </a:cubicBezTo>
                      <a:cubicBezTo>
                        <a:pt x="138" y="90"/>
                        <a:pt x="227" y="99"/>
                        <a:pt x="325" y="99"/>
                      </a:cubicBezTo>
                      <a:cubicBezTo>
                        <a:pt x="378" y="99"/>
                        <a:pt x="378" y="10"/>
                        <a:pt x="325" y="10"/>
                      </a:cubicBezTo>
                      <a:cubicBezTo>
                        <a:pt x="227" y="10"/>
                        <a:pt x="138" y="1"/>
                        <a:pt x="48" y="1"/>
                      </a:cubicBezTo>
                      <a:cubicBezTo>
                        <a:pt x="45" y="0"/>
                        <a:pt x="43" y="0"/>
                        <a:pt x="40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0" name="Google Shape;462;p28">
                  <a:extLst>
                    <a:ext uri="{FF2B5EF4-FFF2-40B4-BE49-F238E27FC236}">
                      <a16:creationId xmlns:a16="http://schemas.microsoft.com/office/drawing/2014/main" id="{94E8A842-D843-4DC6-A9A6-2D034A9360FC}"/>
                    </a:ext>
                  </a:extLst>
                </p:cNvPr>
                <p:cNvSpPr/>
                <p:nvPr/>
              </p:nvSpPr>
              <p:spPr>
                <a:xfrm>
                  <a:off x="7593200" y="2921966"/>
                  <a:ext cx="10252" cy="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" h="1" extrusionOk="0">
                      <a:moveTo>
                        <a:pt x="107" y="1"/>
                      </a:moveTo>
                      <a:lnTo>
                        <a:pt x="107" y="1"/>
                      </a:lnTo>
                      <a:lnTo>
                        <a:pt x="107" y="1"/>
                      </a:lnTo>
                      <a:cubicBezTo>
                        <a:pt x="72" y="1"/>
                        <a:pt x="36" y="1"/>
                        <a:pt x="0" y="1"/>
                      </a:cubicBezTo>
                      <a:cubicBezTo>
                        <a:pt x="36" y="1"/>
                        <a:pt x="72" y="1"/>
                        <a:pt x="107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1" name="Google Shape;463;p28">
                  <a:extLst>
                    <a:ext uri="{FF2B5EF4-FFF2-40B4-BE49-F238E27FC236}">
                      <a16:creationId xmlns:a16="http://schemas.microsoft.com/office/drawing/2014/main" id="{EF3A0AC9-C461-4512-9884-67748C227856}"/>
                    </a:ext>
                  </a:extLst>
                </p:cNvPr>
                <p:cNvSpPr/>
                <p:nvPr/>
              </p:nvSpPr>
              <p:spPr>
                <a:xfrm>
                  <a:off x="7587220" y="2917694"/>
                  <a:ext cx="21264" cy="86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91" extrusionOk="0">
                      <a:moveTo>
                        <a:pt x="178" y="0"/>
                      </a:moveTo>
                      <a:cubicBezTo>
                        <a:pt x="175" y="0"/>
                        <a:pt x="173" y="0"/>
                        <a:pt x="170" y="1"/>
                      </a:cubicBezTo>
                      <a:lnTo>
                        <a:pt x="63" y="1"/>
                      </a:lnTo>
                      <a:cubicBezTo>
                        <a:pt x="10" y="1"/>
                        <a:pt x="1" y="90"/>
                        <a:pt x="63" y="90"/>
                      </a:cubicBezTo>
                      <a:lnTo>
                        <a:pt x="170" y="90"/>
                      </a:lnTo>
                      <a:cubicBezTo>
                        <a:pt x="221" y="82"/>
                        <a:pt x="224" y="0"/>
                        <a:pt x="178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2" name="Google Shape;464;p28">
                  <a:extLst>
                    <a:ext uri="{FF2B5EF4-FFF2-40B4-BE49-F238E27FC236}">
                      <a16:creationId xmlns:a16="http://schemas.microsoft.com/office/drawing/2014/main" id="{36DE37C9-2159-4261-A889-7C59C59E2658}"/>
                    </a:ext>
                  </a:extLst>
                </p:cNvPr>
                <p:cNvSpPr/>
                <p:nvPr/>
              </p:nvSpPr>
              <p:spPr>
                <a:xfrm>
                  <a:off x="7611806" y="2918549"/>
                  <a:ext cx="23827" cy="2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8" extrusionOk="0">
                      <a:moveTo>
                        <a:pt x="206" y="1"/>
                      </a:moveTo>
                      <a:cubicBezTo>
                        <a:pt x="134" y="10"/>
                        <a:pt x="72" y="19"/>
                        <a:pt x="1" y="28"/>
                      </a:cubicBezTo>
                      <a:cubicBezTo>
                        <a:pt x="81" y="19"/>
                        <a:pt x="170" y="10"/>
                        <a:pt x="250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3" name="Google Shape;465;p28">
                  <a:extLst>
                    <a:ext uri="{FF2B5EF4-FFF2-40B4-BE49-F238E27FC236}">
                      <a16:creationId xmlns:a16="http://schemas.microsoft.com/office/drawing/2014/main" id="{46A5EB21-E3A6-4AB2-9490-8A5B57EB2B00}"/>
                    </a:ext>
                  </a:extLst>
                </p:cNvPr>
                <p:cNvSpPr/>
                <p:nvPr/>
              </p:nvSpPr>
              <p:spPr>
                <a:xfrm>
                  <a:off x="7605920" y="2914277"/>
                  <a:ext cx="35408" cy="11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118" extrusionOk="0">
                      <a:moveTo>
                        <a:pt x="320" y="1"/>
                      </a:moveTo>
                      <a:cubicBezTo>
                        <a:pt x="317" y="1"/>
                        <a:pt x="315" y="1"/>
                        <a:pt x="312" y="1"/>
                      </a:cubicBezTo>
                      <a:cubicBezTo>
                        <a:pt x="309" y="2"/>
                        <a:pt x="306" y="2"/>
                        <a:pt x="303" y="2"/>
                      </a:cubicBezTo>
                      <a:lnTo>
                        <a:pt x="303" y="2"/>
                      </a:lnTo>
                      <a:cubicBezTo>
                        <a:pt x="303" y="2"/>
                        <a:pt x="303" y="2"/>
                        <a:pt x="303" y="1"/>
                      </a:cubicBezTo>
                      <a:cubicBezTo>
                        <a:pt x="223" y="10"/>
                        <a:pt x="143" y="19"/>
                        <a:pt x="63" y="28"/>
                      </a:cubicBezTo>
                      <a:cubicBezTo>
                        <a:pt x="0" y="28"/>
                        <a:pt x="0" y="117"/>
                        <a:pt x="63" y="117"/>
                      </a:cubicBezTo>
                      <a:cubicBezTo>
                        <a:pt x="96" y="114"/>
                        <a:pt x="128" y="111"/>
                        <a:pt x="160" y="107"/>
                      </a:cubicBezTo>
                      <a:lnTo>
                        <a:pt x="160" y="107"/>
                      </a:lnTo>
                      <a:cubicBezTo>
                        <a:pt x="211" y="101"/>
                        <a:pt x="263" y="96"/>
                        <a:pt x="312" y="90"/>
                      </a:cubicBezTo>
                      <a:cubicBezTo>
                        <a:pt x="312" y="88"/>
                        <a:pt x="312" y="86"/>
                        <a:pt x="312" y="83"/>
                      </a:cubicBezTo>
                      <a:lnTo>
                        <a:pt x="312" y="83"/>
                      </a:lnTo>
                      <a:cubicBezTo>
                        <a:pt x="315" y="83"/>
                        <a:pt x="318" y="82"/>
                        <a:pt x="321" y="82"/>
                      </a:cubicBezTo>
                      <a:cubicBezTo>
                        <a:pt x="372" y="82"/>
                        <a:pt x="367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4" name="Google Shape;466;p28">
                  <a:extLst>
                    <a:ext uri="{FF2B5EF4-FFF2-40B4-BE49-F238E27FC236}">
                      <a16:creationId xmlns:a16="http://schemas.microsoft.com/office/drawing/2014/main" id="{87BF4D9A-868C-432F-B08C-D3016D3703BB}"/>
                    </a:ext>
                  </a:extLst>
                </p:cNvPr>
                <p:cNvSpPr/>
                <p:nvPr/>
              </p:nvSpPr>
              <p:spPr>
                <a:xfrm>
                  <a:off x="7390815" y="2918549"/>
                  <a:ext cx="29712" cy="3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37" extrusionOk="0">
                      <a:moveTo>
                        <a:pt x="312" y="37"/>
                      </a:moveTo>
                      <a:cubicBezTo>
                        <a:pt x="205" y="28"/>
                        <a:pt x="98" y="10"/>
                        <a:pt x="0" y="1"/>
                      </a:cubicBezTo>
                      <a:cubicBezTo>
                        <a:pt x="98" y="10"/>
                        <a:pt x="205" y="28"/>
                        <a:pt x="312" y="37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5" name="Google Shape;467;p28">
                  <a:extLst>
                    <a:ext uri="{FF2B5EF4-FFF2-40B4-BE49-F238E27FC236}">
                      <a16:creationId xmlns:a16="http://schemas.microsoft.com/office/drawing/2014/main" id="{8316CDEE-BB2C-43C4-8C59-A65D50D2ABA3}"/>
                    </a:ext>
                  </a:extLst>
                </p:cNvPr>
                <p:cNvSpPr/>
                <p:nvPr/>
              </p:nvSpPr>
              <p:spPr>
                <a:xfrm>
                  <a:off x="7383126" y="2910955"/>
                  <a:ext cx="44141" cy="178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5" h="188" extrusionOk="0">
                      <a:moveTo>
                        <a:pt x="90" y="1"/>
                      </a:moveTo>
                      <a:cubicBezTo>
                        <a:pt x="45" y="1"/>
                        <a:pt x="10" y="27"/>
                        <a:pt x="1" y="63"/>
                      </a:cubicBezTo>
                      <a:cubicBezTo>
                        <a:pt x="1" y="72"/>
                        <a:pt x="1" y="72"/>
                        <a:pt x="1" y="81"/>
                      </a:cubicBezTo>
                      <a:cubicBezTo>
                        <a:pt x="1" y="117"/>
                        <a:pt x="28" y="152"/>
                        <a:pt x="63" y="152"/>
                      </a:cubicBezTo>
                      <a:cubicBezTo>
                        <a:pt x="170" y="170"/>
                        <a:pt x="268" y="179"/>
                        <a:pt x="384" y="188"/>
                      </a:cubicBezTo>
                      <a:lnTo>
                        <a:pt x="393" y="188"/>
                      </a:lnTo>
                      <a:cubicBezTo>
                        <a:pt x="429" y="188"/>
                        <a:pt x="465" y="161"/>
                        <a:pt x="465" y="117"/>
                      </a:cubicBezTo>
                      <a:cubicBezTo>
                        <a:pt x="465" y="72"/>
                        <a:pt x="438" y="36"/>
                        <a:pt x="393" y="36"/>
                      </a:cubicBezTo>
                      <a:cubicBezTo>
                        <a:pt x="286" y="27"/>
                        <a:pt x="188" y="18"/>
                        <a:pt x="90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6" name="Google Shape;468;p28">
                  <a:extLst>
                    <a:ext uri="{FF2B5EF4-FFF2-40B4-BE49-F238E27FC236}">
                      <a16:creationId xmlns:a16="http://schemas.microsoft.com/office/drawing/2014/main" id="{8B679940-377D-4A20-B5BF-D5A924EB9528}"/>
                    </a:ext>
                  </a:extLst>
                </p:cNvPr>
                <p:cNvSpPr/>
                <p:nvPr/>
              </p:nvSpPr>
              <p:spPr>
                <a:xfrm>
                  <a:off x="7603357" y="2921112"/>
                  <a:ext cx="8543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0" extrusionOk="0">
                      <a:moveTo>
                        <a:pt x="0" y="10"/>
                      </a:moveTo>
                      <a:cubicBezTo>
                        <a:pt x="27" y="1"/>
                        <a:pt x="54" y="1"/>
                        <a:pt x="90" y="1"/>
                      </a:cubicBezTo>
                      <a:cubicBezTo>
                        <a:pt x="54" y="1"/>
                        <a:pt x="27" y="1"/>
                        <a:pt x="0" y="10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7" name="Google Shape;469;p28">
                  <a:extLst>
                    <a:ext uri="{FF2B5EF4-FFF2-40B4-BE49-F238E27FC236}">
                      <a16:creationId xmlns:a16="http://schemas.microsoft.com/office/drawing/2014/main" id="{FF0880E5-5969-425E-BE25-6D73BE45546D}"/>
                    </a:ext>
                  </a:extLst>
                </p:cNvPr>
                <p:cNvSpPr/>
                <p:nvPr/>
              </p:nvSpPr>
              <p:spPr>
                <a:xfrm>
                  <a:off x="7595763" y="2913518"/>
                  <a:ext cx="22878" cy="15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" h="161" extrusionOk="0">
                      <a:moveTo>
                        <a:pt x="161" y="0"/>
                      </a:moveTo>
                      <a:lnTo>
                        <a:pt x="71" y="9"/>
                      </a:lnTo>
                      <a:cubicBezTo>
                        <a:pt x="36" y="9"/>
                        <a:pt x="0" y="45"/>
                        <a:pt x="0" y="90"/>
                      </a:cubicBezTo>
                      <a:cubicBezTo>
                        <a:pt x="0" y="134"/>
                        <a:pt x="36" y="161"/>
                        <a:pt x="80" y="161"/>
                      </a:cubicBezTo>
                      <a:lnTo>
                        <a:pt x="170" y="161"/>
                      </a:lnTo>
                      <a:cubicBezTo>
                        <a:pt x="214" y="152"/>
                        <a:pt x="241" y="116"/>
                        <a:pt x="241" y="81"/>
                      </a:cubicBezTo>
                      <a:cubicBezTo>
                        <a:pt x="241" y="81"/>
                        <a:pt x="241" y="72"/>
                        <a:pt x="241" y="72"/>
                      </a:cubicBezTo>
                      <a:cubicBezTo>
                        <a:pt x="241" y="27"/>
                        <a:pt x="196" y="0"/>
                        <a:pt x="161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8" name="Google Shape;470;p28">
                  <a:extLst>
                    <a:ext uri="{FF2B5EF4-FFF2-40B4-BE49-F238E27FC236}">
                      <a16:creationId xmlns:a16="http://schemas.microsoft.com/office/drawing/2014/main" id="{82A4E9E3-665F-47B8-B12B-1CB12426FF9E}"/>
                    </a:ext>
                  </a:extLst>
                </p:cNvPr>
                <p:cNvSpPr/>
                <p:nvPr/>
              </p:nvSpPr>
              <p:spPr>
                <a:xfrm>
                  <a:off x="7578771" y="2921966"/>
                  <a:ext cx="14524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" h="10" extrusionOk="0">
                      <a:moveTo>
                        <a:pt x="99" y="1"/>
                      </a:moveTo>
                      <a:cubicBezTo>
                        <a:pt x="63" y="1"/>
                        <a:pt x="36" y="9"/>
                        <a:pt x="1" y="9"/>
                      </a:cubicBezTo>
                      <a:cubicBezTo>
                        <a:pt x="54" y="9"/>
                        <a:pt x="99" y="1"/>
                        <a:pt x="152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9" name="Google Shape;471;p28">
                  <a:extLst>
                    <a:ext uri="{FF2B5EF4-FFF2-40B4-BE49-F238E27FC236}">
                      <a16:creationId xmlns:a16="http://schemas.microsoft.com/office/drawing/2014/main" id="{D34A1878-0779-4779-80C5-54F4E8DA96B9}"/>
                    </a:ext>
                  </a:extLst>
                </p:cNvPr>
                <p:cNvSpPr/>
                <p:nvPr/>
              </p:nvSpPr>
              <p:spPr>
                <a:xfrm>
                  <a:off x="7571177" y="2914372"/>
                  <a:ext cx="29712" cy="152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61" extrusionOk="0">
                      <a:moveTo>
                        <a:pt x="232" y="0"/>
                      </a:moveTo>
                      <a:lnTo>
                        <a:pt x="134" y="9"/>
                      </a:lnTo>
                      <a:lnTo>
                        <a:pt x="81" y="9"/>
                      </a:lnTo>
                      <a:cubicBezTo>
                        <a:pt x="36" y="9"/>
                        <a:pt x="0" y="45"/>
                        <a:pt x="0" y="89"/>
                      </a:cubicBezTo>
                      <a:cubicBezTo>
                        <a:pt x="0" y="134"/>
                        <a:pt x="36" y="161"/>
                        <a:pt x="81" y="161"/>
                      </a:cubicBezTo>
                      <a:lnTo>
                        <a:pt x="232" y="161"/>
                      </a:lnTo>
                      <a:cubicBezTo>
                        <a:pt x="277" y="161"/>
                        <a:pt x="313" y="125"/>
                        <a:pt x="313" y="81"/>
                      </a:cubicBezTo>
                      <a:cubicBezTo>
                        <a:pt x="304" y="36"/>
                        <a:pt x="277" y="0"/>
                        <a:pt x="232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0" name="Google Shape;472;p28">
                  <a:extLst>
                    <a:ext uri="{FF2B5EF4-FFF2-40B4-BE49-F238E27FC236}">
                      <a16:creationId xmlns:a16="http://schemas.microsoft.com/office/drawing/2014/main" id="{A7CD0FA1-D9EA-4A35-B0B0-327D9C7608CB}"/>
                    </a:ext>
                  </a:extLst>
                </p:cNvPr>
                <p:cNvSpPr/>
                <p:nvPr/>
              </p:nvSpPr>
              <p:spPr>
                <a:xfrm>
                  <a:off x="7611806" y="2918549"/>
                  <a:ext cx="23827" cy="26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1" h="28" extrusionOk="0">
                      <a:moveTo>
                        <a:pt x="206" y="1"/>
                      </a:moveTo>
                      <a:cubicBezTo>
                        <a:pt x="134" y="10"/>
                        <a:pt x="72" y="19"/>
                        <a:pt x="1" y="28"/>
                      </a:cubicBezTo>
                      <a:cubicBezTo>
                        <a:pt x="81" y="19"/>
                        <a:pt x="170" y="10"/>
                        <a:pt x="250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1" name="Google Shape;473;p28">
                  <a:extLst>
                    <a:ext uri="{FF2B5EF4-FFF2-40B4-BE49-F238E27FC236}">
                      <a16:creationId xmlns:a16="http://schemas.microsoft.com/office/drawing/2014/main" id="{B2666132-3A31-45BF-A7D8-6DCE79123958}"/>
                    </a:ext>
                  </a:extLst>
                </p:cNvPr>
                <p:cNvSpPr/>
                <p:nvPr/>
              </p:nvSpPr>
              <p:spPr>
                <a:xfrm>
                  <a:off x="7605920" y="2914277"/>
                  <a:ext cx="35408" cy="112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3" h="118" extrusionOk="0">
                      <a:moveTo>
                        <a:pt x="320" y="1"/>
                      </a:moveTo>
                      <a:cubicBezTo>
                        <a:pt x="317" y="1"/>
                        <a:pt x="315" y="1"/>
                        <a:pt x="312" y="1"/>
                      </a:cubicBezTo>
                      <a:lnTo>
                        <a:pt x="273" y="1"/>
                      </a:lnTo>
                      <a:cubicBezTo>
                        <a:pt x="271" y="1"/>
                        <a:pt x="269" y="1"/>
                        <a:pt x="266" y="1"/>
                      </a:cubicBezTo>
                      <a:cubicBezTo>
                        <a:pt x="264" y="1"/>
                        <a:pt x="261" y="1"/>
                        <a:pt x="259" y="1"/>
                      </a:cubicBezTo>
                      <a:cubicBezTo>
                        <a:pt x="196" y="10"/>
                        <a:pt x="125" y="19"/>
                        <a:pt x="63" y="28"/>
                      </a:cubicBezTo>
                      <a:cubicBezTo>
                        <a:pt x="0" y="28"/>
                        <a:pt x="0" y="117"/>
                        <a:pt x="63" y="117"/>
                      </a:cubicBezTo>
                      <a:cubicBezTo>
                        <a:pt x="126" y="111"/>
                        <a:pt x="185" y="104"/>
                        <a:pt x="246" y="95"/>
                      </a:cubicBezTo>
                      <a:lnTo>
                        <a:pt x="246" y="95"/>
                      </a:lnTo>
                      <a:cubicBezTo>
                        <a:pt x="259" y="93"/>
                        <a:pt x="272" y="92"/>
                        <a:pt x="286" y="90"/>
                      </a:cubicBezTo>
                      <a:lnTo>
                        <a:pt x="312" y="90"/>
                      </a:lnTo>
                      <a:cubicBezTo>
                        <a:pt x="312" y="88"/>
                        <a:pt x="312" y="86"/>
                        <a:pt x="312" y="83"/>
                      </a:cubicBezTo>
                      <a:lnTo>
                        <a:pt x="312" y="83"/>
                      </a:lnTo>
                      <a:cubicBezTo>
                        <a:pt x="315" y="83"/>
                        <a:pt x="318" y="82"/>
                        <a:pt x="321" y="82"/>
                      </a:cubicBezTo>
                      <a:cubicBezTo>
                        <a:pt x="372" y="82"/>
                        <a:pt x="367" y="1"/>
                        <a:pt x="320" y="1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2" name="Google Shape;474;p28">
                  <a:extLst>
                    <a:ext uri="{FF2B5EF4-FFF2-40B4-BE49-F238E27FC236}">
                      <a16:creationId xmlns:a16="http://schemas.microsoft.com/office/drawing/2014/main" id="{C81DCE8A-E9F7-4273-9ABD-52FE7774C52C}"/>
                    </a:ext>
                  </a:extLst>
                </p:cNvPr>
                <p:cNvSpPr/>
                <p:nvPr/>
              </p:nvSpPr>
              <p:spPr>
                <a:xfrm>
                  <a:off x="7420717" y="2921966"/>
                  <a:ext cx="26010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" h="10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89" y="1"/>
                        <a:pt x="177" y="9"/>
                        <a:pt x="265" y="9"/>
                      </a:cubicBezTo>
                      <a:lnTo>
                        <a:pt x="274" y="9"/>
                      </a:lnTo>
                      <a:cubicBezTo>
                        <a:pt x="177" y="9"/>
                        <a:pt x="89" y="1"/>
                        <a:pt x="1" y="1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3" name="Google Shape;475;p28">
                  <a:extLst>
                    <a:ext uri="{FF2B5EF4-FFF2-40B4-BE49-F238E27FC236}">
                      <a16:creationId xmlns:a16="http://schemas.microsoft.com/office/drawing/2014/main" id="{501257D4-0A7E-4F1C-B0BA-961186FE468E}"/>
                    </a:ext>
                  </a:extLst>
                </p:cNvPr>
                <p:cNvSpPr/>
                <p:nvPr/>
              </p:nvSpPr>
              <p:spPr>
                <a:xfrm>
                  <a:off x="7415306" y="2917694"/>
                  <a:ext cx="36547" cy="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" h="100" extrusionOk="0">
                      <a:moveTo>
                        <a:pt x="47" y="0"/>
                      </a:moveTo>
                      <a:cubicBezTo>
                        <a:pt x="1" y="0"/>
                        <a:pt x="3" y="82"/>
                        <a:pt x="54" y="90"/>
                      </a:cubicBezTo>
                      <a:cubicBezTo>
                        <a:pt x="144" y="90"/>
                        <a:pt x="233" y="99"/>
                        <a:pt x="322" y="99"/>
                      </a:cubicBezTo>
                      <a:lnTo>
                        <a:pt x="331" y="99"/>
                      </a:lnTo>
                      <a:cubicBezTo>
                        <a:pt x="384" y="99"/>
                        <a:pt x="384" y="10"/>
                        <a:pt x="331" y="10"/>
                      </a:cubicBezTo>
                      <a:cubicBezTo>
                        <a:pt x="242" y="10"/>
                        <a:pt x="144" y="1"/>
                        <a:pt x="54" y="1"/>
                      </a:cubicBezTo>
                      <a:cubicBezTo>
                        <a:pt x="52" y="0"/>
                        <a:pt x="49" y="0"/>
                        <a:pt x="47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" name="Google Shape;476;p28">
                  <a:extLst>
                    <a:ext uri="{FF2B5EF4-FFF2-40B4-BE49-F238E27FC236}">
                      <a16:creationId xmlns:a16="http://schemas.microsoft.com/office/drawing/2014/main" id="{C3ABBA43-ED29-403C-B60F-CC831CB2BAC5}"/>
                    </a:ext>
                  </a:extLst>
                </p:cNvPr>
                <p:cNvSpPr/>
                <p:nvPr/>
              </p:nvSpPr>
              <p:spPr>
                <a:xfrm>
                  <a:off x="7593200" y="2921112"/>
                  <a:ext cx="18701" cy="9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" h="10" extrusionOk="0">
                      <a:moveTo>
                        <a:pt x="0" y="10"/>
                      </a:moveTo>
                      <a:cubicBezTo>
                        <a:pt x="36" y="10"/>
                        <a:pt x="72" y="10"/>
                        <a:pt x="107" y="10"/>
                      </a:cubicBezTo>
                      <a:cubicBezTo>
                        <a:pt x="134" y="1"/>
                        <a:pt x="161" y="1"/>
                        <a:pt x="197" y="1"/>
                      </a:cubicBezTo>
                      <a:cubicBezTo>
                        <a:pt x="161" y="1"/>
                        <a:pt x="134" y="1"/>
                        <a:pt x="107" y="10"/>
                      </a:cubicBezTo>
                      <a:cubicBezTo>
                        <a:pt x="72" y="10"/>
                        <a:pt x="36" y="10"/>
                        <a:pt x="0" y="10"/>
                      </a:cubicBezTo>
                      <a:close/>
                    </a:path>
                  </a:pathLst>
                </a:custGeom>
                <a:solidFill>
                  <a:srgbClr val="FFAA9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" name="Google Shape;477;p28">
                  <a:extLst>
                    <a:ext uri="{FF2B5EF4-FFF2-40B4-BE49-F238E27FC236}">
                      <a16:creationId xmlns:a16="http://schemas.microsoft.com/office/drawing/2014/main" id="{F9443333-8606-44C7-AA54-E88342EF28BB}"/>
                    </a:ext>
                  </a:extLst>
                </p:cNvPr>
                <p:cNvSpPr/>
                <p:nvPr/>
              </p:nvSpPr>
              <p:spPr>
                <a:xfrm>
                  <a:off x="7587220" y="2916840"/>
                  <a:ext cx="29712" cy="94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" h="100" extrusionOk="0">
                      <a:moveTo>
                        <a:pt x="267" y="0"/>
                      </a:moveTo>
                      <a:cubicBezTo>
                        <a:pt x="264" y="0"/>
                        <a:pt x="262" y="1"/>
                        <a:pt x="260" y="1"/>
                      </a:cubicBezTo>
                      <a:cubicBezTo>
                        <a:pt x="188" y="10"/>
                        <a:pt x="126" y="10"/>
                        <a:pt x="63" y="10"/>
                      </a:cubicBezTo>
                      <a:cubicBezTo>
                        <a:pt x="10" y="10"/>
                        <a:pt x="1" y="99"/>
                        <a:pt x="63" y="99"/>
                      </a:cubicBezTo>
                      <a:cubicBezTo>
                        <a:pt x="126" y="99"/>
                        <a:pt x="188" y="99"/>
                        <a:pt x="260" y="90"/>
                      </a:cubicBezTo>
                      <a:cubicBezTo>
                        <a:pt x="310" y="82"/>
                        <a:pt x="313" y="0"/>
                        <a:pt x="267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" name="Google Shape;478;p28">
                  <a:extLst>
                    <a:ext uri="{FF2B5EF4-FFF2-40B4-BE49-F238E27FC236}">
                      <a16:creationId xmlns:a16="http://schemas.microsoft.com/office/drawing/2014/main" id="{F985CE46-51EF-4E63-B19F-9CAEC1E87D41}"/>
                    </a:ext>
                  </a:extLst>
                </p:cNvPr>
                <p:cNvSpPr/>
                <p:nvPr/>
              </p:nvSpPr>
              <p:spPr>
                <a:xfrm>
                  <a:off x="7420432" y="2921966"/>
                  <a:ext cx="95" cy="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0" y="1"/>
                        <a:pt x="0" y="1"/>
                      </a:cubicBezTo>
                      <a:close/>
                    </a:path>
                  </a:pathLst>
                </a:custGeom>
                <a:solidFill>
                  <a:srgbClr val="F9FBF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" name="Google Shape;479;p28">
                  <a:extLst>
                    <a:ext uri="{FF2B5EF4-FFF2-40B4-BE49-F238E27FC236}">
                      <a16:creationId xmlns:a16="http://schemas.microsoft.com/office/drawing/2014/main" id="{51A4CF9A-0E6F-4C4B-8629-73A5EC047F74}"/>
                    </a:ext>
                  </a:extLst>
                </p:cNvPr>
                <p:cNvSpPr/>
                <p:nvPr/>
              </p:nvSpPr>
              <p:spPr>
                <a:xfrm>
                  <a:off x="7412838" y="2914372"/>
                  <a:ext cx="8543" cy="144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" h="152" extrusionOk="0">
                      <a:moveTo>
                        <a:pt x="71" y="0"/>
                      </a:moveTo>
                      <a:cubicBezTo>
                        <a:pt x="36" y="0"/>
                        <a:pt x="9" y="27"/>
                        <a:pt x="0" y="72"/>
                      </a:cubicBezTo>
                      <a:cubicBezTo>
                        <a:pt x="0" y="116"/>
                        <a:pt x="27" y="152"/>
                        <a:pt x="71" y="152"/>
                      </a:cubicBezTo>
                      <a:lnTo>
                        <a:pt x="89" y="0"/>
                      </a:ln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" name="Google Shape;480;p28">
                  <a:extLst>
                    <a:ext uri="{FF2B5EF4-FFF2-40B4-BE49-F238E27FC236}">
                      <a16:creationId xmlns:a16="http://schemas.microsoft.com/office/drawing/2014/main" id="{87C35E0A-6BD5-4A47-8685-8E06DC19E307}"/>
                    </a:ext>
                  </a:extLst>
                </p:cNvPr>
                <p:cNvSpPr/>
                <p:nvPr/>
              </p:nvSpPr>
              <p:spPr>
                <a:xfrm>
                  <a:off x="7078313" y="1786378"/>
                  <a:ext cx="868966" cy="1136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54" h="11973" extrusionOk="0">
                      <a:moveTo>
                        <a:pt x="3881" y="0"/>
                      </a:moveTo>
                      <a:cubicBezTo>
                        <a:pt x="1749" y="0"/>
                        <a:pt x="0" y="1749"/>
                        <a:pt x="0" y="3881"/>
                      </a:cubicBezTo>
                      <a:lnTo>
                        <a:pt x="0" y="5906"/>
                      </a:lnTo>
                      <a:lnTo>
                        <a:pt x="0" y="6727"/>
                      </a:lnTo>
                      <a:lnTo>
                        <a:pt x="0" y="8092"/>
                      </a:lnTo>
                      <a:cubicBezTo>
                        <a:pt x="0" y="8243"/>
                        <a:pt x="9" y="8386"/>
                        <a:pt x="27" y="8529"/>
                      </a:cubicBezTo>
                      <a:cubicBezTo>
                        <a:pt x="36" y="8600"/>
                        <a:pt x="45" y="8672"/>
                        <a:pt x="54" y="8734"/>
                      </a:cubicBezTo>
                      <a:cubicBezTo>
                        <a:pt x="63" y="8743"/>
                        <a:pt x="63" y="8752"/>
                        <a:pt x="63" y="8761"/>
                      </a:cubicBezTo>
                      <a:cubicBezTo>
                        <a:pt x="89" y="8913"/>
                        <a:pt x="125" y="9064"/>
                        <a:pt x="170" y="9207"/>
                      </a:cubicBezTo>
                      <a:cubicBezTo>
                        <a:pt x="295" y="9608"/>
                        <a:pt x="482" y="9992"/>
                        <a:pt x="723" y="10331"/>
                      </a:cubicBezTo>
                      <a:cubicBezTo>
                        <a:pt x="821" y="10474"/>
                        <a:pt x="928" y="10608"/>
                        <a:pt x="1053" y="10732"/>
                      </a:cubicBezTo>
                      <a:cubicBezTo>
                        <a:pt x="1615" y="11330"/>
                        <a:pt x="2364" y="11758"/>
                        <a:pt x="3212" y="11910"/>
                      </a:cubicBezTo>
                      <a:cubicBezTo>
                        <a:pt x="3239" y="11910"/>
                        <a:pt x="3265" y="11919"/>
                        <a:pt x="3292" y="11928"/>
                      </a:cubicBezTo>
                      <a:cubicBezTo>
                        <a:pt x="3390" y="11937"/>
                        <a:pt x="3497" y="11955"/>
                        <a:pt x="3604" y="11964"/>
                      </a:cubicBezTo>
                      <a:cubicBezTo>
                        <a:pt x="3694" y="11964"/>
                        <a:pt x="3783" y="11972"/>
                        <a:pt x="3881" y="11972"/>
                      </a:cubicBezTo>
                      <a:lnTo>
                        <a:pt x="5273" y="11972"/>
                      </a:lnTo>
                      <a:cubicBezTo>
                        <a:pt x="5308" y="11972"/>
                        <a:pt x="5335" y="11964"/>
                        <a:pt x="5371" y="11964"/>
                      </a:cubicBezTo>
                      <a:lnTo>
                        <a:pt x="5531" y="11964"/>
                      </a:lnTo>
                      <a:cubicBezTo>
                        <a:pt x="5558" y="11955"/>
                        <a:pt x="5585" y="11955"/>
                        <a:pt x="5621" y="11955"/>
                      </a:cubicBezTo>
                      <a:cubicBezTo>
                        <a:pt x="5701" y="11946"/>
                        <a:pt x="5790" y="11937"/>
                        <a:pt x="5870" y="11928"/>
                      </a:cubicBezTo>
                      <a:cubicBezTo>
                        <a:pt x="5897" y="11919"/>
                        <a:pt x="5924" y="11910"/>
                        <a:pt x="5951" y="11910"/>
                      </a:cubicBezTo>
                      <a:cubicBezTo>
                        <a:pt x="6771" y="11758"/>
                        <a:pt x="7494" y="11357"/>
                        <a:pt x="8056" y="10777"/>
                      </a:cubicBezTo>
                      <a:cubicBezTo>
                        <a:pt x="8065" y="10759"/>
                        <a:pt x="8092" y="10750"/>
                        <a:pt x="8101" y="10723"/>
                      </a:cubicBezTo>
                      <a:cubicBezTo>
                        <a:pt x="8368" y="10447"/>
                        <a:pt x="8582" y="10117"/>
                        <a:pt x="8761" y="9769"/>
                      </a:cubicBezTo>
                      <a:cubicBezTo>
                        <a:pt x="8770" y="9733"/>
                        <a:pt x="8787" y="9707"/>
                        <a:pt x="8805" y="9671"/>
                      </a:cubicBezTo>
                      <a:cubicBezTo>
                        <a:pt x="8814" y="9644"/>
                        <a:pt x="8832" y="9608"/>
                        <a:pt x="8850" y="9573"/>
                      </a:cubicBezTo>
                      <a:cubicBezTo>
                        <a:pt x="8912" y="9421"/>
                        <a:pt x="8966" y="9260"/>
                        <a:pt x="9011" y="9100"/>
                      </a:cubicBezTo>
                      <a:cubicBezTo>
                        <a:pt x="9046" y="8984"/>
                        <a:pt x="9073" y="8877"/>
                        <a:pt x="9091" y="8761"/>
                      </a:cubicBezTo>
                      <a:cubicBezTo>
                        <a:pt x="9126" y="8538"/>
                        <a:pt x="9153" y="8324"/>
                        <a:pt x="9153" y="8092"/>
                      </a:cubicBezTo>
                      <a:lnTo>
                        <a:pt x="9153" y="6477"/>
                      </a:lnTo>
                      <a:lnTo>
                        <a:pt x="9153" y="3881"/>
                      </a:lnTo>
                      <a:cubicBezTo>
                        <a:pt x="9153" y="1749"/>
                        <a:pt x="7405" y="0"/>
                        <a:pt x="527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" name="Google Shape;481;p28">
                  <a:extLst>
                    <a:ext uri="{FF2B5EF4-FFF2-40B4-BE49-F238E27FC236}">
                      <a16:creationId xmlns:a16="http://schemas.microsoft.com/office/drawing/2014/main" id="{6E65A358-5747-4D36-8AD8-8EF438F73318}"/>
                    </a:ext>
                  </a:extLst>
                </p:cNvPr>
                <p:cNvSpPr/>
                <p:nvPr/>
              </p:nvSpPr>
              <p:spPr>
                <a:xfrm>
                  <a:off x="7070624" y="1779639"/>
                  <a:ext cx="883395" cy="11500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6" h="12115" extrusionOk="0">
                      <a:moveTo>
                        <a:pt x="5354" y="152"/>
                      </a:moveTo>
                      <a:cubicBezTo>
                        <a:pt x="7450" y="152"/>
                        <a:pt x="9154" y="1856"/>
                        <a:pt x="9154" y="3952"/>
                      </a:cubicBezTo>
                      <a:lnTo>
                        <a:pt x="9154" y="8163"/>
                      </a:lnTo>
                      <a:cubicBezTo>
                        <a:pt x="9154" y="8377"/>
                        <a:pt x="9136" y="8600"/>
                        <a:pt x="9100" y="8814"/>
                      </a:cubicBezTo>
                      <a:cubicBezTo>
                        <a:pt x="9083" y="8921"/>
                        <a:pt x="9056" y="9028"/>
                        <a:pt x="9020" y="9153"/>
                      </a:cubicBezTo>
                      <a:cubicBezTo>
                        <a:pt x="8976" y="9305"/>
                        <a:pt x="8922" y="9465"/>
                        <a:pt x="8860" y="9617"/>
                      </a:cubicBezTo>
                      <a:cubicBezTo>
                        <a:pt x="8851" y="9635"/>
                        <a:pt x="8842" y="9653"/>
                        <a:pt x="8833" y="9670"/>
                      </a:cubicBezTo>
                      <a:cubicBezTo>
                        <a:pt x="8824" y="9679"/>
                        <a:pt x="8824" y="9697"/>
                        <a:pt x="8815" y="9715"/>
                      </a:cubicBezTo>
                      <a:cubicBezTo>
                        <a:pt x="8806" y="9733"/>
                        <a:pt x="8797" y="9742"/>
                        <a:pt x="8788" y="9760"/>
                      </a:cubicBezTo>
                      <a:lnTo>
                        <a:pt x="8770" y="9804"/>
                      </a:lnTo>
                      <a:cubicBezTo>
                        <a:pt x="8601" y="10161"/>
                        <a:pt x="8378" y="10473"/>
                        <a:pt x="8128" y="10750"/>
                      </a:cubicBezTo>
                      <a:cubicBezTo>
                        <a:pt x="8119" y="10759"/>
                        <a:pt x="8110" y="10768"/>
                        <a:pt x="8101" y="10777"/>
                      </a:cubicBezTo>
                      <a:lnTo>
                        <a:pt x="8075" y="10794"/>
                      </a:lnTo>
                      <a:cubicBezTo>
                        <a:pt x="7512" y="11383"/>
                        <a:pt x="6799" y="11767"/>
                        <a:pt x="6014" y="11901"/>
                      </a:cubicBezTo>
                      <a:lnTo>
                        <a:pt x="5978" y="11910"/>
                      </a:lnTo>
                      <a:cubicBezTo>
                        <a:pt x="5969" y="11910"/>
                        <a:pt x="5951" y="11919"/>
                        <a:pt x="5942" y="11919"/>
                      </a:cubicBezTo>
                      <a:cubicBezTo>
                        <a:pt x="5853" y="11927"/>
                        <a:pt x="5773" y="11936"/>
                        <a:pt x="5693" y="11945"/>
                      </a:cubicBezTo>
                      <a:lnTo>
                        <a:pt x="5603" y="11954"/>
                      </a:lnTo>
                      <a:lnTo>
                        <a:pt x="5532" y="11954"/>
                      </a:lnTo>
                      <a:lnTo>
                        <a:pt x="5407" y="11963"/>
                      </a:lnTo>
                      <a:lnTo>
                        <a:pt x="3962" y="11963"/>
                      </a:lnTo>
                      <a:cubicBezTo>
                        <a:pt x="3873" y="11963"/>
                        <a:pt x="3783" y="11963"/>
                        <a:pt x="3685" y="11954"/>
                      </a:cubicBezTo>
                      <a:cubicBezTo>
                        <a:pt x="3578" y="11945"/>
                        <a:pt x="3480" y="11936"/>
                        <a:pt x="3382" y="11919"/>
                      </a:cubicBezTo>
                      <a:cubicBezTo>
                        <a:pt x="3364" y="11919"/>
                        <a:pt x="3355" y="11919"/>
                        <a:pt x="3337" y="11910"/>
                      </a:cubicBezTo>
                      <a:cubicBezTo>
                        <a:pt x="3329" y="11910"/>
                        <a:pt x="3320" y="11910"/>
                        <a:pt x="3302" y="11901"/>
                      </a:cubicBezTo>
                      <a:cubicBezTo>
                        <a:pt x="2499" y="11767"/>
                        <a:pt x="1749" y="11357"/>
                        <a:pt x="1187" y="10750"/>
                      </a:cubicBezTo>
                      <a:cubicBezTo>
                        <a:pt x="1071" y="10625"/>
                        <a:pt x="964" y="10500"/>
                        <a:pt x="866" y="10357"/>
                      </a:cubicBezTo>
                      <a:cubicBezTo>
                        <a:pt x="625" y="10018"/>
                        <a:pt x="438" y="9644"/>
                        <a:pt x="322" y="9251"/>
                      </a:cubicBezTo>
                      <a:cubicBezTo>
                        <a:pt x="278" y="9108"/>
                        <a:pt x="242" y="8957"/>
                        <a:pt x="215" y="8814"/>
                      </a:cubicBezTo>
                      <a:cubicBezTo>
                        <a:pt x="215" y="8805"/>
                        <a:pt x="215" y="8796"/>
                        <a:pt x="215" y="8796"/>
                      </a:cubicBezTo>
                      <a:cubicBezTo>
                        <a:pt x="206" y="8743"/>
                        <a:pt x="197" y="8689"/>
                        <a:pt x="197" y="8636"/>
                      </a:cubicBezTo>
                      <a:lnTo>
                        <a:pt x="188" y="8591"/>
                      </a:lnTo>
                      <a:cubicBezTo>
                        <a:pt x="170" y="8430"/>
                        <a:pt x="162" y="8288"/>
                        <a:pt x="162" y="8163"/>
                      </a:cubicBezTo>
                      <a:lnTo>
                        <a:pt x="162" y="3952"/>
                      </a:lnTo>
                      <a:cubicBezTo>
                        <a:pt x="162" y="1856"/>
                        <a:pt x="1865" y="152"/>
                        <a:pt x="3962" y="152"/>
                      </a:cubicBezTo>
                      <a:close/>
                      <a:moveTo>
                        <a:pt x="3962" y="0"/>
                      </a:moveTo>
                      <a:cubicBezTo>
                        <a:pt x="1776" y="0"/>
                        <a:pt x="1" y="1775"/>
                        <a:pt x="1" y="3952"/>
                      </a:cubicBezTo>
                      <a:lnTo>
                        <a:pt x="1" y="8163"/>
                      </a:lnTo>
                      <a:cubicBezTo>
                        <a:pt x="1" y="8297"/>
                        <a:pt x="10" y="8439"/>
                        <a:pt x="37" y="8609"/>
                      </a:cubicBezTo>
                      <a:lnTo>
                        <a:pt x="37" y="8653"/>
                      </a:lnTo>
                      <a:cubicBezTo>
                        <a:pt x="46" y="8707"/>
                        <a:pt x="54" y="8769"/>
                        <a:pt x="63" y="8823"/>
                      </a:cubicBezTo>
                      <a:cubicBezTo>
                        <a:pt x="63" y="8832"/>
                        <a:pt x="63" y="8841"/>
                        <a:pt x="63" y="8841"/>
                      </a:cubicBezTo>
                      <a:cubicBezTo>
                        <a:pt x="90" y="8992"/>
                        <a:pt x="126" y="9144"/>
                        <a:pt x="170" y="9296"/>
                      </a:cubicBezTo>
                      <a:cubicBezTo>
                        <a:pt x="295" y="9706"/>
                        <a:pt x="492" y="10090"/>
                        <a:pt x="741" y="10447"/>
                      </a:cubicBezTo>
                      <a:cubicBezTo>
                        <a:pt x="848" y="10589"/>
                        <a:pt x="956" y="10732"/>
                        <a:pt x="1071" y="10857"/>
                      </a:cubicBezTo>
                      <a:cubicBezTo>
                        <a:pt x="1660" y="11481"/>
                        <a:pt x="2445" y="11910"/>
                        <a:pt x="3275" y="12052"/>
                      </a:cubicBezTo>
                      <a:lnTo>
                        <a:pt x="3311" y="12061"/>
                      </a:lnTo>
                      <a:cubicBezTo>
                        <a:pt x="3329" y="12070"/>
                        <a:pt x="3337" y="12070"/>
                        <a:pt x="3355" y="12070"/>
                      </a:cubicBezTo>
                      <a:cubicBezTo>
                        <a:pt x="3462" y="12088"/>
                        <a:pt x="3560" y="12097"/>
                        <a:pt x="3676" y="12106"/>
                      </a:cubicBezTo>
                      <a:cubicBezTo>
                        <a:pt x="3775" y="12115"/>
                        <a:pt x="3864" y="12115"/>
                        <a:pt x="3962" y="12115"/>
                      </a:cubicBezTo>
                      <a:lnTo>
                        <a:pt x="5541" y="12115"/>
                      </a:lnTo>
                      <a:cubicBezTo>
                        <a:pt x="5568" y="12115"/>
                        <a:pt x="5594" y="12106"/>
                        <a:pt x="5612" y="12106"/>
                      </a:cubicBezTo>
                      <a:lnTo>
                        <a:pt x="5702" y="12106"/>
                      </a:lnTo>
                      <a:cubicBezTo>
                        <a:pt x="5791" y="12097"/>
                        <a:pt x="5880" y="12088"/>
                        <a:pt x="5960" y="12070"/>
                      </a:cubicBezTo>
                      <a:cubicBezTo>
                        <a:pt x="5978" y="12070"/>
                        <a:pt x="5996" y="12061"/>
                        <a:pt x="6014" y="12061"/>
                      </a:cubicBezTo>
                      <a:lnTo>
                        <a:pt x="6041" y="12052"/>
                      </a:lnTo>
                      <a:cubicBezTo>
                        <a:pt x="6861" y="11910"/>
                        <a:pt x="7602" y="11508"/>
                        <a:pt x="8190" y="10902"/>
                      </a:cubicBezTo>
                      <a:lnTo>
                        <a:pt x="8208" y="10884"/>
                      </a:lnTo>
                      <a:cubicBezTo>
                        <a:pt x="8217" y="10875"/>
                        <a:pt x="8235" y="10866"/>
                        <a:pt x="8244" y="10848"/>
                      </a:cubicBezTo>
                      <a:cubicBezTo>
                        <a:pt x="8503" y="10571"/>
                        <a:pt x="8726" y="10241"/>
                        <a:pt x="8904" y="9867"/>
                      </a:cubicBezTo>
                      <a:lnTo>
                        <a:pt x="8922" y="9831"/>
                      </a:lnTo>
                      <a:cubicBezTo>
                        <a:pt x="8940" y="9813"/>
                        <a:pt x="8949" y="9795"/>
                        <a:pt x="8958" y="9778"/>
                      </a:cubicBezTo>
                      <a:lnTo>
                        <a:pt x="8976" y="9742"/>
                      </a:lnTo>
                      <a:cubicBezTo>
                        <a:pt x="8984" y="9715"/>
                        <a:pt x="8993" y="9697"/>
                        <a:pt x="9002" y="9679"/>
                      </a:cubicBezTo>
                      <a:cubicBezTo>
                        <a:pt x="9065" y="9519"/>
                        <a:pt x="9127" y="9349"/>
                        <a:pt x="9172" y="9189"/>
                      </a:cubicBezTo>
                      <a:cubicBezTo>
                        <a:pt x="9207" y="9064"/>
                        <a:pt x="9225" y="8948"/>
                        <a:pt x="9252" y="8841"/>
                      </a:cubicBezTo>
                      <a:cubicBezTo>
                        <a:pt x="9288" y="8618"/>
                        <a:pt x="9306" y="8386"/>
                        <a:pt x="9306" y="8163"/>
                      </a:cubicBezTo>
                      <a:lnTo>
                        <a:pt x="9306" y="3952"/>
                      </a:lnTo>
                      <a:cubicBezTo>
                        <a:pt x="9306" y="1775"/>
                        <a:pt x="7530" y="0"/>
                        <a:pt x="535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" name="Google Shape;482;p28">
                  <a:extLst>
                    <a:ext uri="{FF2B5EF4-FFF2-40B4-BE49-F238E27FC236}">
                      <a16:creationId xmlns:a16="http://schemas.microsoft.com/office/drawing/2014/main" id="{9719324B-3F68-40F4-9458-414BD79264F1}"/>
                    </a:ext>
                  </a:extLst>
                </p:cNvPr>
                <p:cNvSpPr/>
                <p:nvPr/>
              </p:nvSpPr>
              <p:spPr>
                <a:xfrm>
                  <a:off x="7029141" y="2723383"/>
                  <a:ext cx="114293" cy="34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4" h="363" extrusionOk="0">
                      <a:moveTo>
                        <a:pt x="495" y="1"/>
                      </a:moveTo>
                      <a:cubicBezTo>
                        <a:pt x="330" y="1"/>
                        <a:pt x="170" y="19"/>
                        <a:pt x="54" y="32"/>
                      </a:cubicBezTo>
                      <a:cubicBezTo>
                        <a:pt x="1" y="32"/>
                        <a:pt x="1" y="103"/>
                        <a:pt x="54" y="103"/>
                      </a:cubicBezTo>
                      <a:cubicBezTo>
                        <a:pt x="260" y="112"/>
                        <a:pt x="465" y="112"/>
                        <a:pt x="670" y="166"/>
                      </a:cubicBezTo>
                      <a:cubicBezTo>
                        <a:pt x="830" y="210"/>
                        <a:pt x="955" y="326"/>
                        <a:pt x="1116" y="362"/>
                      </a:cubicBezTo>
                      <a:cubicBezTo>
                        <a:pt x="1120" y="363"/>
                        <a:pt x="1124" y="363"/>
                        <a:pt x="1128" y="363"/>
                      </a:cubicBezTo>
                      <a:cubicBezTo>
                        <a:pt x="1174" y="363"/>
                        <a:pt x="1203" y="314"/>
                        <a:pt x="1178" y="273"/>
                      </a:cubicBezTo>
                      <a:cubicBezTo>
                        <a:pt x="1071" y="53"/>
                        <a:pt x="776" y="1"/>
                        <a:pt x="49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" name="Google Shape;483;p28">
                  <a:extLst>
                    <a:ext uri="{FF2B5EF4-FFF2-40B4-BE49-F238E27FC236}">
                      <a16:creationId xmlns:a16="http://schemas.microsoft.com/office/drawing/2014/main" id="{A15F1338-3129-4B03-8923-8CCDA137EB66}"/>
                    </a:ext>
                  </a:extLst>
                </p:cNvPr>
                <p:cNvSpPr/>
                <p:nvPr/>
              </p:nvSpPr>
              <p:spPr>
                <a:xfrm>
                  <a:off x="7853207" y="2617921"/>
                  <a:ext cx="210075" cy="22791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3" h="2401" extrusionOk="0">
                      <a:moveTo>
                        <a:pt x="981" y="1"/>
                      </a:moveTo>
                      <a:cubicBezTo>
                        <a:pt x="955" y="153"/>
                        <a:pt x="919" y="304"/>
                        <a:pt x="874" y="447"/>
                      </a:cubicBezTo>
                      <a:cubicBezTo>
                        <a:pt x="848" y="536"/>
                        <a:pt x="821" y="634"/>
                        <a:pt x="785" y="723"/>
                      </a:cubicBezTo>
                      <a:cubicBezTo>
                        <a:pt x="776" y="732"/>
                        <a:pt x="767" y="750"/>
                        <a:pt x="767" y="768"/>
                      </a:cubicBezTo>
                      <a:cubicBezTo>
                        <a:pt x="732" y="857"/>
                        <a:pt x="687" y="947"/>
                        <a:pt x="642" y="1036"/>
                      </a:cubicBezTo>
                      <a:cubicBezTo>
                        <a:pt x="616" y="1089"/>
                        <a:pt x="589" y="1143"/>
                        <a:pt x="562" y="1196"/>
                      </a:cubicBezTo>
                      <a:cubicBezTo>
                        <a:pt x="544" y="1223"/>
                        <a:pt x="526" y="1250"/>
                        <a:pt x="509" y="1277"/>
                      </a:cubicBezTo>
                      <a:cubicBezTo>
                        <a:pt x="500" y="1294"/>
                        <a:pt x="491" y="1312"/>
                        <a:pt x="473" y="1339"/>
                      </a:cubicBezTo>
                      <a:cubicBezTo>
                        <a:pt x="428" y="1410"/>
                        <a:pt x="375" y="1491"/>
                        <a:pt x="321" y="1571"/>
                      </a:cubicBezTo>
                      <a:cubicBezTo>
                        <a:pt x="277" y="1642"/>
                        <a:pt x="223" y="1705"/>
                        <a:pt x="170" y="1776"/>
                      </a:cubicBezTo>
                      <a:cubicBezTo>
                        <a:pt x="116" y="1839"/>
                        <a:pt x="54" y="1910"/>
                        <a:pt x="0" y="1972"/>
                      </a:cubicBezTo>
                      <a:cubicBezTo>
                        <a:pt x="71" y="2053"/>
                        <a:pt x="161" y="2124"/>
                        <a:pt x="250" y="2187"/>
                      </a:cubicBezTo>
                      <a:cubicBezTo>
                        <a:pt x="401" y="2285"/>
                        <a:pt x="571" y="2347"/>
                        <a:pt x="749" y="2383"/>
                      </a:cubicBezTo>
                      <a:cubicBezTo>
                        <a:pt x="785" y="2383"/>
                        <a:pt x="821" y="2392"/>
                        <a:pt x="848" y="2392"/>
                      </a:cubicBezTo>
                      <a:cubicBezTo>
                        <a:pt x="892" y="2401"/>
                        <a:pt x="928" y="2401"/>
                        <a:pt x="963" y="2401"/>
                      </a:cubicBezTo>
                      <a:cubicBezTo>
                        <a:pt x="1017" y="2401"/>
                        <a:pt x="1071" y="2392"/>
                        <a:pt x="1124" y="2392"/>
                      </a:cubicBezTo>
                      <a:cubicBezTo>
                        <a:pt x="1267" y="2374"/>
                        <a:pt x="1401" y="2329"/>
                        <a:pt x="1517" y="2276"/>
                      </a:cubicBezTo>
                      <a:cubicBezTo>
                        <a:pt x="1936" y="2079"/>
                        <a:pt x="2212" y="1669"/>
                        <a:pt x="2212" y="1205"/>
                      </a:cubicBezTo>
                      <a:cubicBezTo>
                        <a:pt x="2212" y="616"/>
                        <a:pt x="1766" y="126"/>
                        <a:pt x="1187" y="19"/>
                      </a:cubicBezTo>
                      <a:cubicBezTo>
                        <a:pt x="1133" y="10"/>
                        <a:pt x="1079" y="10"/>
                        <a:pt x="103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2" name="Google Shape;484;p28">
                  <a:extLst>
                    <a:ext uri="{FF2B5EF4-FFF2-40B4-BE49-F238E27FC236}">
                      <a16:creationId xmlns:a16="http://schemas.microsoft.com/office/drawing/2014/main" id="{9EDCA0CA-61E1-4968-BC90-9501CD804362}"/>
                    </a:ext>
                  </a:extLst>
                </p:cNvPr>
                <p:cNvSpPr/>
                <p:nvPr/>
              </p:nvSpPr>
              <p:spPr>
                <a:xfrm>
                  <a:off x="7844663" y="2610327"/>
                  <a:ext cx="226212" cy="2431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3" h="2561" extrusionOk="0">
                      <a:moveTo>
                        <a:pt x="1143" y="161"/>
                      </a:moveTo>
                      <a:cubicBezTo>
                        <a:pt x="1178" y="161"/>
                        <a:pt x="1223" y="170"/>
                        <a:pt x="1259" y="179"/>
                      </a:cubicBezTo>
                      <a:cubicBezTo>
                        <a:pt x="1821" y="277"/>
                        <a:pt x="2222" y="741"/>
                        <a:pt x="2222" y="1285"/>
                      </a:cubicBezTo>
                      <a:cubicBezTo>
                        <a:pt x="2231" y="1704"/>
                        <a:pt x="1981" y="2088"/>
                        <a:pt x="1580" y="2284"/>
                      </a:cubicBezTo>
                      <a:cubicBezTo>
                        <a:pt x="1455" y="2338"/>
                        <a:pt x="1330" y="2374"/>
                        <a:pt x="1205" y="2391"/>
                      </a:cubicBezTo>
                      <a:cubicBezTo>
                        <a:pt x="1152" y="2400"/>
                        <a:pt x="1098" y="2400"/>
                        <a:pt x="1053" y="2400"/>
                      </a:cubicBezTo>
                      <a:lnTo>
                        <a:pt x="946" y="2400"/>
                      </a:lnTo>
                      <a:cubicBezTo>
                        <a:pt x="920" y="2391"/>
                        <a:pt x="884" y="2391"/>
                        <a:pt x="857" y="2382"/>
                      </a:cubicBezTo>
                      <a:cubicBezTo>
                        <a:pt x="688" y="2356"/>
                        <a:pt x="527" y="2293"/>
                        <a:pt x="384" y="2204"/>
                      </a:cubicBezTo>
                      <a:cubicBezTo>
                        <a:pt x="313" y="2159"/>
                        <a:pt x="251" y="2106"/>
                        <a:pt x="188" y="2052"/>
                      </a:cubicBezTo>
                      <a:cubicBezTo>
                        <a:pt x="233" y="1999"/>
                        <a:pt x="277" y="1954"/>
                        <a:pt x="313" y="1901"/>
                      </a:cubicBezTo>
                      <a:cubicBezTo>
                        <a:pt x="375" y="1838"/>
                        <a:pt x="429" y="1767"/>
                        <a:pt x="474" y="1696"/>
                      </a:cubicBezTo>
                      <a:cubicBezTo>
                        <a:pt x="527" y="1624"/>
                        <a:pt x="581" y="1544"/>
                        <a:pt x="634" y="1455"/>
                      </a:cubicBezTo>
                      <a:lnTo>
                        <a:pt x="670" y="1392"/>
                      </a:lnTo>
                      <a:cubicBezTo>
                        <a:pt x="679" y="1383"/>
                        <a:pt x="688" y="1365"/>
                        <a:pt x="697" y="1348"/>
                      </a:cubicBezTo>
                      <a:lnTo>
                        <a:pt x="732" y="1276"/>
                      </a:lnTo>
                      <a:cubicBezTo>
                        <a:pt x="759" y="1241"/>
                        <a:pt x="786" y="1196"/>
                        <a:pt x="804" y="1151"/>
                      </a:cubicBezTo>
                      <a:cubicBezTo>
                        <a:pt x="848" y="1062"/>
                        <a:pt x="884" y="973"/>
                        <a:pt x="929" y="875"/>
                      </a:cubicBezTo>
                      <a:lnTo>
                        <a:pt x="946" y="830"/>
                      </a:lnTo>
                      <a:cubicBezTo>
                        <a:pt x="982" y="732"/>
                        <a:pt x="1018" y="634"/>
                        <a:pt x="1045" y="545"/>
                      </a:cubicBezTo>
                      <a:cubicBezTo>
                        <a:pt x="1080" y="420"/>
                        <a:pt x="1116" y="286"/>
                        <a:pt x="1143" y="161"/>
                      </a:cubicBezTo>
                      <a:close/>
                      <a:moveTo>
                        <a:pt x="1080" y="1"/>
                      </a:moveTo>
                      <a:cubicBezTo>
                        <a:pt x="1036" y="1"/>
                        <a:pt x="1009" y="27"/>
                        <a:pt x="1000" y="63"/>
                      </a:cubicBezTo>
                      <a:cubicBezTo>
                        <a:pt x="973" y="206"/>
                        <a:pt x="938" y="357"/>
                        <a:pt x="893" y="500"/>
                      </a:cubicBezTo>
                      <a:cubicBezTo>
                        <a:pt x="866" y="589"/>
                        <a:pt x="839" y="679"/>
                        <a:pt x="795" y="777"/>
                      </a:cubicBezTo>
                      <a:lnTo>
                        <a:pt x="786" y="812"/>
                      </a:lnTo>
                      <a:cubicBezTo>
                        <a:pt x="741" y="911"/>
                        <a:pt x="706" y="1000"/>
                        <a:pt x="670" y="1080"/>
                      </a:cubicBezTo>
                      <a:cubicBezTo>
                        <a:pt x="643" y="1125"/>
                        <a:pt x="625" y="1160"/>
                        <a:pt x="599" y="1205"/>
                      </a:cubicBezTo>
                      <a:lnTo>
                        <a:pt x="563" y="1276"/>
                      </a:lnTo>
                      <a:cubicBezTo>
                        <a:pt x="554" y="1285"/>
                        <a:pt x="545" y="1303"/>
                        <a:pt x="536" y="1321"/>
                      </a:cubicBezTo>
                      <a:lnTo>
                        <a:pt x="500" y="1374"/>
                      </a:lnTo>
                      <a:cubicBezTo>
                        <a:pt x="447" y="1464"/>
                        <a:pt x="402" y="1535"/>
                        <a:pt x="349" y="1606"/>
                      </a:cubicBezTo>
                      <a:cubicBezTo>
                        <a:pt x="304" y="1669"/>
                        <a:pt x="251" y="1740"/>
                        <a:pt x="197" y="1803"/>
                      </a:cubicBezTo>
                      <a:cubicBezTo>
                        <a:pt x="144" y="1874"/>
                        <a:pt x="90" y="1936"/>
                        <a:pt x="28" y="1999"/>
                      </a:cubicBezTo>
                      <a:cubicBezTo>
                        <a:pt x="1" y="2026"/>
                        <a:pt x="1" y="2070"/>
                        <a:pt x="28" y="2106"/>
                      </a:cubicBezTo>
                      <a:cubicBezTo>
                        <a:pt x="108" y="2186"/>
                        <a:pt x="197" y="2267"/>
                        <a:pt x="304" y="2338"/>
                      </a:cubicBezTo>
                      <a:cubicBezTo>
                        <a:pt x="465" y="2436"/>
                        <a:pt x="643" y="2507"/>
                        <a:pt x="830" y="2534"/>
                      </a:cubicBezTo>
                      <a:cubicBezTo>
                        <a:pt x="866" y="2543"/>
                        <a:pt x="902" y="2543"/>
                        <a:pt x="938" y="2552"/>
                      </a:cubicBezTo>
                      <a:cubicBezTo>
                        <a:pt x="973" y="2552"/>
                        <a:pt x="1009" y="2561"/>
                        <a:pt x="1053" y="2561"/>
                      </a:cubicBezTo>
                      <a:cubicBezTo>
                        <a:pt x="1107" y="2561"/>
                        <a:pt x="1161" y="2552"/>
                        <a:pt x="1223" y="2543"/>
                      </a:cubicBezTo>
                      <a:cubicBezTo>
                        <a:pt x="1366" y="2525"/>
                        <a:pt x="1508" y="2490"/>
                        <a:pt x="1642" y="2418"/>
                      </a:cubicBezTo>
                      <a:cubicBezTo>
                        <a:pt x="2097" y="2204"/>
                        <a:pt x="2383" y="1767"/>
                        <a:pt x="2383" y="1276"/>
                      </a:cubicBezTo>
                      <a:cubicBezTo>
                        <a:pt x="2374" y="670"/>
                        <a:pt x="1919" y="143"/>
                        <a:pt x="1285" y="27"/>
                      </a:cubicBezTo>
                      <a:cubicBezTo>
                        <a:pt x="1232" y="18"/>
                        <a:pt x="1178" y="10"/>
                        <a:pt x="111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3" name="Google Shape;485;p28">
                  <a:extLst>
                    <a:ext uri="{FF2B5EF4-FFF2-40B4-BE49-F238E27FC236}">
                      <a16:creationId xmlns:a16="http://schemas.microsoft.com/office/drawing/2014/main" id="{8A715462-5336-4572-8223-3939E5DAE610}"/>
                    </a:ext>
                  </a:extLst>
                </p:cNvPr>
                <p:cNvSpPr/>
                <p:nvPr/>
              </p:nvSpPr>
              <p:spPr>
                <a:xfrm>
                  <a:off x="7888045" y="2723383"/>
                  <a:ext cx="113438" cy="34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5" h="363" extrusionOk="0">
                      <a:moveTo>
                        <a:pt x="704" y="1"/>
                      </a:moveTo>
                      <a:cubicBezTo>
                        <a:pt x="422" y="1"/>
                        <a:pt x="124" y="53"/>
                        <a:pt x="17" y="273"/>
                      </a:cubicBezTo>
                      <a:cubicBezTo>
                        <a:pt x="0" y="314"/>
                        <a:pt x="29" y="363"/>
                        <a:pt x="69" y="363"/>
                      </a:cubicBezTo>
                      <a:cubicBezTo>
                        <a:pt x="72" y="363"/>
                        <a:pt x="76" y="363"/>
                        <a:pt x="79" y="362"/>
                      </a:cubicBezTo>
                      <a:cubicBezTo>
                        <a:pt x="240" y="326"/>
                        <a:pt x="365" y="210"/>
                        <a:pt x="525" y="166"/>
                      </a:cubicBezTo>
                      <a:cubicBezTo>
                        <a:pt x="730" y="112"/>
                        <a:pt x="935" y="112"/>
                        <a:pt x="1141" y="103"/>
                      </a:cubicBezTo>
                      <a:cubicBezTo>
                        <a:pt x="1194" y="103"/>
                        <a:pt x="1194" y="32"/>
                        <a:pt x="1141" y="32"/>
                      </a:cubicBezTo>
                      <a:cubicBezTo>
                        <a:pt x="1029" y="19"/>
                        <a:pt x="869" y="1"/>
                        <a:pt x="70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3" name="Google Shape;502;p28">
                <a:extLst>
                  <a:ext uri="{FF2B5EF4-FFF2-40B4-BE49-F238E27FC236}">
                    <a16:creationId xmlns:a16="http://schemas.microsoft.com/office/drawing/2014/main" id="{08221B20-9A03-442F-949C-AA3CE532305A}"/>
                  </a:ext>
                </a:extLst>
              </p:cNvPr>
              <p:cNvGrpSpPr/>
              <p:nvPr/>
            </p:nvGrpSpPr>
            <p:grpSpPr>
              <a:xfrm>
                <a:off x="1182330" y="3460179"/>
                <a:ext cx="818316" cy="373837"/>
                <a:chOff x="3897842" y="3187953"/>
                <a:chExt cx="611414" cy="279316"/>
              </a:xfrm>
            </p:grpSpPr>
            <p:sp>
              <p:nvSpPr>
                <p:cNvPr id="38" name="Google Shape;503;p28">
                  <a:extLst>
                    <a:ext uri="{FF2B5EF4-FFF2-40B4-BE49-F238E27FC236}">
                      <a16:creationId xmlns:a16="http://schemas.microsoft.com/office/drawing/2014/main" id="{3E8C6E1A-A00D-4555-9FD7-8E25711F0631}"/>
                    </a:ext>
                  </a:extLst>
                </p:cNvPr>
                <p:cNvSpPr/>
                <p:nvPr/>
              </p:nvSpPr>
              <p:spPr>
                <a:xfrm>
                  <a:off x="3897842" y="3192249"/>
                  <a:ext cx="611414" cy="2713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6" h="3979" extrusionOk="0">
                      <a:moveTo>
                        <a:pt x="6227" y="0"/>
                      </a:moveTo>
                      <a:cubicBezTo>
                        <a:pt x="6236" y="759"/>
                        <a:pt x="8966" y="3497"/>
                        <a:pt x="4488" y="3497"/>
                      </a:cubicBezTo>
                      <a:cubicBezTo>
                        <a:pt x="0" y="3497"/>
                        <a:pt x="2739" y="759"/>
                        <a:pt x="2739" y="0"/>
                      </a:cubicBezTo>
                      <a:lnTo>
                        <a:pt x="2739" y="0"/>
                      </a:lnTo>
                      <a:cubicBezTo>
                        <a:pt x="1356" y="72"/>
                        <a:pt x="714" y="2257"/>
                        <a:pt x="714" y="3979"/>
                      </a:cubicBezTo>
                      <a:lnTo>
                        <a:pt x="8190" y="3979"/>
                      </a:lnTo>
                      <a:cubicBezTo>
                        <a:pt x="8190" y="2266"/>
                        <a:pt x="7378" y="0"/>
                        <a:pt x="62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9" name="Google Shape;504;p28">
                  <a:extLst>
                    <a:ext uri="{FF2B5EF4-FFF2-40B4-BE49-F238E27FC236}">
                      <a16:creationId xmlns:a16="http://schemas.microsoft.com/office/drawing/2014/main" id="{6361E18C-4F00-4952-B47E-63B74F8CA71E}"/>
                    </a:ext>
                  </a:extLst>
                </p:cNvPr>
                <p:cNvSpPr/>
                <p:nvPr/>
              </p:nvSpPr>
              <p:spPr>
                <a:xfrm>
                  <a:off x="3942850" y="3187953"/>
                  <a:ext cx="517172" cy="27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84" h="4096" extrusionOk="0">
                      <a:moveTo>
                        <a:pt x="5630" y="126"/>
                      </a:moveTo>
                      <a:lnTo>
                        <a:pt x="5630" y="126"/>
                      </a:lnTo>
                      <a:cubicBezTo>
                        <a:pt x="6111" y="161"/>
                        <a:pt x="6566" y="616"/>
                        <a:pt x="6932" y="1428"/>
                      </a:cubicBezTo>
                      <a:cubicBezTo>
                        <a:pt x="7262" y="2186"/>
                        <a:pt x="7467" y="3132"/>
                        <a:pt x="7476" y="3988"/>
                      </a:cubicBezTo>
                      <a:lnTo>
                        <a:pt x="108" y="3988"/>
                      </a:lnTo>
                      <a:cubicBezTo>
                        <a:pt x="125" y="2177"/>
                        <a:pt x="786" y="251"/>
                        <a:pt x="2017" y="126"/>
                      </a:cubicBezTo>
                      <a:lnTo>
                        <a:pt x="2017" y="126"/>
                      </a:lnTo>
                      <a:cubicBezTo>
                        <a:pt x="1990" y="286"/>
                        <a:pt x="1865" y="527"/>
                        <a:pt x="1722" y="804"/>
                      </a:cubicBezTo>
                      <a:cubicBezTo>
                        <a:pt x="1383" y="1455"/>
                        <a:pt x="973" y="2258"/>
                        <a:pt x="1330" y="2855"/>
                      </a:cubicBezTo>
                      <a:cubicBezTo>
                        <a:pt x="1642" y="3364"/>
                        <a:pt x="2454" y="3614"/>
                        <a:pt x="3828" y="3614"/>
                      </a:cubicBezTo>
                      <a:cubicBezTo>
                        <a:pt x="5193" y="3614"/>
                        <a:pt x="6004" y="3364"/>
                        <a:pt x="6317" y="2855"/>
                      </a:cubicBezTo>
                      <a:cubicBezTo>
                        <a:pt x="6682" y="2258"/>
                        <a:pt x="6263" y="1455"/>
                        <a:pt x="5924" y="804"/>
                      </a:cubicBezTo>
                      <a:cubicBezTo>
                        <a:pt x="5781" y="527"/>
                        <a:pt x="5656" y="286"/>
                        <a:pt x="5630" y="126"/>
                      </a:cubicBezTo>
                      <a:close/>
                      <a:moveTo>
                        <a:pt x="2133" y="1"/>
                      </a:moveTo>
                      <a:lnTo>
                        <a:pt x="2079" y="10"/>
                      </a:lnTo>
                      <a:cubicBezTo>
                        <a:pt x="723" y="72"/>
                        <a:pt x="1" y="2142"/>
                        <a:pt x="1" y="4042"/>
                      </a:cubicBezTo>
                      <a:lnTo>
                        <a:pt x="1" y="4096"/>
                      </a:lnTo>
                      <a:lnTo>
                        <a:pt x="7583" y="4096"/>
                      </a:lnTo>
                      <a:lnTo>
                        <a:pt x="7583" y="4042"/>
                      </a:lnTo>
                      <a:cubicBezTo>
                        <a:pt x="7583" y="3159"/>
                        <a:pt x="7378" y="2169"/>
                        <a:pt x="7030" y="1384"/>
                      </a:cubicBezTo>
                      <a:cubicBezTo>
                        <a:pt x="6638" y="500"/>
                        <a:pt x="6120" y="10"/>
                        <a:pt x="5567" y="10"/>
                      </a:cubicBezTo>
                      <a:lnTo>
                        <a:pt x="5514" y="10"/>
                      </a:lnTo>
                      <a:lnTo>
                        <a:pt x="5514" y="63"/>
                      </a:lnTo>
                      <a:cubicBezTo>
                        <a:pt x="5514" y="251"/>
                        <a:pt x="5656" y="527"/>
                        <a:pt x="5826" y="857"/>
                      </a:cubicBezTo>
                      <a:cubicBezTo>
                        <a:pt x="6147" y="1473"/>
                        <a:pt x="6549" y="2249"/>
                        <a:pt x="6218" y="2793"/>
                      </a:cubicBezTo>
                      <a:cubicBezTo>
                        <a:pt x="5933" y="3266"/>
                        <a:pt x="5130" y="3498"/>
                        <a:pt x="3828" y="3498"/>
                      </a:cubicBezTo>
                      <a:cubicBezTo>
                        <a:pt x="2516" y="3498"/>
                        <a:pt x="1713" y="3266"/>
                        <a:pt x="1428" y="2793"/>
                      </a:cubicBezTo>
                      <a:cubicBezTo>
                        <a:pt x="1098" y="2249"/>
                        <a:pt x="1499" y="1473"/>
                        <a:pt x="1820" y="857"/>
                      </a:cubicBezTo>
                      <a:cubicBezTo>
                        <a:pt x="1990" y="527"/>
                        <a:pt x="2133" y="251"/>
                        <a:pt x="2133" y="63"/>
                      </a:cubicBezTo>
                      <a:lnTo>
                        <a:pt x="2133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4" name="Google Shape;505;p28">
                <a:extLst>
                  <a:ext uri="{FF2B5EF4-FFF2-40B4-BE49-F238E27FC236}">
                    <a16:creationId xmlns:a16="http://schemas.microsoft.com/office/drawing/2014/main" id="{3FDCBA33-1477-4F67-9E6E-05A029107326}"/>
                  </a:ext>
                </a:extLst>
              </p:cNvPr>
              <p:cNvGrpSpPr/>
              <p:nvPr/>
            </p:nvGrpSpPr>
            <p:grpSpPr>
              <a:xfrm>
                <a:off x="1124318" y="2216932"/>
                <a:ext cx="915687" cy="1202701"/>
                <a:chOff x="3313650" y="1785450"/>
                <a:chExt cx="255600" cy="335725"/>
              </a:xfrm>
            </p:grpSpPr>
            <p:sp>
              <p:nvSpPr>
                <p:cNvPr id="35" name="Google Shape;506;p28">
                  <a:extLst>
                    <a:ext uri="{FF2B5EF4-FFF2-40B4-BE49-F238E27FC236}">
                      <a16:creationId xmlns:a16="http://schemas.microsoft.com/office/drawing/2014/main" id="{F64CF4D6-777B-4E56-914C-D4074D19B2E6}"/>
                    </a:ext>
                  </a:extLst>
                </p:cNvPr>
                <p:cNvSpPr/>
                <p:nvPr/>
              </p:nvSpPr>
              <p:spPr>
                <a:xfrm>
                  <a:off x="3336400" y="2056700"/>
                  <a:ext cx="72950" cy="6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18" h="2579" extrusionOk="0">
                      <a:moveTo>
                        <a:pt x="758" y="1"/>
                      </a:moveTo>
                      <a:cubicBezTo>
                        <a:pt x="571" y="206"/>
                        <a:pt x="321" y="358"/>
                        <a:pt x="36" y="402"/>
                      </a:cubicBezTo>
                      <a:cubicBezTo>
                        <a:pt x="27" y="411"/>
                        <a:pt x="27" y="420"/>
                        <a:pt x="27" y="429"/>
                      </a:cubicBezTo>
                      <a:cubicBezTo>
                        <a:pt x="0" y="866"/>
                        <a:pt x="18" y="1303"/>
                        <a:pt x="80" y="1731"/>
                      </a:cubicBezTo>
                      <a:cubicBezTo>
                        <a:pt x="116" y="2026"/>
                        <a:pt x="205" y="2347"/>
                        <a:pt x="455" y="2499"/>
                      </a:cubicBezTo>
                      <a:cubicBezTo>
                        <a:pt x="543" y="2553"/>
                        <a:pt x="645" y="2578"/>
                        <a:pt x="749" y="2578"/>
                      </a:cubicBezTo>
                      <a:cubicBezTo>
                        <a:pt x="866" y="2578"/>
                        <a:pt x="985" y="2546"/>
                        <a:pt x="1089" y="2490"/>
                      </a:cubicBezTo>
                      <a:cubicBezTo>
                        <a:pt x="1276" y="2383"/>
                        <a:pt x="1419" y="2195"/>
                        <a:pt x="1499" y="1990"/>
                      </a:cubicBezTo>
                      <a:cubicBezTo>
                        <a:pt x="1668" y="2338"/>
                        <a:pt x="2052" y="2570"/>
                        <a:pt x="2445" y="2570"/>
                      </a:cubicBezTo>
                      <a:cubicBezTo>
                        <a:pt x="2614" y="2561"/>
                        <a:pt x="2775" y="2516"/>
                        <a:pt x="2917" y="2436"/>
                      </a:cubicBezTo>
                      <a:lnTo>
                        <a:pt x="2917" y="1178"/>
                      </a:lnTo>
                      <a:cubicBezTo>
                        <a:pt x="2070" y="1027"/>
                        <a:pt x="1320" y="607"/>
                        <a:pt x="75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6" name="Google Shape;507;p28">
                  <a:extLst>
                    <a:ext uri="{FF2B5EF4-FFF2-40B4-BE49-F238E27FC236}">
                      <a16:creationId xmlns:a16="http://schemas.microsoft.com/office/drawing/2014/main" id="{DF5F2CD4-F9CD-4470-9AC5-0A9D98736D23}"/>
                    </a:ext>
                  </a:extLst>
                </p:cNvPr>
                <p:cNvSpPr/>
                <p:nvPr/>
              </p:nvSpPr>
              <p:spPr>
                <a:xfrm>
                  <a:off x="3477800" y="2056700"/>
                  <a:ext cx="75625" cy="63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5" h="2526" extrusionOk="0">
                      <a:moveTo>
                        <a:pt x="2159" y="1"/>
                      </a:moveTo>
                      <a:cubicBezTo>
                        <a:pt x="1597" y="598"/>
                        <a:pt x="848" y="1027"/>
                        <a:pt x="0" y="1178"/>
                      </a:cubicBezTo>
                      <a:lnTo>
                        <a:pt x="0" y="1981"/>
                      </a:lnTo>
                      <a:cubicBezTo>
                        <a:pt x="143" y="2213"/>
                        <a:pt x="348" y="2427"/>
                        <a:pt x="616" y="2499"/>
                      </a:cubicBezTo>
                      <a:cubicBezTo>
                        <a:pt x="677" y="2517"/>
                        <a:pt x="741" y="2526"/>
                        <a:pt x="806" y="2526"/>
                      </a:cubicBezTo>
                      <a:cubicBezTo>
                        <a:pt x="1054" y="2526"/>
                        <a:pt x="1307" y="2395"/>
                        <a:pt x="1392" y="2168"/>
                      </a:cubicBezTo>
                      <a:cubicBezTo>
                        <a:pt x="1419" y="2079"/>
                        <a:pt x="1427" y="1990"/>
                        <a:pt x="1463" y="1910"/>
                      </a:cubicBezTo>
                      <a:cubicBezTo>
                        <a:pt x="1497" y="1826"/>
                        <a:pt x="1570" y="1757"/>
                        <a:pt x="1653" y="1757"/>
                      </a:cubicBezTo>
                      <a:cubicBezTo>
                        <a:pt x="1658" y="1757"/>
                        <a:pt x="1663" y="1758"/>
                        <a:pt x="1668" y="1758"/>
                      </a:cubicBezTo>
                      <a:cubicBezTo>
                        <a:pt x="1758" y="1767"/>
                        <a:pt x="1811" y="1874"/>
                        <a:pt x="1865" y="1963"/>
                      </a:cubicBezTo>
                      <a:cubicBezTo>
                        <a:pt x="1998" y="2213"/>
                        <a:pt x="2239" y="2436"/>
                        <a:pt x="2525" y="2463"/>
                      </a:cubicBezTo>
                      <a:cubicBezTo>
                        <a:pt x="2541" y="2466"/>
                        <a:pt x="2557" y="2468"/>
                        <a:pt x="2573" y="2468"/>
                      </a:cubicBezTo>
                      <a:cubicBezTo>
                        <a:pt x="2601" y="2468"/>
                        <a:pt x="2627" y="2462"/>
                        <a:pt x="2650" y="2445"/>
                      </a:cubicBezTo>
                      <a:cubicBezTo>
                        <a:pt x="2694" y="2418"/>
                        <a:pt x="2712" y="2374"/>
                        <a:pt x="2730" y="2329"/>
                      </a:cubicBezTo>
                      <a:cubicBezTo>
                        <a:pt x="2810" y="2124"/>
                        <a:pt x="2864" y="1910"/>
                        <a:pt x="2908" y="1696"/>
                      </a:cubicBezTo>
                      <a:cubicBezTo>
                        <a:pt x="2962" y="1383"/>
                        <a:pt x="2980" y="1071"/>
                        <a:pt x="2998" y="759"/>
                      </a:cubicBezTo>
                      <a:cubicBezTo>
                        <a:pt x="3007" y="652"/>
                        <a:pt x="3015" y="536"/>
                        <a:pt x="3024" y="420"/>
                      </a:cubicBezTo>
                      <a:cubicBezTo>
                        <a:pt x="2676" y="393"/>
                        <a:pt x="2373" y="233"/>
                        <a:pt x="21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" name="Google Shape;508;p28">
                  <a:extLst>
                    <a:ext uri="{FF2B5EF4-FFF2-40B4-BE49-F238E27FC236}">
                      <a16:creationId xmlns:a16="http://schemas.microsoft.com/office/drawing/2014/main" id="{D963128E-5431-4312-918F-8FAE7395BAE7}"/>
                    </a:ext>
                  </a:extLst>
                </p:cNvPr>
                <p:cNvSpPr/>
                <p:nvPr/>
              </p:nvSpPr>
              <p:spPr>
                <a:xfrm>
                  <a:off x="3313650" y="1785450"/>
                  <a:ext cx="255600" cy="22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4" h="8880" extrusionOk="0">
                      <a:moveTo>
                        <a:pt x="4482" y="0"/>
                      </a:moveTo>
                      <a:cubicBezTo>
                        <a:pt x="3862" y="0"/>
                        <a:pt x="3217" y="218"/>
                        <a:pt x="2641" y="431"/>
                      </a:cubicBezTo>
                      <a:cubicBezTo>
                        <a:pt x="1891" y="707"/>
                        <a:pt x="1437" y="1305"/>
                        <a:pt x="1053" y="2001"/>
                      </a:cubicBezTo>
                      <a:cubicBezTo>
                        <a:pt x="598" y="2831"/>
                        <a:pt x="375" y="3491"/>
                        <a:pt x="232" y="4419"/>
                      </a:cubicBezTo>
                      <a:cubicBezTo>
                        <a:pt x="0" y="5846"/>
                        <a:pt x="152" y="7318"/>
                        <a:pt x="330" y="8879"/>
                      </a:cubicBezTo>
                      <a:lnTo>
                        <a:pt x="669" y="8763"/>
                      </a:lnTo>
                      <a:cubicBezTo>
                        <a:pt x="776" y="8701"/>
                        <a:pt x="830" y="8576"/>
                        <a:pt x="874" y="8451"/>
                      </a:cubicBezTo>
                      <a:cubicBezTo>
                        <a:pt x="1187" y="7648"/>
                        <a:pt x="1499" y="6845"/>
                        <a:pt x="1758" y="6015"/>
                      </a:cubicBezTo>
                      <a:cubicBezTo>
                        <a:pt x="1972" y="5337"/>
                        <a:pt x="2284" y="4615"/>
                        <a:pt x="2730" y="4062"/>
                      </a:cubicBezTo>
                      <a:cubicBezTo>
                        <a:pt x="3239" y="3411"/>
                        <a:pt x="3890" y="3063"/>
                        <a:pt x="4595" y="2643"/>
                      </a:cubicBezTo>
                      <a:cubicBezTo>
                        <a:pt x="4693" y="2590"/>
                        <a:pt x="4969" y="2536"/>
                        <a:pt x="5041" y="2447"/>
                      </a:cubicBezTo>
                      <a:cubicBezTo>
                        <a:pt x="5174" y="2251"/>
                        <a:pt x="5050" y="1948"/>
                        <a:pt x="5058" y="1707"/>
                      </a:cubicBezTo>
                      <a:cubicBezTo>
                        <a:pt x="5067" y="1412"/>
                        <a:pt x="5076" y="1162"/>
                        <a:pt x="5246" y="939"/>
                      </a:cubicBezTo>
                      <a:cubicBezTo>
                        <a:pt x="5273" y="904"/>
                        <a:pt x="5299" y="877"/>
                        <a:pt x="5335" y="868"/>
                      </a:cubicBezTo>
                      <a:cubicBezTo>
                        <a:pt x="5338" y="868"/>
                        <a:pt x="5342" y="868"/>
                        <a:pt x="5345" y="868"/>
                      </a:cubicBezTo>
                      <a:cubicBezTo>
                        <a:pt x="5419" y="868"/>
                        <a:pt x="5460" y="961"/>
                        <a:pt x="5469" y="1038"/>
                      </a:cubicBezTo>
                      <a:cubicBezTo>
                        <a:pt x="5531" y="1501"/>
                        <a:pt x="5513" y="1983"/>
                        <a:pt x="5415" y="2438"/>
                      </a:cubicBezTo>
                      <a:lnTo>
                        <a:pt x="5585" y="2492"/>
                      </a:lnTo>
                      <a:cubicBezTo>
                        <a:pt x="6459" y="2670"/>
                        <a:pt x="6611" y="2902"/>
                        <a:pt x="7217" y="3179"/>
                      </a:cubicBezTo>
                      <a:cubicBezTo>
                        <a:pt x="7485" y="3312"/>
                        <a:pt x="7690" y="3643"/>
                        <a:pt x="7913" y="3848"/>
                      </a:cubicBezTo>
                      <a:cubicBezTo>
                        <a:pt x="8136" y="4044"/>
                        <a:pt x="8288" y="4312"/>
                        <a:pt x="8440" y="4561"/>
                      </a:cubicBezTo>
                      <a:cubicBezTo>
                        <a:pt x="8814" y="5204"/>
                        <a:pt x="9180" y="5846"/>
                        <a:pt x="9439" y="6533"/>
                      </a:cubicBezTo>
                      <a:cubicBezTo>
                        <a:pt x="9697" y="7220"/>
                        <a:pt x="9849" y="8076"/>
                        <a:pt x="9769" y="8808"/>
                      </a:cubicBezTo>
                      <a:cubicBezTo>
                        <a:pt x="10081" y="8808"/>
                        <a:pt x="10224" y="6890"/>
                        <a:pt x="10224" y="5891"/>
                      </a:cubicBezTo>
                      <a:cubicBezTo>
                        <a:pt x="10224" y="5346"/>
                        <a:pt x="10027" y="4401"/>
                        <a:pt x="9965" y="3857"/>
                      </a:cubicBezTo>
                      <a:cubicBezTo>
                        <a:pt x="9894" y="3214"/>
                        <a:pt x="9804" y="2893"/>
                        <a:pt x="9528" y="2313"/>
                      </a:cubicBezTo>
                      <a:cubicBezTo>
                        <a:pt x="9260" y="1751"/>
                        <a:pt x="9046" y="1385"/>
                        <a:pt x="8609" y="957"/>
                      </a:cubicBezTo>
                      <a:cubicBezTo>
                        <a:pt x="8475" y="832"/>
                        <a:pt x="8101" y="547"/>
                        <a:pt x="7940" y="467"/>
                      </a:cubicBezTo>
                      <a:cubicBezTo>
                        <a:pt x="7735" y="368"/>
                        <a:pt x="7128" y="145"/>
                        <a:pt x="6914" y="119"/>
                      </a:cubicBezTo>
                      <a:cubicBezTo>
                        <a:pt x="6425" y="76"/>
                        <a:pt x="6071" y="10"/>
                        <a:pt x="5666" y="10"/>
                      </a:cubicBezTo>
                      <a:cubicBezTo>
                        <a:pt x="5473" y="10"/>
                        <a:pt x="5268" y="25"/>
                        <a:pt x="5032" y="65"/>
                      </a:cubicBezTo>
                      <a:cubicBezTo>
                        <a:pt x="4853" y="20"/>
                        <a:pt x="4669" y="0"/>
                        <a:pt x="44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15" name="Google Shape;509;p28">
                <a:extLst>
                  <a:ext uri="{FF2B5EF4-FFF2-40B4-BE49-F238E27FC236}">
                    <a16:creationId xmlns:a16="http://schemas.microsoft.com/office/drawing/2014/main" id="{A09CCCB1-E876-440E-BD2E-16D43CA9DB0D}"/>
                  </a:ext>
                </a:extLst>
              </p:cNvPr>
              <p:cNvGrpSpPr/>
              <p:nvPr/>
            </p:nvGrpSpPr>
            <p:grpSpPr>
              <a:xfrm>
                <a:off x="1274107" y="2702465"/>
                <a:ext cx="634672" cy="372897"/>
                <a:chOff x="2896150" y="3862525"/>
                <a:chExt cx="176200" cy="103525"/>
              </a:xfrm>
            </p:grpSpPr>
            <p:sp>
              <p:nvSpPr>
                <p:cNvPr id="16" name="Google Shape;510;p28">
                  <a:extLst>
                    <a:ext uri="{FF2B5EF4-FFF2-40B4-BE49-F238E27FC236}">
                      <a16:creationId xmlns:a16="http://schemas.microsoft.com/office/drawing/2014/main" id="{05024BD3-494B-4418-8046-3A642F1D3728}"/>
                    </a:ext>
                  </a:extLst>
                </p:cNvPr>
                <p:cNvSpPr/>
                <p:nvPr/>
              </p:nvSpPr>
              <p:spPr>
                <a:xfrm>
                  <a:off x="2966400" y="3943325"/>
                  <a:ext cx="33250" cy="1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0" h="623" extrusionOk="0">
                      <a:moveTo>
                        <a:pt x="1233" y="0"/>
                      </a:moveTo>
                      <a:cubicBezTo>
                        <a:pt x="1201" y="0"/>
                        <a:pt x="1173" y="19"/>
                        <a:pt x="1160" y="52"/>
                      </a:cubicBezTo>
                      <a:cubicBezTo>
                        <a:pt x="1028" y="364"/>
                        <a:pt x="829" y="464"/>
                        <a:pt x="701" y="464"/>
                      </a:cubicBezTo>
                      <a:cubicBezTo>
                        <a:pt x="690" y="464"/>
                        <a:pt x="679" y="464"/>
                        <a:pt x="669" y="462"/>
                      </a:cubicBezTo>
                      <a:cubicBezTo>
                        <a:pt x="651" y="453"/>
                        <a:pt x="634" y="453"/>
                        <a:pt x="607" y="453"/>
                      </a:cubicBezTo>
                      <a:cubicBezTo>
                        <a:pt x="464" y="436"/>
                        <a:pt x="339" y="418"/>
                        <a:pt x="170" y="97"/>
                      </a:cubicBezTo>
                      <a:cubicBezTo>
                        <a:pt x="152" y="73"/>
                        <a:pt x="126" y="57"/>
                        <a:pt x="98" y="57"/>
                      </a:cubicBezTo>
                      <a:cubicBezTo>
                        <a:pt x="83" y="57"/>
                        <a:pt x="69" y="61"/>
                        <a:pt x="54" y="70"/>
                      </a:cubicBezTo>
                      <a:cubicBezTo>
                        <a:pt x="18" y="88"/>
                        <a:pt x="0" y="141"/>
                        <a:pt x="27" y="177"/>
                      </a:cubicBezTo>
                      <a:cubicBezTo>
                        <a:pt x="232" y="560"/>
                        <a:pt x="419" y="587"/>
                        <a:pt x="589" y="614"/>
                      </a:cubicBezTo>
                      <a:cubicBezTo>
                        <a:pt x="607" y="614"/>
                        <a:pt x="625" y="614"/>
                        <a:pt x="642" y="623"/>
                      </a:cubicBezTo>
                      <a:lnTo>
                        <a:pt x="705" y="623"/>
                      </a:lnTo>
                      <a:cubicBezTo>
                        <a:pt x="901" y="623"/>
                        <a:pt x="1160" y="471"/>
                        <a:pt x="1312" y="114"/>
                      </a:cubicBezTo>
                      <a:cubicBezTo>
                        <a:pt x="1329" y="70"/>
                        <a:pt x="1312" y="25"/>
                        <a:pt x="1267" y="7"/>
                      </a:cubicBezTo>
                      <a:cubicBezTo>
                        <a:pt x="1255" y="3"/>
                        <a:pt x="1244" y="0"/>
                        <a:pt x="1233" y="0"/>
                      </a:cubicBezTo>
                      <a:close/>
                    </a:path>
                  </a:pathLst>
                </a:custGeom>
                <a:solidFill>
                  <a:srgbClr val="2B343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7" name="Google Shape;511;p28">
                  <a:extLst>
                    <a:ext uri="{FF2B5EF4-FFF2-40B4-BE49-F238E27FC236}">
                      <a16:creationId xmlns:a16="http://schemas.microsoft.com/office/drawing/2014/main" id="{49A9EED9-428E-4816-8E92-6F5DF08C75AF}"/>
                    </a:ext>
                  </a:extLst>
                </p:cNvPr>
                <p:cNvSpPr/>
                <p:nvPr/>
              </p:nvSpPr>
              <p:spPr>
                <a:xfrm>
                  <a:off x="2960825" y="3939450"/>
                  <a:ext cx="43050" cy="2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" h="882" extrusionOk="0">
                      <a:moveTo>
                        <a:pt x="384" y="0"/>
                      </a:moveTo>
                      <a:cubicBezTo>
                        <a:pt x="168" y="0"/>
                        <a:pt x="26" y="124"/>
                        <a:pt x="9" y="350"/>
                      </a:cubicBezTo>
                      <a:cubicBezTo>
                        <a:pt x="0" y="555"/>
                        <a:pt x="196" y="680"/>
                        <a:pt x="312" y="751"/>
                      </a:cubicBezTo>
                      <a:cubicBezTo>
                        <a:pt x="485" y="846"/>
                        <a:pt x="741" y="882"/>
                        <a:pt x="942" y="882"/>
                      </a:cubicBezTo>
                      <a:cubicBezTo>
                        <a:pt x="1043" y="882"/>
                        <a:pt x="1130" y="873"/>
                        <a:pt x="1187" y="858"/>
                      </a:cubicBezTo>
                      <a:cubicBezTo>
                        <a:pt x="1401" y="796"/>
                        <a:pt x="1722" y="715"/>
                        <a:pt x="1713" y="350"/>
                      </a:cubicBezTo>
                      <a:cubicBezTo>
                        <a:pt x="1706" y="107"/>
                        <a:pt x="1522" y="28"/>
                        <a:pt x="1363" y="28"/>
                      </a:cubicBezTo>
                      <a:cubicBezTo>
                        <a:pt x="1329" y="28"/>
                        <a:pt x="1296" y="31"/>
                        <a:pt x="1267" y="37"/>
                      </a:cubicBezTo>
                      <a:cubicBezTo>
                        <a:pt x="1139" y="59"/>
                        <a:pt x="1044" y="67"/>
                        <a:pt x="965" y="67"/>
                      </a:cubicBezTo>
                      <a:cubicBezTo>
                        <a:pt x="753" y="67"/>
                        <a:pt x="669" y="8"/>
                        <a:pt x="428" y="2"/>
                      </a:cubicBezTo>
                      <a:cubicBezTo>
                        <a:pt x="413" y="1"/>
                        <a:pt x="398" y="0"/>
                        <a:pt x="38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8" name="Google Shape;512;p28">
                  <a:extLst>
                    <a:ext uri="{FF2B5EF4-FFF2-40B4-BE49-F238E27FC236}">
                      <a16:creationId xmlns:a16="http://schemas.microsoft.com/office/drawing/2014/main" id="{5D195058-42AC-461A-8487-250C41E4815A}"/>
                    </a:ext>
                  </a:extLst>
                </p:cNvPr>
                <p:cNvSpPr/>
                <p:nvPr/>
              </p:nvSpPr>
              <p:spPr>
                <a:xfrm>
                  <a:off x="2966825" y="3949500"/>
                  <a:ext cx="31250" cy="1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0" h="482" extrusionOk="0">
                      <a:moveTo>
                        <a:pt x="597" y="1"/>
                      </a:moveTo>
                      <a:cubicBezTo>
                        <a:pt x="140" y="1"/>
                        <a:pt x="1" y="313"/>
                        <a:pt x="1" y="313"/>
                      </a:cubicBezTo>
                      <a:cubicBezTo>
                        <a:pt x="246" y="441"/>
                        <a:pt x="476" y="482"/>
                        <a:pt x="669" y="482"/>
                      </a:cubicBezTo>
                      <a:cubicBezTo>
                        <a:pt x="1018" y="482"/>
                        <a:pt x="1250" y="349"/>
                        <a:pt x="1250" y="349"/>
                      </a:cubicBezTo>
                      <a:cubicBezTo>
                        <a:pt x="1250" y="349"/>
                        <a:pt x="1089" y="19"/>
                        <a:pt x="617" y="1"/>
                      </a:cubicBezTo>
                      <a:cubicBezTo>
                        <a:pt x="610" y="1"/>
                        <a:pt x="604" y="1"/>
                        <a:pt x="59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9" name="Google Shape;513;p28">
                  <a:extLst>
                    <a:ext uri="{FF2B5EF4-FFF2-40B4-BE49-F238E27FC236}">
                      <a16:creationId xmlns:a16="http://schemas.microsoft.com/office/drawing/2014/main" id="{AFFCC38A-FC63-4371-94D7-4F936A2E18C1}"/>
                    </a:ext>
                  </a:extLst>
                </p:cNvPr>
                <p:cNvSpPr/>
                <p:nvPr/>
              </p:nvSpPr>
              <p:spPr>
                <a:xfrm>
                  <a:off x="3014350" y="3894200"/>
                  <a:ext cx="232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8" h="956" extrusionOk="0">
                      <a:moveTo>
                        <a:pt x="466" y="0"/>
                      </a:moveTo>
                      <a:cubicBezTo>
                        <a:pt x="223" y="0"/>
                        <a:pt x="18" y="203"/>
                        <a:pt x="9" y="465"/>
                      </a:cubicBezTo>
                      <a:cubicBezTo>
                        <a:pt x="0" y="732"/>
                        <a:pt x="196" y="955"/>
                        <a:pt x="446" y="955"/>
                      </a:cubicBezTo>
                      <a:cubicBezTo>
                        <a:pt x="452" y="955"/>
                        <a:pt x="457" y="956"/>
                        <a:pt x="462" y="956"/>
                      </a:cubicBezTo>
                      <a:cubicBezTo>
                        <a:pt x="713" y="956"/>
                        <a:pt x="910" y="753"/>
                        <a:pt x="919" y="491"/>
                      </a:cubicBezTo>
                      <a:cubicBezTo>
                        <a:pt x="928" y="233"/>
                        <a:pt x="732" y="10"/>
                        <a:pt x="482" y="1"/>
                      </a:cubicBezTo>
                      <a:cubicBezTo>
                        <a:pt x="477" y="1"/>
                        <a:pt x="471" y="0"/>
                        <a:pt x="46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" name="Google Shape;514;p28">
                  <a:extLst>
                    <a:ext uri="{FF2B5EF4-FFF2-40B4-BE49-F238E27FC236}">
                      <a16:creationId xmlns:a16="http://schemas.microsoft.com/office/drawing/2014/main" id="{CC2B7087-16DE-400C-9C07-6E64A0EE80CB}"/>
                    </a:ext>
                  </a:extLst>
                </p:cNvPr>
                <p:cNvSpPr/>
                <p:nvPr/>
              </p:nvSpPr>
              <p:spPr>
                <a:xfrm>
                  <a:off x="2929150" y="3894200"/>
                  <a:ext cx="23225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9" h="956" extrusionOk="0">
                      <a:moveTo>
                        <a:pt x="457" y="0"/>
                      </a:moveTo>
                      <a:cubicBezTo>
                        <a:pt x="215" y="0"/>
                        <a:pt x="18" y="203"/>
                        <a:pt x="9" y="465"/>
                      </a:cubicBezTo>
                      <a:cubicBezTo>
                        <a:pt x="0" y="732"/>
                        <a:pt x="197" y="955"/>
                        <a:pt x="446" y="955"/>
                      </a:cubicBezTo>
                      <a:cubicBezTo>
                        <a:pt x="452" y="955"/>
                        <a:pt x="457" y="956"/>
                        <a:pt x="462" y="956"/>
                      </a:cubicBezTo>
                      <a:cubicBezTo>
                        <a:pt x="705" y="956"/>
                        <a:pt x="910" y="753"/>
                        <a:pt x="919" y="491"/>
                      </a:cubicBezTo>
                      <a:cubicBezTo>
                        <a:pt x="928" y="233"/>
                        <a:pt x="723" y="10"/>
                        <a:pt x="473" y="1"/>
                      </a:cubicBezTo>
                      <a:cubicBezTo>
                        <a:pt x="468" y="1"/>
                        <a:pt x="463" y="0"/>
                        <a:pt x="457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" name="Google Shape;515;p28">
                  <a:extLst>
                    <a:ext uri="{FF2B5EF4-FFF2-40B4-BE49-F238E27FC236}">
                      <a16:creationId xmlns:a16="http://schemas.microsoft.com/office/drawing/2014/main" id="{5C2352B3-FA8C-493D-B33D-4648DF5D4868}"/>
                    </a:ext>
                  </a:extLst>
                </p:cNvPr>
                <p:cNvSpPr/>
                <p:nvPr/>
              </p:nvSpPr>
              <p:spPr>
                <a:xfrm>
                  <a:off x="2924325" y="3894400"/>
                  <a:ext cx="14175" cy="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7" h="360" extrusionOk="0">
                      <a:moveTo>
                        <a:pt x="60" y="1"/>
                      </a:moveTo>
                      <a:cubicBezTo>
                        <a:pt x="21" y="1"/>
                        <a:pt x="0" y="57"/>
                        <a:pt x="42" y="82"/>
                      </a:cubicBezTo>
                      <a:cubicBezTo>
                        <a:pt x="122" y="135"/>
                        <a:pt x="193" y="189"/>
                        <a:pt x="274" y="251"/>
                      </a:cubicBezTo>
                      <a:cubicBezTo>
                        <a:pt x="336" y="296"/>
                        <a:pt x="407" y="350"/>
                        <a:pt x="488" y="359"/>
                      </a:cubicBezTo>
                      <a:cubicBezTo>
                        <a:pt x="490" y="359"/>
                        <a:pt x="493" y="360"/>
                        <a:pt x="496" y="360"/>
                      </a:cubicBezTo>
                      <a:cubicBezTo>
                        <a:pt x="530" y="360"/>
                        <a:pt x="567" y="311"/>
                        <a:pt x="550" y="269"/>
                      </a:cubicBezTo>
                      <a:cubicBezTo>
                        <a:pt x="479" y="109"/>
                        <a:pt x="229" y="46"/>
                        <a:pt x="68" y="2"/>
                      </a:cubicBezTo>
                      <a:cubicBezTo>
                        <a:pt x="66" y="1"/>
                        <a:pt x="63" y="1"/>
                        <a:pt x="6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" name="Google Shape;516;p28">
                  <a:extLst>
                    <a:ext uri="{FF2B5EF4-FFF2-40B4-BE49-F238E27FC236}">
                      <a16:creationId xmlns:a16="http://schemas.microsoft.com/office/drawing/2014/main" id="{2849310F-FA3E-4676-BA87-7D988EE8030F}"/>
                    </a:ext>
                  </a:extLst>
                </p:cNvPr>
                <p:cNvSpPr/>
                <p:nvPr/>
              </p:nvSpPr>
              <p:spPr>
                <a:xfrm>
                  <a:off x="3027975" y="3894400"/>
                  <a:ext cx="14000" cy="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" h="360" extrusionOk="0">
                      <a:moveTo>
                        <a:pt x="500" y="1"/>
                      </a:moveTo>
                      <a:cubicBezTo>
                        <a:pt x="497" y="1"/>
                        <a:pt x="494" y="1"/>
                        <a:pt x="490" y="2"/>
                      </a:cubicBezTo>
                      <a:cubicBezTo>
                        <a:pt x="329" y="46"/>
                        <a:pt x="80" y="109"/>
                        <a:pt x="8" y="269"/>
                      </a:cubicBezTo>
                      <a:cubicBezTo>
                        <a:pt x="0" y="311"/>
                        <a:pt x="30" y="360"/>
                        <a:pt x="70" y="360"/>
                      </a:cubicBezTo>
                      <a:cubicBezTo>
                        <a:pt x="73" y="360"/>
                        <a:pt x="76" y="359"/>
                        <a:pt x="80" y="359"/>
                      </a:cubicBezTo>
                      <a:cubicBezTo>
                        <a:pt x="160" y="350"/>
                        <a:pt x="231" y="296"/>
                        <a:pt x="294" y="251"/>
                      </a:cubicBezTo>
                      <a:cubicBezTo>
                        <a:pt x="374" y="189"/>
                        <a:pt x="445" y="135"/>
                        <a:pt x="526" y="82"/>
                      </a:cubicBezTo>
                      <a:cubicBezTo>
                        <a:pt x="559" y="57"/>
                        <a:pt x="546" y="1"/>
                        <a:pt x="50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3" name="Google Shape;517;p28">
                  <a:extLst>
                    <a:ext uri="{FF2B5EF4-FFF2-40B4-BE49-F238E27FC236}">
                      <a16:creationId xmlns:a16="http://schemas.microsoft.com/office/drawing/2014/main" id="{7B0B0A34-ED87-4F1C-ABA3-3F9BDA01C4F8}"/>
                    </a:ext>
                  </a:extLst>
                </p:cNvPr>
                <p:cNvSpPr/>
                <p:nvPr/>
              </p:nvSpPr>
              <p:spPr>
                <a:xfrm>
                  <a:off x="3008550" y="3862525"/>
                  <a:ext cx="3480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501" extrusionOk="0">
                      <a:moveTo>
                        <a:pt x="684" y="0"/>
                      </a:moveTo>
                      <a:cubicBezTo>
                        <a:pt x="324" y="0"/>
                        <a:pt x="44" y="305"/>
                        <a:pt x="27" y="322"/>
                      </a:cubicBezTo>
                      <a:cubicBezTo>
                        <a:pt x="0" y="349"/>
                        <a:pt x="0" y="402"/>
                        <a:pt x="36" y="429"/>
                      </a:cubicBezTo>
                      <a:cubicBezTo>
                        <a:pt x="49" y="443"/>
                        <a:pt x="69" y="449"/>
                        <a:pt x="89" y="449"/>
                      </a:cubicBezTo>
                      <a:cubicBezTo>
                        <a:pt x="110" y="449"/>
                        <a:pt x="130" y="443"/>
                        <a:pt x="143" y="429"/>
                      </a:cubicBezTo>
                      <a:cubicBezTo>
                        <a:pt x="143" y="421"/>
                        <a:pt x="386" y="152"/>
                        <a:pt x="678" y="152"/>
                      </a:cubicBezTo>
                      <a:cubicBezTo>
                        <a:pt x="687" y="152"/>
                        <a:pt x="696" y="152"/>
                        <a:pt x="705" y="153"/>
                      </a:cubicBezTo>
                      <a:cubicBezTo>
                        <a:pt x="999" y="162"/>
                        <a:pt x="1240" y="465"/>
                        <a:pt x="1249" y="474"/>
                      </a:cubicBezTo>
                      <a:cubicBezTo>
                        <a:pt x="1258" y="492"/>
                        <a:pt x="1285" y="501"/>
                        <a:pt x="1312" y="501"/>
                      </a:cubicBezTo>
                      <a:cubicBezTo>
                        <a:pt x="1321" y="501"/>
                        <a:pt x="1338" y="492"/>
                        <a:pt x="1356" y="483"/>
                      </a:cubicBezTo>
                      <a:cubicBezTo>
                        <a:pt x="1392" y="456"/>
                        <a:pt x="1392" y="411"/>
                        <a:pt x="1365" y="376"/>
                      </a:cubicBezTo>
                      <a:cubicBezTo>
                        <a:pt x="1356" y="358"/>
                        <a:pt x="1080" y="10"/>
                        <a:pt x="714" y="1"/>
                      </a:cubicBezTo>
                      <a:cubicBezTo>
                        <a:pt x="704" y="0"/>
                        <a:pt x="694" y="0"/>
                        <a:pt x="68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4" name="Google Shape;518;p28">
                  <a:extLst>
                    <a:ext uri="{FF2B5EF4-FFF2-40B4-BE49-F238E27FC236}">
                      <a16:creationId xmlns:a16="http://schemas.microsoft.com/office/drawing/2014/main" id="{9AAFDC0A-4494-480E-B66D-DBD79967DF21}"/>
                    </a:ext>
                  </a:extLst>
                </p:cNvPr>
                <p:cNvSpPr/>
                <p:nvPr/>
              </p:nvSpPr>
              <p:spPr>
                <a:xfrm>
                  <a:off x="2923350" y="3862525"/>
                  <a:ext cx="348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" h="501" extrusionOk="0">
                      <a:moveTo>
                        <a:pt x="690" y="1"/>
                      </a:moveTo>
                      <a:cubicBezTo>
                        <a:pt x="331" y="1"/>
                        <a:pt x="36" y="305"/>
                        <a:pt x="27" y="322"/>
                      </a:cubicBezTo>
                      <a:cubicBezTo>
                        <a:pt x="0" y="349"/>
                        <a:pt x="0" y="402"/>
                        <a:pt x="27" y="429"/>
                      </a:cubicBezTo>
                      <a:cubicBezTo>
                        <a:pt x="45" y="443"/>
                        <a:pt x="65" y="449"/>
                        <a:pt x="85" y="449"/>
                      </a:cubicBezTo>
                      <a:cubicBezTo>
                        <a:pt x="105" y="449"/>
                        <a:pt x="125" y="443"/>
                        <a:pt x="143" y="429"/>
                      </a:cubicBezTo>
                      <a:cubicBezTo>
                        <a:pt x="143" y="420"/>
                        <a:pt x="394" y="152"/>
                        <a:pt x="691" y="152"/>
                      </a:cubicBezTo>
                      <a:cubicBezTo>
                        <a:pt x="696" y="152"/>
                        <a:pt x="700" y="152"/>
                        <a:pt x="705" y="153"/>
                      </a:cubicBezTo>
                      <a:cubicBezTo>
                        <a:pt x="1000" y="162"/>
                        <a:pt x="1240" y="465"/>
                        <a:pt x="1240" y="474"/>
                      </a:cubicBezTo>
                      <a:cubicBezTo>
                        <a:pt x="1258" y="492"/>
                        <a:pt x="1285" y="501"/>
                        <a:pt x="1303" y="501"/>
                      </a:cubicBezTo>
                      <a:cubicBezTo>
                        <a:pt x="1321" y="501"/>
                        <a:pt x="1339" y="492"/>
                        <a:pt x="1356" y="483"/>
                      </a:cubicBezTo>
                      <a:cubicBezTo>
                        <a:pt x="1383" y="456"/>
                        <a:pt x="1392" y="411"/>
                        <a:pt x="1365" y="376"/>
                      </a:cubicBezTo>
                      <a:cubicBezTo>
                        <a:pt x="1356" y="358"/>
                        <a:pt x="1080" y="10"/>
                        <a:pt x="705" y="1"/>
                      </a:cubicBezTo>
                      <a:cubicBezTo>
                        <a:pt x="700" y="1"/>
                        <a:pt x="695" y="1"/>
                        <a:pt x="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5" name="Google Shape;519;p28">
                  <a:extLst>
                    <a:ext uri="{FF2B5EF4-FFF2-40B4-BE49-F238E27FC236}">
                      <a16:creationId xmlns:a16="http://schemas.microsoft.com/office/drawing/2014/main" id="{0EE37ACF-FA0A-4008-86F7-07ADF2AC6BEE}"/>
                    </a:ext>
                  </a:extLst>
                </p:cNvPr>
                <p:cNvSpPr/>
                <p:nvPr/>
              </p:nvSpPr>
              <p:spPr>
                <a:xfrm>
                  <a:off x="2971750" y="3918150"/>
                  <a:ext cx="5525" cy="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" h="305" extrusionOk="0">
                      <a:moveTo>
                        <a:pt x="160" y="1"/>
                      </a:moveTo>
                      <a:cubicBezTo>
                        <a:pt x="148" y="1"/>
                        <a:pt x="135" y="5"/>
                        <a:pt x="125" y="15"/>
                      </a:cubicBezTo>
                      <a:cubicBezTo>
                        <a:pt x="89" y="51"/>
                        <a:pt x="54" y="87"/>
                        <a:pt x="27" y="131"/>
                      </a:cubicBezTo>
                      <a:cubicBezTo>
                        <a:pt x="0" y="167"/>
                        <a:pt x="0" y="211"/>
                        <a:pt x="0" y="256"/>
                      </a:cubicBezTo>
                      <a:cubicBezTo>
                        <a:pt x="0" y="286"/>
                        <a:pt x="25" y="304"/>
                        <a:pt x="49" y="304"/>
                      </a:cubicBezTo>
                      <a:cubicBezTo>
                        <a:pt x="61" y="304"/>
                        <a:pt x="72" y="300"/>
                        <a:pt x="81" y="292"/>
                      </a:cubicBezTo>
                      <a:cubicBezTo>
                        <a:pt x="116" y="265"/>
                        <a:pt x="152" y="238"/>
                        <a:pt x="161" y="194"/>
                      </a:cubicBezTo>
                      <a:cubicBezTo>
                        <a:pt x="179" y="149"/>
                        <a:pt x="197" y="104"/>
                        <a:pt x="214" y="60"/>
                      </a:cubicBezTo>
                      <a:cubicBezTo>
                        <a:pt x="221" y="28"/>
                        <a:pt x="191" y="1"/>
                        <a:pt x="16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" name="Google Shape;520;p28">
                  <a:extLst>
                    <a:ext uri="{FF2B5EF4-FFF2-40B4-BE49-F238E27FC236}">
                      <a16:creationId xmlns:a16="http://schemas.microsoft.com/office/drawing/2014/main" id="{941D1EBF-78B5-4EB2-9076-FF94E325FE60}"/>
                    </a:ext>
                  </a:extLst>
                </p:cNvPr>
                <p:cNvSpPr/>
                <p:nvPr/>
              </p:nvSpPr>
              <p:spPr>
                <a:xfrm>
                  <a:off x="2984000" y="3867400"/>
                  <a:ext cx="14300" cy="6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2" h="2483" extrusionOk="0">
                      <a:moveTo>
                        <a:pt x="95" y="1"/>
                      </a:moveTo>
                      <a:cubicBezTo>
                        <a:pt x="91" y="1"/>
                        <a:pt x="86" y="1"/>
                        <a:pt x="81" y="2"/>
                      </a:cubicBezTo>
                      <a:cubicBezTo>
                        <a:pt x="37" y="2"/>
                        <a:pt x="1" y="38"/>
                        <a:pt x="10" y="83"/>
                      </a:cubicBezTo>
                      <a:cubicBezTo>
                        <a:pt x="37" y="332"/>
                        <a:pt x="90" y="591"/>
                        <a:pt x="144" y="841"/>
                      </a:cubicBezTo>
                      <a:cubicBezTo>
                        <a:pt x="277" y="1474"/>
                        <a:pt x="402" y="2072"/>
                        <a:pt x="72" y="2348"/>
                      </a:cubicBezTo>
                      <a:cubicBezTo>
                        <a:pt x="37" y="2375"/>
                        <a:pt x="28" y="2420"/>
                        <a:pt x="63" y="2456"/>
                      </a:cubicBezTo>
                      <a:cubicBezTo>
                        <a:pt x="72" y="2473"/>
                        <a:pt x="99" y="2482"/>
                        <a:pt x="117" y="2482"/>
                      </a:cubicBezTo>
                      <a:cubicBezTo>
                        <a:pt x="135" y="2482"/>
                        <a:pt x="153" y="2482"/>
                        <a:pt x="170" y="2464"/>
                      </a:cubicBezTo>
                      <a:cubicBezTo>
                        <a:pt x="572" y="2134"/>
                        <a:pt x="438" y="1492"/>
                        <a:pt x="295" y="814"/>
                      </a:cubicBezTo>
                      <a:cubicBezTo>
                        <a:pt x="242" y="564"/>
                        <a:pt x="188" y="306"/>
                        <a:pt x="161" y="65"/>
                      </a:cubicBezTo>
                      <a:cubicBezTo>
                        <a:pt x="161" y="26"/>
                        <a:pt x="128" y="1"/>
                        <a:pt x="95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" name="Google Shape;521;p28">
                  <a:extLst>
                    <a:ext uri="{FF2B5EF4-FFF2-40B4-BE49-F238E27FC236}">
                      <a16:creationId xmlns:a16="http://schemas.microsoft.com/office/drawing/2014/main" id="{18F41B13-8AAC-4292-80C9-979660E9DDDC}"/>
                    </a:ext>
                  </a:extLst>
                </p:cNvPr>
                <p:cNvSpPr/>
                <p:nvPr/>
              </p:nvSpPr>
              <p:spPr>
                <a:xfrm>
                  <a:off x="3027950" y="3921650"/>
                  <a:ext cx="44400" cy="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776" extrusionOk="0">
                      <a:moveTo>
                        <a:pt x="884" y="0"/>
                      </a:moveTo>
                      <a:cubicBezTo>
                        <a:pt x="393" y="0"/>
                        <a:pt x="0" y="401"/>
                        <a:pt x="0" y="892"/>
                      </a:cubicBezTo>
                      <a:cubicBezTo>
                        <a:pt x="0" y="1383"/>
                        <a:pt x="393" y="1775"/>
                        <a:pt x="884" y="1775"/>
                      </a:cubicBezTo>
                      <a:cubicBezTo>
                        <a:pt x="1374" y="1775"/>
                        <a:pt x="1776" y="1383"/>
                        <a:pt x="1776" y="892"/>
                      </a:cubicBezTo>
                      <a:cubicBezTo>
                        <a:pt x="1776" y="401"/>
                        <a:pt x="1374" y="0"/>
                        <a:pt x="88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" name="Google Shape;522;p28">
                  <a:extLst>
                    <a:ext uri="{FF2B5EF4-FFF2-40B4-BE49-F238E27FC236}">
                      <a16:creationId xmlns:a16="http://schemas.microsoft.com/office/drawing/2014/main" id="{0FC0F076-DDBC-4776-9D04-09729A05563B}"/>
                    </a:ext>
                  </a:extLst>
                </p:cNvPr>
                <p:cNvSpPr/>
                <p:nvPr/>
              </p:nvSpPr>
              <p:spPr>
                <a:xfrm>
                  <a:off x="2896150" y="3921650"/>
                  <a:ext cx="44400" cy="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776" extrusionOk="0">
                      <a:moveTo>
                        <a:pt x="892" y="0"/>
                      </a:moveTo>
                      <a:cubicBezTo>
                        <a:pt x="401" y="0"/>
                        <a:pt x="0" y="401"/>
                        <a:pt x="0" y="892"/>
                      </a:cubicBezTo>
                      <a:cubicBezTo>
                        <a:pt x="0" y="1383"/>
                        <a:pt x="401" y="1775"/>
                        <a:pt x="892" y="1775"/>
                      </a:cubicBezTo>
                      <a:cubicBezTo>
                        <a:pt x="1383" y="1775"/>
                        <a:pt x="1775" y="1383"/>
                        <a:pt x="1775" y="892"/>
                      </a:cubicBezTo>
                      <a:cubicBezTo>
                        <a:pt x="1775" y="401"/>
                        <a:pt x="1383" y="0"/>
                        <a:pt x="89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" name="Google Shape;523;p28">
                  <a:extLst>
                    <a:ext uri="{FF2B5EF4-FFF2-40B4-BE49-F238E27FC236}">
                      <a16:creationId xmlns:a16="http://schemas.microsoft.com/office/drawing/2014/main" id="{1C6011EB-FB8B-4FEA-9CF9-2129C2B0BBB7}"/>
                    </a:ext>
                  </a:extLst>
                </p:cNvPr>
                <p:cNvSpPr/>
                <p:nvPr/>
              </p:nvSpPr>
              <p:spPr>
                <a:xfrm>
                  <a:off x="3036200" y="3931900"/>
                  <a:ext cx="4050" cy="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" h="170" extrusionOk="0">
                      <a:moveTo>
                        <a:pt x="81" y="0"/>
                      </a:moveTo>
                      <a:cubicBezTo>
                        <a:pt x="36" y="0"/>
                        <a:pt x="0" y="36"/>
                        <a:pt x="0" y="81"/>
                      </a:cubicBezTo>
                      <a:cubicBezTo>
                        <a:pt x="0" y="134"/>
                        <a:pt x="36" y="170"/>
                        <a:pt x="81" y="170"/>
                      </a:cubicBezTo>
                      <a:cubicBezTo>
                        <a:pt x="125" y="170"/>
                        <a:pt x="161" y="134"/>
                        <a:pt x="161" y="81"/>
                      </a:cubicBezTo>
                      <a:cubicBezTo>
                        <a:pt x="161" y="36"/>
                        <a:pt x="12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0" name="Google Shape;524;p28">
                  <a:extLst>
                    <a:ext uri="{FF2B5EF4-FFF2-40B4-BE49-F238E27FC236}">
                      <a16:creationId xmlns:a16="http://schemas.microsoft.com/office/drawing/2014/main" id="{C6E4029A-13BE-472D-85EC-ACDE65398D3B}"/>
                    </a:ext>
                  </a:extLst>
                </p:cNvPr>
                <p:cNvSpPr/>
                <p:nvPr/>
              </p:nvSpPr>
              <p:spPr>
                <a:xfrm>
                  <a:off x="3051575" y="3921650"/>
                  <a:ext cx="4275" cy="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70" extrusionOk="0">
                      <a:moveTo>
                        <a:pt x="81" y="0"/>
                      </a:moveTo>
                      <a:cubicBezTo>
                        <a:pt x="37" y="0"/>
                        <a:pt x="1" y="36"/>
                        <a:pt x="1" y="80"/>
                      </a:cubicBezTo>
                      <a:cubicBezTo>
                        <a:pt x="1" y="134"/>
                        <a:pt x="37" y="170"/>
                        <a:pt x="81" y="170"/>
                      </a:cubicBezTo>
                      <a:cubicBezTo>
                        <a:pt x="126" y="170"/>
                        <a:pt x="170" y="134"/>
                        <a:pt x="170" y="80"/>
                      </a:cubicBezTo>
                      <a:cubicBezTo>
                        <a:pt x="170" y="36"/>
                        <a:pt x="126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1" name="Google Shape;525;p28">
                  <a:extLst>
                    <a:ext uri="{FF2B5EF4-FFF2-40B4-BE49-F238E27FC236}">
                      <a16:creationId xmlns:a16="http://schemas.microsoft.com/office/drawing/2014/main" id="{6369B8FF-5422-4359-B6E0-79919419B3E2}"/>
                    </a:ext>
                  </a:extLst>
                </p:cNvPr>
                <p:cNvSpPr/>
                <p:nvPr/>
              </p:nvSpPr>
              <p:spPr>
                <a:xfrm>
                  <a:off x="3051575" y="3937025"/>
                  <a:ext cx="4275" cy="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71" extrusionOk="0">
                      <a:moveTo>
                        <a:pt x="81" y="1"/>
                      </a:moveTo>
                      <a:cubicBezTo>
                        <a:pt x="37" y="1"/>
                        <a:pt x="1" y="36"/>
                        <a:pt x="1" y="81"/>
                      </a:cubicBezTo>
                      <a:cubicBezTo>
                        <a:pt x="1" y="134"/>
                        <a:pt x="37" y="170"/>
                        <a:pt x="81" y="170"/>
                      </a:cubicBezTo>
                      <a:cubicBezTo>
                        <a:pt x="126" y="170"/>
                        <a:pt x="170" y="134"/>
                        <a:pt x="170" y="81"/>
                      </a:cubicBezTo>
                      <a:cubicBezTo>
                        <a:pt x="170" y="36"/>
                        <a:pt x="126" y="1"/>
                        <a:pt x="81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" name="Google Shape;526;p28">
                  <a:extLst>
                    <a:ext uri="{FF2B5EF4-FFF2-40B4-BE49-F238E27FC236}">
                      <a16:creationId xmlns:a16="http://schemas.microsoft.com/office/drawing/2014/main" id="{4D55BCFB-09B8-4B85-BDD2-72F9983AAA60}"/>
                    </a:ext>
                  </a:extLst>
                </p:cNvPr>
                <p:cNvSpPr/>
                <p:nvPr/>
              </p:nvSpPr>
              <p:spPr>
                <a:xfrm>
                  <a:off x="2928025" y="3931900"/>
                  <a:ext cx="4275" cy="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1" h="170" extrusionOk="0">
                      <a:moveTo>
                        <a:pt x="90" y="0"/>
                      </a:moveTo>
                      <a:cubicBezTo>
                        <a:pt x="36" y="0"/>
                        <a:pt x="1" y="36"/>
                        <a:pt x="1" y="81"/>
                      </a:cubicBezTo>
                      <a:cubicBezTo>
                        <a:pt x="1" y="134"/>
                        <a:pt x="36" y="170"/>
                        <a:pt x="90" y="170"/>
                      </a:cubicBezTo>
                      <a:cubicBezTo>
                        <a:pt x="135" y="170"/>
                        <a:pt x="170" y="134"/>
                        <a:pt x="170" y="81"/>
                      </a:cubicBezTo>
                      <a:cubicBezTo>
                        <a:pt x="170" y="36"/>
                        <a:pt x="135" y="0"/>
                        <a:pt x="9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3" name="Google Shape;527;p28">
                  <a:extLst>
                    <a:ext uri="{FF2B5EF4-FFF2-40B4-BE49-F238E27FC236}">
                      <a16:creationId xmlns:a16="http://schemas.microsoft.com/office/drawing/2014/main" id="{E70210B2-A61E-4A20-8820-537A298923CC}"/>
                    </a:ext>
                  </a:extLst>
                </p:cNvPr>
                <p:cNvSpPr/>
                <p:nvPr/>
              </p:nvSpPr>
              <p:spPr>
                <a:xfrm>
                  <a:off x="2912650" y="3921650"/>
                  <a:ext cx="4250" cy="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70" extrusionOk="0">
                      <a:moveTo>
                        <a:pt x="80" y="0"/>
                      </a:moveTo>
                      <a:cubicBezTo>
                        <a:pt x="36" y="0"/>
                        <a:pt x="0" y="36"/>
                        <a:pt x="0" y="80"/>
                      </a:cubicBezTo>
                      <a:cubicBezTo>
                        <a:pt x="0" y="134"/>
                        <a:pt x="36" y="170"/>
                        <a:pt x="80" y="170"/>
                      </a:cubicBezTo>
                      <a:cubicBezTo>
                        <a:pt x="134" y="170"/>
                        <a:pt x="170" y="134"/>
                        <a:pt x="170" y="80"/>
                      </a:cubicBezTo>
                      <a:cubicBezTo>
                        <a:pt x="170" y="36"/>
                        <a:pt x="134" y="0"/>
                        <a:pt x="8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4" name="Google Shape;528;p28">
                  <a:extLst>
                    <a:ext uri="{FF2B5EF4-FFF2-40B4-BE49-F238E27FC236}">
                      <a16:creationId xmlns:a16="http://schemas.microsoft.com/office/drawing/2014/main" id="{7697CFA7-F540-4ECF-9BC1-D934215C7A82}"/>
                    </a:ext>
                  </a:extLst>
                </p:cNvPr>
                <p:cNvSpPr/>
                <p:nvPr/>
              </p:nvSpPr>
              <p:spPr>
                <a:xfrm>
                  <a:off x="2912650" y="3937025"/>
                  <a:ext cx="4250" cy="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" h="171" extrusionOk="0">
                      <a:moveTo>
                        <a:pt x="80" y="1"/>
                      </a:moveTo>
                      <a:cubicBezTo>
                        <a:pt x="36" y="1"/>
                        <a:pt x="0" y="36"/>
                        <a:pt x="0" y="81"/>
                      </a:cubicBezTo>
                      <a:cubicBezTo>
                        <a:pt x="0" y="134"/>
                        <a:pt x="36" y="170"/>
                        <a:pt x="80" y="170"/>
                      </a:cubicBezTo>
                      <a:cubicBezTo>
                        <a:pt x="134" y="170"/>
                        <a:pt x="170" y="134"/>
                        <a:pt x="170" y="81"/>
                      </a:cubicBezTo>
                      <a:cubicBezTo>
                        <a:pt x="170" y="36"/>
                        <a:pt x="134" y="1"/>
                        <a:pt x="8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504700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35"/>
          <p:cNvSpPr txBox="1">
            <a:spLocks noGrp="1"/>
          </p:cNvSpPr>
          <p:nvPr>
            <p:ph type="title"/>
          </p:nvPr>
        </p:nvSpPr>
        <p:spPr>
          <a:xfrm>
            <a:off x="999675" y="445025"/>
            <a:ext cx="742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1. Trước khi viết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8DB44-4961-428D-896F-41FA396AD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0200" y="1181775"/>
            <a:ext cx="4325332" cy="4698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17B6646F-612D-4553-BE8B-18C61213495C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999675" y="2009729"/>
            <a:ext cx="2518500" cy="4698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5" name="Subtitle 6">
            <a:extLst>
              <a:ext uri="{FF2B5EF4-FFF2-40B4-BE49-F238E27FC236}">
                <a16:creationId xmlns:a16="http://schemas.microsoft.com/office/drawing/2014/main" id="{082576EE-8C58-475B-8F7A-A7686C962468}"/>
              </a:ext>
            </a:extLst>
          </p:cNvPr>
          <p:cNvSpPr txBox="1">
            <a:spLocks/>
          </p:cNvSpPr>
          <p:nvPr/>
        </p:nvSpPr>
        <p:spPr>
          <a:xfrm>
            <a:off x="5625827" y="2009729"/>
            <a:ext cx="25185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6" name="Subtitle 6">
            <a:extLst>
              <a:ext uri="{FF2B5EF4-FFF2-40B4-BE49-F238E27FC236}">
                <a16:creationId xmlns:a16="http://schemas.microsoft.com/office/drawing/2014/main" id="{6B6B1591-F8D5-4570-A7A7-709B55925F7D}"/>
              </a:ext>
            </a:extLst>
          </p:cNvPr>
          <p:cNvSpPr txBox="1">
            <a:spLocks/>
          </p:cNvSpPr>
          <p:nvPr/>
        </p:nvSpPr>
        <p:spPr>
          <a:xfrm>
            <a:off x="999675" y="2698165"/>
            <a:ext cx="3126276" cy="2104294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sâu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sắc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57" name="Subtitle 6">
            <a:extLst>
              <a:ext uri="{FF2B5EF4-FFF2-40B4-BE49-F238E27FC236}">
                <a16:creationId xmlns:a16="http://schemas.microsoft.com/office/drawing/2014/main" id="{BE5F69C2-11D1-467A-8D42-50A668550557}"/>
              </a:ext>
            </a:extLst>
          </p:cNvPr>
          <p:cNvSpPr txBox="1">
            <a:spLocks/>
          </p:cNvSpPr>
          <p:nvPr/>
        </p:nvSpPr>
        <p:spPr>
          <a:xfrm>
            <a:off x="5432394" y="2698165"/>
            <a:ext cx="3126276" cy="2104294"/>
          </a:xfrm>
          <a:prstGeom prst="rect">
            <a:avLst/>
          </a:prstGeom>
          <a:noFill/>
          <a:ln>
            <a:solidFill>
              <a:schemeClr val="tx2">
                <a:lumMod val="10000"/>
              </a:schemeClr>
            </a:solidFill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xảy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ra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chứng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/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tham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gia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127000" indent="0" algn="l">
              <a:lnSpc>
                <a:spcPct val="150000"/>
              </a:lnSpc>
            </a:pP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4" grpId="0"/>
      <p:bldP spid="3" grpId="0" build="p"/>
      <p:bldP spid="7" grpId="0" build="p"/>
      <p:bldP spid="55" grpId="0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35"/>
          <p:cNvSpPr txBox="1">
            <a:spLocks noGrp="1"/>
          </p:cNvSpPr>
          <p:nvPr>
            <p:ph type="title"/>
          </p:nvPr>
        </p:nvSpPr>
        <p:spPr>
          <a:xfrm>
            <a:off x="999675" y="445025"/>
            <a:ext cx="742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1. Trước khi viết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8DB44-4961-428D-896F-41FA396AD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0200" y="1181775"/>
            <a:ext cx="4325332" cy="4698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sp>
        <p:nvSpPr>
          <p:cNvPr id="10" name="Google Shape;1622;p37">
            <a:extLst>
              <a:ext uri="{FF2B5EF4-FFF2-40B4-BE49-F238E27FC236}">
                <a16:creationId xmlns:a16="http://schemas.microsoft.com/office/drawing/2014/main" id="{BBA1C728-E21D-466F-B168-DF4BA6BB1EDF}"/>
              </a:ext>
            </a:extLst>
          </p:cNvPr>
          <p:cNvSpPr/>
          <p:nvPr/>
        </p:nvSpPr>
        <p:spPr>
          <a:xfrm>
            <a:off x="4914492" y="1815625"/>
            <a:ext cx="3665700" cy="12813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Google Shape;1623;p37">
            <a:extLst>
              <a:ext uri="{FF2B5EF4-FFF2-40B4-BE49-F238E27FC236}">
                <a16:creationId xmlns:a16="http://schemas.microsoft.com/office/drawing/2014/main" id="{5956ED83-9F2B-4D8D-AFC8-90158AAAAA7D}"/>
              </a:ext>
            </a:extLst>
          </p:cNvPr>
          <p:cNvSpPr/>
          <p:nvPr/>
        </p:nvSpPr>
        <p:spPr>
          <a:xfrm>
            <a:off x="876117" y="3627850"/>
            <a:ext cx="3665700" cy="12813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Google Shape;1624;p37">
            <a:extLst>
              <a:ext uri="{FF2B5EF4-FFF2-40B4-BE49-F238E27FC236}">
                <a16:creationId xmlns:a16="http://schemas.microsoft.com/office/drawing/2014/main" id="{07355A7E-9C17-411A-8F9F-9A282AFD2E63}"/>
              </a:ext>
            </a:extLst>
          </p:cNvPr>
          <p:cNvSpPr/>
          <p:nvPr/>
        </p:nvSpPr>
        <p:spPr>
          <a:xfrm>
            <a:off x="4914417" y="3627850"/>
            <a:ext cx="3665700" cy="1281300"/>
          </a:xfrm>
          <a:prstGeom prst="roundRect">
            <a:avLst>
              <a:gd name="adj" fmla="val 16667"/>
            </a:avLst>
          </a:prstGeom>
          <a:solidFill>
            <a:srgbClr val="FB91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Google Shape;1625;p37">
            <a:extLst>
              <a:ext uri="{FF2B5EF4-FFF2-40B4-BE49-F238E27FC236}">
                <a16:creationId xmlns:a16="http://schemas.microsoft.com/office/drawing/2014/main" id="{96D08F68-ABAF-4DD8-9A4A-BAA4DEE3CDE6}"/>
              </a:ext>
            </a:extLst>
          </p:cNvPr>
          <p:cNvSpPr/>
          <p:nvPr/>
        </p:nvSpPr>
        <p:spPr>
          <a:xfrm>
            <a:off x="875967" y="1815625"/>
            <a:ext cx="3665700" cy="1281300"/>
          </a:xfrm>
          <a:prstGeom prst="roundRect">
            <a:avLst>
              <a:gd name="adj" fmla="val 16667"/>
            </a:avLst>
          </a:prstGeom>
          <a:solidFill>
            <a:srgbClr val="FB91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14" name="Google Shape;1626;p37">
            <a:extLst>
              <a:ext uri="{FF2B5EF4-FFF2-40B4-BE49-F238E27FC236}">
                <a16:creationId xmlns:a16="http://schemas.microsoft.com/office/drawing/2014/main" id="{2C236EE9-BFA5-44ED-9F38-889EAF54FCF1}"/>
              </a:ext>
            </a:extLst>
          </p:cNvPr>
          <p:cNvCxnSpPr/>
          <p:nvPr/>
        </p:nvCxnSpPr>
        <p:spPr>
          <a:xfrm>
            <a:off x="1712067" y="1821300"/>
            <a:ext cx="0" cy="127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5" name="Google Shape;1627;p37">
            <a:extLst>
              <a:ext uri="{FF2B5EF4-FFF2-40B4-BE49-F238E27FC236}">
                <a16:creationId xmlns:a16="http://schemas.microsoft.com/office/drawing/2014/main" id="{3D323130-ECF7-4A74-98F0-F3B3AA5FBF98}"/>
              </a:ext>
            </a:extLst>
          </p:cNvPr>
          <p:cNvCxnSpPr/>
          <p:nvPr/>
        </p:nvCxnSpPr>
        <p:spPr>
          <a:xfrm>
            <a:off x="1712067" y="3637525"/>
            <a:ext cx="0" cy="127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6" name="Google Shape;1628;p37">
            <a:extLst>
              <a:ext uri="{FF2B5EF4-FFF2-40B4-BE49-F238E27FC236}">
                <a16:creationId xmlns:a16="http://schemas.microsoft.com/office/drawing/2014/main" id="{9C1611CA-BEA6-4D68-9A29-31C5EAC4E794}"/>
              </a:ext>
            </a:extLst>
          </p:cNvPr>
          <p:cNvCxnSpPr/>
          <p:nvPr/>
        </p:nvCxnSpPr>
        <p:spPr>
          <a:xfrm>
            <a:off x="5791393" y="1821300"/>
            <a:ext cx="0" cy="127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" name="Google Shape;1629;p37">
            <a:extLst>
              <a:ext uri="{FF2B5EF4-FFF2-40B4-BE49-F238E27FC236}">
                <a16:creationId xmlns:a16="http://schemas.microsoft.com/office/drawing/2014/main" id="{D50C14C8-1796-4D7D-907B-AE8703EE1F4D}"/>
              </a:ext>
            </a:extLst>
          </p:cNvPr>
          <p:cNvCxnSpPr/>
          <p:nvPr/>
        </p:nvCxnSpPr>
        <p:spPr>
          <a:xfrm>
            <a:off x="5791393" y="3637525"/>
            <a:ext cx="0" cy="127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8" name="Google Shape;1631;p37">
            <a:extLst>
              <a:ext uri="{FF2B5EF4-FFF2-40B4-BE49-F238E27FC236}">
                <a16:creationId xmlns:a16="http://schemas.microsoft.com/office/drawing/2014/main" id="{F9CCCE37-A0BB-4904-A01D-D94771200168}"/>
              </a:ext>
            </a:extLst>
          </p:cNvPr>
          <p:cNvSpPr txBox="1">
            <a:spLocks/>
          </p:cNvSpPr>
          <p:nvPr/>
        </p:nvSpPr>
        <p:spPr>
          <a:xfrm>
            <a:off x="1878728" y="3953400"/>
            <a:ext cx="24414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pPr marL="0" indent="0" algn="l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ấn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0" name="Google Shape;1633;p37">
            <a:extLst>
              <a:ext uri="{FF2B5EF4-FFF2-40B4-BE49-F238E27FC236}">
                <a16:creationId xmlns:a16="http://schemas.microsoft.com/office/drawing/2014/main" id="{0378503C-D529-41DC-A06F-792AAC08B261}"/>
              </a:ext>
            </a:extLst>
          </p:cNvPr>
          <p:cNvSpPr txBox="1">
            <a:spLocks noGrp="1"/>
          </p:cNvSpPr>
          <p:nvPr>
            <p:ph type="subTitle" idx="3"/>
          </p:nvPr>
        </p:nvSpPr>
        <p:spPr>
          <a:xfrm>
            <a:off x="5937578" y="3953400"/>
            <a:ext cx="2441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ambria" panose="02040503050406030204" pitchFamily="18" charset="0"/>
                <a:ea typeface="Cambria" panose="02040503050406030204" pitchFamily="18" charset="0"/>
              </a:rPr>
              <a:t>Điểm nhấn nào khiến em không thể quên?</a:t>
            </a:r>
            <a:endParaRPr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Google Shape;1635;p37">
            <a:extLst>
              <a:ext uri="{FF2B5EF4-FFF2-40B4-BE49-F238E27FC236}">
                <a16:creationId xmlns:a16="http://schemas.microsoft.com/office/drawing/2014/main" id="{51042729-2319-45FE-A032-0F736051815E}"/>
              </a:ext>
            </a:extLst>
          </p:cNvPr>
          <p:cNvSpPr txBox="1">
            <a:spLocks/>
          </p:cNvSpPr>
          <p:nvPr/>
        </p:nvSpPr>
        <p:spPr>
          <a:xfrm>
            <a:off x="1878886" y="2141175"/>
            <a:ext cx="24414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ai?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4" name="Google Shape;1637;p37">
            <a:extLst>
              <a:ext uri="{FF2B5EF4-FFF2-40B4-BE49-F238E27FC236}">
                <a16:creationId xmlns:a16="http://schemas.microsoft.com/office/drawing/2014/main" id="{9E701ACE-8DD7-41BD-9BA5-B1B5C6F8D819}"/>
              </a:ext>
            </a:extLst>
          </p:cNvPr>
          <p:cNvSpPr txBox="1">
            <a:spLocks/>
          </p:cNvSpPr>
          <p:nvPr/>
        </p:nvSpPr>
        <p:spPr>
          <a:xfrm>
            <a:off x="5937578" y="2141175"/>
            <a:ext cx="24417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6" name="Google Shape;1639;p37">
            <a:extLst>
              <a:ext uri="{FF2B5EF4-FFF2-40B4-BE49-F238E27FC236}">
                <a16:creationId xmlns:a16="http://schemas.microsoft.com/office/drawing/2014/main" id="{B3E07914-249D-4549-9D8E-B0A30B1F2D30}"/>
              </a:ext>
            </a:extLst>
          </p:cNvPr>
          <p:cNvGrpSpPr/>
          <p:nvPr/>
        </p:nvGrpSpPr>
        <p:grpSpPr>
          <a:xfrm>
            <a:off x="1040326" y="3942337"/>
            <a:ext cx="493830" cy="664165"/>
            <a:chOff x="3455925" y="1117025"/>
            <a:chExt cx="260075" cy="349800"/>
          </a:xfrm>
        </p:grpSpPr>
        <p:sp>
          <p:nvSpPr>
            <p:cNvPr id="27" name="Google Shape;1640;p37">
              <a:extLst>
                <a:ext uri="{FF2B5EF4-FFF2-40B4-BE49-F238E27FC236}">
                  <a16:creationId xmlns:a16="http://schemas.microsoft.com/office/drawing/2014/main" id="{5238527C-4067-45F0-A962-17FD942F1EA1}"/>
                </a:ext>
              </a:extLst>
            </p:cNvPr>
            <p:cNvSpPr/>
            <p:nvPr/>
          </p:nvSpPr>
          <p:spPr>
            <a:xfrm>
              <a:off x="3460850" y="1200075"/>
              <a:ext cx="223050" cy="188700"/>
            </a:xfrm>
            <a:custGeom>
              <a:avLst/>
              <a:gdLst/>
              <a:ahLst/>
              <a:cxnLst/>
              <a:rect l="l" t="t" r="r" b="b"/>
              <a:pathLst>
                <a:path w="8922" h="7548" extrusionOk="0">
                  <a:moveTo>
                    <a:pt x="857" y="0"/>
                  </a:moveTo>
                  <a:lnTo>
                    <a:pt x="857" y="3176"/>
                  </a:lnTo>
                  <a:lnTo>
                    <a:pt x="794" y="3176"/>
                  </a:lnTo>
                  <a:cubicBezTo>
                    <a:pt x="357" y="3176"/>
                    <a:pt x="0" y="3533"/>
                    <a:pt x="0" y="3970"/>
                  </a:cubicBezTo>
                  <a:cubicBezTo>
                    <a:pt x="0" y="4407"/>
                    <a:pt x="357" y="4764"/>
                    <a:pt x="794" y="4764"/>
                  </a:cubicBezTo>
                  <a:lnTo>
                    <a:pt x="865" y="4764"/>
                  </a:lnTo>
                  <a:cubicBezTo>
                    <a:pt x="919" y="6307"/>
                    <a:pt x="2195" y="7547"/>
                    <a:pt x="3765" y="7547"/>
                  </a:cubicBezTo>
                  <a:lnTo>
                    <a:pt x="6013" y="7547"/>
                  </a:lnTo>
                  <a:cubicBezTo>
                    <a:pt x="7619" y="7547"/>
                    <a:pt x="8921" y="6245"/>
                    <a:pt x="8921" y="4639"/>
                  </a:cubicBezTo>
                  <a:lnTo>
                    <a:pt x="892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8" name="Google Shape;1641;p37">
              <a:extLst>
                <a:ext uri="{FF2B5EF4-FFF2-40B4-BE49-F238E27FC236}">
                  <a16:creationId xmlns:a16="http://schemas.microsoft.com/office/drawing/2014/main" id="{82972D2A-FF28-4AA5-BD45-7691ABBFC528}"/>
                </a:ext>
              </a:extLst>
            </p:cNvPr>
            <p:cNvSpPr/>
            <p:nvPr/>
          </p:nvSpPr>
          <p:spPr>
            <a:xfrm>
              <a:off x="3582625" y="1200725"/>
              <a:ext cx="122675" cy="188050"/>
            </a:xfrm>
            <a:custGeom>
              <a:avLst/>
              <a:gdLst/>
              <a:ahLst/>
              <a:cxnLst/>
              <a:rect l="l" t="t" r="r" b="b"/>
              <a:pathLst>
                <a:path w="4907" h="7522" extrusionOk="0">
                  <a:moveTo>
                    <a:pt x="2899" y="1"/>
                  </a:moveTo>
                  <a:lnTo>
                    <a:pt x="2899" y="4622"/>
                  </a:lnTo>
                  <a:cubicBezTo>
                    <a:pt x="2899" y="6219"/>
                    <a:pt x="1606" y="7521"/>
                    <a:pt x="0" y="7521"/>
                  </a:cubicBezTo>
                  <a:lnTo>
                    <a:pt x="1151" y="7521"/>
                  </a:lnTo>
                  <a:cubicBezTo>
                    <a:pt x="2712" y="7521"/>
                    <a:pt x="3988" y="6281"/>
                    <a:pt x="4050" y="4738"/>
                  </a:cubicBezTo>
                  <a:lnTo>
                    <a:pt x="4113" y="4738"/>
                  </a:lnTo>
                  <a:cubicBezTo>
                    <a:pt x="4336" y="4738"/>
                    <a:pt x="4550" y="4640"/>
                    <a:pt x="4692" y="4479"/>
                  </a:cubicBezTo>
                  <a:cubicBezTo>
                    <a:pt x="4817" y="4336"/>
                    <a:pt x="4898" y="4158"/>
                    <a:pt x="4898" y="3953"/>
                  </a:cubicBezTo>
                  <a:cubicBezTo>
                    <a:pt x="4907" y="3507"/>
                    <a:pt x="4532" y="3150"/>
                    <a:pt x="4086" y="3150"/>
                  </a:cubicBezTo>
                  <a:lnTo>
                    <a:pt x="4050" y="315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9" name="Google Shape;1642;p37">
              <a:extLst>
                <a:ext uri="{FF2B5EF4-FFF2-40B4-BE49-F238E27FC236}">
                  <a16:creationId xmlns:a16="http://schemas.microsoft.com/office/drawing/2014/main" id="{58872AC7-5470-47DD-AB63-E36627F8C0EA}"/>
                </a:ext>
              </a:extLst>
            </p:cNvPr>
            <p:cNvSpPr/>
            <p:nvPr/>
          </p:nvSpPr>
          <p:spPr>
            <a:xfrm>
              <a:off x="3536900" y="1390750"/>
              <a:ext cx="93025" cy="71175"/>
            </a:xfrm>
            <a:custGeom>
              <a:avLst/>
              <a:gdLst/>
              <a:ahLst/>
              <a:cxnLst/>
              <a:rect l="l" t="t" r="r" b="b"/>
              <a:pathLst>
                <a:path w="3721" h="2847" extrusionOk="0">
                  <a:moveTo>
                    <a:pt x="1312" y="1"/>
                  </a:moveTo>
                  <a:lnTo>
                    <a:pt x="1312" y="179"/>
                  </a:lnTo>
                  <a:cubicBezTo>
                    <a:pt x="1312" y="447"/>
                    <a:pt x="1312" y="438"/>
                    <a:pt x="1062" y="473"/>
                  </a:cubicBezTo>
                  <a:cubicBezTo>
                    <a:pt x="866" y="500"/>
                    <a:pt x="669" y="572"/>
                    <a:pt x="509" y="687"/>
                  </a:cubicBezTo>
                  <a:cubicBezTo>
                    <a:pt x="196" y="919"/>
                    <a:pt x="0" y="1294"/>
                    <a:pt x="0" y="1678"/>
                  </a:cubicBezTo>
                  <a:lnTo>
                    <a:pt x="0" y="2846"/>
                  </a:lnTo>
                  <a:lnTo>
                    <a:pt x="3720" y="2846"/>
                  </a:lnTo>
                  <a:lnTo>
                    <a:pt x="3720" y="1678"/>
                  </a:lnTo>
                  <a:cubicBezTo>
                    <a:pt x="3720" y="1294"/>
                    <a:pt x="3533" y="919"/>
                    <a:pt x="3212" y="687"/>
                  </a:cubicBezTo>
                  <a:cubicBezTo>
                    <a:pt x="3051" y="572"/>
                    <a:pt x="2864" y="500"/>
                    <a:pt x="2668" y="473"/>
                  </a:cubicBezTo>
                  <a:cubicBezTo>
                    <a:pt x="2409" y="438"/>
                    <a:pt x="2409" y="447"/>
                    <a:pt x="2409" y="179"/>
                  </a:cubicBezTo>
                  <a:lnTo>
                    <a:pt x="2409" y="1"/>
                  </a:lnTo>
                  <a:close/>
                </a:path>
              </a:pathLst>
            </a:custGeom>
            <a:solidFill>
              <a:srgbClr val="F3D1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0" name="Google Shape;1643;p37">
              <a:extLst>
                <a:ext uri="{FF2B5EF4-FFF2-40B4-BE49-F238E27FC236}">
                  <a16:creationId xmlns:a16="http://schemas.microsoft.com/office/drawing/2014/main" id="{257F3AB9-7634-4F15-839D-B864041177DD}"/>
                </a:ext>
              </a:extLst>
            </p:cNvPr>
            <p:cNvSpPr/>
            <p:nvPr/>
          </p:nvSpPr>
          <p:spPr>
            <a:xfrm>
              <a:off x="3536900" y="1401450"/>
              <a:ext cx="93025" cy="60475"/>
            </a:xfrm>
            <a:custGeom>
              <a:avLst/>
              <a:gdLst/>
              <a:ahLst/>
              <a:cxnLst/>
              <a:rect l="l" t="t" r="r" b="b"/>
              <a:pathLst>
                <a:path w="3721" h="2419" extrusionOk="0">
                  <a:moveTo>
                    <a:pt x="1258" y="1"/>
                  </a:moveTo>
                  <a:cubicBezTo>
                    <a:pt x="1222" y="19"/>
                    <a:pt x="1160" y="28"/>
                    <a:pt x="1053" y="45"/>
                  </a:cubicBezTo>
                  <a:cubicBezTo>
                    <a:pt x="982" y="54"/>
                    <a:pt x="910" y="72"/>
                    <a:pt x="848" y="90"/>
                  </a:cubicBezTo>
                  <a:cubicBezTo>
                    <a:pt x="723" y="135"/>
                    <a:pt x="616" y="188"/>
                    <a:pt x="509" y="259"/>
                  </a:cubicBezTo>
                  <a:cubicBezTo>
                    <a:pt x="196" y="491"/>
                    <a:pt x="0" y="866"/>
                    <a:pt x="0" y="1250"/>
                  </a:cubicBezTo>
                  <a:lnTo>
                    <a:pt x="0" y="2418"/>
                  </a:lnTo>
                  <a:lnTo>
                    <a:pt x="3720" y="2418"/>
                  </a:lnTo>
                  <a:lnTo>
                    <a:pt x="3720" y="1250"/>
                  </a:lnTo>
                  <a:cubicBezTo>
                    <a:pt x="3720" y="866"/>
                    <a:pt x="3533" y="491"/>
                    <a:pt x="3212" y="259"/>
                  </a:cubicBezTo>
                  <a:cubicBezTo>
                    <a:pt x="3114" y="188"/>
                    <a:pt x="2998" y="135"/>
                    <a:pt x="2882" y="90"/>
                  </a:cubicBezTo>
                  <a:cubicBezTo>
                    <a:pt x="2810" y="72"/>
                    <a:pt x="2739" y="54"/>
                    <a:pt x="2668" y="45"/>
                  </a:cubicBezTo>
                  <a:cubicBezTo>
                    <a:pt x="2569" y="28"/>
                    <a:pt x="2507" y="19"/>
                    <a:pt x="2471" y="1"/>
                  </a:cubicBezTo>
                  <a:lnTo>
                    <a:pt x="2418" y="10"/>
                  </a:lnTo>
                  <a:lnTo>
                    <a:pt x="2293" y="81"/>
                  </a:lnTo>
                  <a:cubicBezTo>
                    <a:pt x="2159" y="157"/>
                    <a:pt x="2010" y="195"/>
                    <a:pt x="1859" y="195"/>
                  </a:cubicBezTo>
                  <a:cubicBezTo>
                    <a:pt x="1709" y="195"/>
                    <a:pt x="1557" y="157"/>
                    <a:pt x="1419" y="81"/>
                  </a:cubicBezTo>
                  <a:lnTo>
                    <a:pt x="1303" y="10"/>
                  </a:lnTo>
                  <a:lnTo>
                    <a:pt x="125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1" name="Google Shape;1644;p37">
              <a:extLst>
                <a:ext uri="{FF2B5EF4-FFF2-40B4-BE49-F238E27FC236}">
                  <a16:creationId xmlns:a16="http://schemas.microsoft.com/office/drawing/2014/main" id="{8D607D82-511E-425C-9BB3-4375F87AFD5D}"/>
                </a:ext>
              </a:extLst>
            </p:cNvPr>
            <p:cNvSpPr/>
            <p:nvPr/>
          </p:nvSpPr>
          <p:spPr>
            <a:xfrm>
              <a:off x="3513250" y="1325175"/>
              <a:ext cx="21875" cy="21675"/>
            </a:xfrm>
            <a:custGeom>
              <a:avLst/>
              <a:gdLst/>
              <a:ahLst/>
              <a:cxnLst/>
              <a:rect l="l" t="t" r="r" b="b"/>
              <a:pathLst>
                <a:path w="875" h="867" extrusionOk="0">
                  <a:moveTo>
                    <a:pt x="438" y="1"/>
                  </a:moveTo>
                  <a:cubicBezTo>
                    <a:pt x="197" y="1"/>
                    <a:pt x="1" y="197"/>
                    <a:pt x="1" y="429"/>
                  </a:cubicBezTo>
                  <a:cubicBezTo>
                    <a:pt x="1" y="670"/>
                    <a:pt x="197" y="866"/>
                    <a:pt x="438" y="866"/>
                  </a:cubicBezTo>
                  <a:cubicBezTo>
                    <a:pt x="679" y="866"/>
                    <a:pt x="875" y="670"/>
                    <a:pt x="875" y="429"/>
                  </a:cubicBezTo>
                  <a:cubicBezTo>
                    <a:pt x="875" y="197"/>
                    <a:pt x="679" y="1"/>
                    <a:pt x="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2" name="Google Shape;1645;p37">
              <a:extLst>
                <a:ext uri="{FF2B5EF4-FFF2-40B4-BE49-F238E27FC236}">
                  <a16:creationId xmlns:a16="http://schemas.microsoft.com/office/drawing/2014/main" id="{A7E63420-31F7-45F6-B848-A480A00A299B}"/>
                </a:ext>
              </a:extLst>
            </p:cNvPr>
            <p:cNvSpPr/>
            <p:nvPr/>
          </p:nvSpPr>
          <p:spPr>
            <a:xfrm>
              <a:off x="3631225" y="1325175"/>
              <a:ext cx="21675" cy="21675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9" y="1"/>
                  </a:moveTo>
                  <a:cubicBezTo>
                    <a:pt x="197" y="1"/>
                    <a:pt x="1" y="197"/>
                    <a:pt x="1" y="429"/>
                  </a:cubicBezTo>
                  <a:cubicBezTo>
                    <a:pt x="1" y="670"/>
                    <a:pt x="197" y="866"/>
                    <a:pt x="429" y="866"/>
                  </a:cubicBezTo>
                  <a:cubicBezTo>
                    <a:pt x="670" y="866"/>
                    <a:pt x="866" y="670"/>
                    <a:pt x="866" y="429"/>
                  </a:cubicBezTo>
                  <a:cubicBezTo>
                    <a:pt x="866" y="197"/>
                    <a:pt x="67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3" name="Google Shape;1646;p37">
              <a:extLst>
                <a:ext uri="{FF2B5EF4-FFF2-40B4-BE49-F238E27FC236}">
                  <a16:creationId xmlns:a16="http://schemas.microsoft.com/office/drawing/2014/main" id="{E54E3182-1D2B-450F-B6B0-392C1A97015F}"/>
                </a:ext>
              </a:extLst>
            </p:cNvPr>
            <p:cNvSpPr/>
            <p:nvPr/>
          </p:nvSpPr>
          <p:spPr>
            <a:xfrm>
              <a:off x="3482250" y="1122350"/>
              <a:ext cx="229075" cy="171400"/>
            </a:xfrm>
            <a:custGeom>
              <a:avLst/>
              <a:gdLst/>
              <a:ahLst/>
              <a:cxnLst/>
              <a:rect l="l" t="t" r="r" b="b"/>
              <a:pathLst>
                <a:path w="9163" h="6856" extrusionOk="0">
                  <a:moveTo>
                    <a:pt x="1507" y="1"/>
                  </a:moveTo>
                  <a:cubicBezTo>
                    <a:pt x="823" y="1"/>
                    <a:pt x="1" y="308"/>
                    <a:pt x="1" y="1789"/>
                  </a:cubicBezTo>
                  <a:lnTo>
                    <a:pt x="1" y="6856"/>
                  </a:lnTo>
                  <a:cubicBezTo>
                    <a:pt x="1" y="6856"/>
                    <a:pt x="1276" y="6115"/>
                    <a:pt x="1606" y="4474"/>
                  </a:cubicBezTo>
                  <a:cubicBezTo>
                    <a:pt x="1656" y="4249"/>
                    <a:pt x="1849" y="4102"/>
                    <a:pt x="2064" y="4102"/>
                  </a:cubicBezTo>
                  <a:cubicBezTo>
                    <a:pt x="2122" y="4102"/>
                    <a:pt x="2181" y="4112"/>
                    <a:pt x="2240" y="4135"/>
                  </a:cubicBezTo>
                  <a:cubicBezTo>
                    <a:pt x="2982" y="4419"/>
                    <a:pt x="4366" y="4864"/>
                    <a:pt x="5830" y="4864"/>
                  </a:cubicBezTo>
                  <a:cubicBezTo>
                    <a:pt x="6021" y="4864"/>
                    <a:pt x="6213" y="4856"/>
                    <a:pt x="6406" y="4840"/>
                  </a:cubicBezTo>
                  <a:cubicBezTo>
                    <a:pt x="6424" y="4838"/>
                    <a:pt x="6441" y="4837"/>
                    <a:pt x="6459" y="4837"/>
                  </a:cubicBezTo>
                  <a:cubicBezTo>
                    <a:pt x="6668" y="4837"/>
                    <a:pt x="6848" y="4982"/>
                    <a:pt x="6905" y="5188"/>
                  </a:cubicBezTo>
                  <a:cubicBezTo>
                    <a:pt x="7030" y="5678"/>
                    <a:pt x="7343" y="6481"/>
                    <a:pt x="8065" y="6856"/>
                  </a:cubicBezTo>
                  <a:lnTo>
                    <a:pt x="8065" y="3555"/>
                  </a:lnTo>
                  <a:cubicBezTo>
                    <a:pt x="8065" y="3555"/>
                    <a:pt x="8672" y="3341"/>
                    <a:pt x="9046" y="2681"/>
                  </a:cubicBezTo>
                  <a:cubicBezTo>
                    <a:pt x="9119" y="2559"/>
                    <a:pt x="9023" y="2408"/>
                    <a:pt x="8891" y="2408"/>
                  </a:cubicBezTo>
                  <a:cubicBezTo>
                    <a:pt x="8878" y="2408"/>
                    <a:pt x="8864" y="2410"/>
                    <a:pt x="8850" y="2413"/>
                  </a:cubicBezTo>
                  <a:cubicBezTo>
                    <a:pt x="8742" y="2435"/>
                    <a:pt x="8617" y="2452"/>
                    <a:pt x="8485" y="2452"/>
                  </a:cubicBezTo>
                  <a:cubicBezTo>
                    <a:pt x="8290" y="2452"/>
                    <a:pt x="8082" y="2414"/>
                    <a:pt x="7896" y="2297"/>
                  </a:cubicBezTo>
                  <a:cubicBezTo>
                    <a:pt x="7896" y="2297"/>
                    <a:pt x="8716" y="1887"/>
                    <a:pt x="9082" y="1334"/>
                  </a:cubicBezTo>
                  <a:cubicBezTo>
                    <a:pt x="9162" y="1218"/>
                    <a:pt x="9073" y="1057"/>
                    <a:pt x="8930" y="1057"/>
                  </a:cubicBezTo>
                  <a:cubicBezTo>
                    <a:pt x="7967" y="1039"/>
                    <a:pt x="4729" y="915"/>
                    <a:pt x="2409" y="156"/>
                  </a:cubicBezTo>
                  <a:cubicBezTo>
                    <a:pt x="2409" y="156"/>
                    <a:pt x="1993" y="1"/>
                    <a:pt x="15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4" name="Google Shape;1647;p37">
              <a:extLst>
                <a:ext uri="{FF2B5EF4-FFF2-40B4-BE49-F238E27FC236}">
                  <a16:creationId xmlns:a16="http://schemas.microsoft.com/office/drawing/2014/main" id="{0DD5E450-38A7-4441-9207-1F48A723CB70}"/>
                </a:ext>
              </a:extLst>
            </p:cNvPr>
            <p:cNvSpPr/>
            <p:nvPr/>
          </p:nvSpPr>
          <p:spPr>
            <a:xfrm>
              <a:off x="3654425" y="1146975"/>
              <a:ext cx="57125" cy="147225"/>
            </a:xfrm>
            <a:custGeom>
              <a:avLst/>
              <a:gdLst/>
              <a:ahLst/>
              <a:cxnLst/>
              <a:rect l="l" t="t" r="r" b="b"/>
              <a:pathLst>
                <a:path w="2285" h="5889" extrusionOk="0">
                  <a:moveTo>
                    <a:pt x="1080" y="1"/>
                  </a:moveTo>
                  <a:cubicBezTo>
                    <a:pt x="982" y="144"/>
                    <a:pt x="875" y="260"/>
                    <a:pt x="768" y="358"/>
                  </a:cubicBezTo>
                  <a:cubicBezTo>
                    <a:pt x="277" y="822"/>
                    <a:pt x="1" y="1482"/>
                    <a:pt x="1" y="2151"/>
                  </a:cubicBezTo>
                  <a:lnTo>
                    <a:pt x="1" y="4203"/>
                  </a:lnTo>
                  <a:lnTo>
                    <a:pt x="9" y="4203"/>
                  </a:lnTo>
                  <a:cubicBezTo>
                    <a:pt x="134" y="4693"/>
                    <a:pt x="447" y="5505"/>
                    <a:pt x="1178" y="5889"/>
                  </a:cubicBezTo>
                  <a:lnTo>
                    <a:pt x="1178" y="2561"/>
                  </a:lnTo>
                  <a:cubicBezTo>
                    <a:pt x="1178" y="2561"/>
                    <a:pt x="1794" y="2338"/>
                    <a:pt x="2168" y="1678"/>
                  </a:cubicBezTo>
                  <a:cubicBezTo>
                    <a:pt x="2241" y="1549"/>
                    <a:pt x="2146" y="1405"/>
                    <a:pt x="2015" y="1405"/>
                  </a:cubicBezTo>
                  <a:cubicBezTo>
                    <a:pt x="2001" y="1405"/>
                    <a:pt x="1987" y="1407"/>
                    <a:pt x="1972" y="1410"/>
                  </a:cubicBezTo>
                  <a:cubicBezTo>
                    <a:pt x="1864" y="1431"/>
                    <a:pt x="1742" y="1447"/>
                    <a:pt x="1614" y="1447"/>
                  </a:cubicBezTo>
                  <a:cubicBezTo>
                    <a:pt x="1413" y="1447"/>
                    <a:pt x="1199" y="1409"/>
                    <a:pt x="1009" y="1294"/>
                  </a:cubicBezTo>
                  <a:cubicBezTo>
                    <a:pt x="1009" y="1294"/>
                    <a:pt x="1838" y="875"/>
                    <a:pt x="2204" y="322"/>
                  </a:cubicBezTo>
                  <a:cubicBezTo>
                    <a:pt x="2284" y="206"/>
                    <a:pt x="2195" y="46"/>
                    <a:pt x="2052" y="37"/>
                  </a:cubicBezTo>
                  <a:cubicBezTo>
                    <a:pt x="1838" y="37"/>
                    <a:pt x="1499" y="28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5" name="Google Shape;1648;p37">
              <a:extLst>
                <a:ext uri="{FF2B5EF4-FFF2-40B4-BE49-F238E27FC236}">
                  <a16:creationId xmlns:a16="http://schemas.microsoft.com/office/drawing/2014/main" id="{4CDF1B55-594C-4B38-84EF-5151AEC350C7}"/>
                </a:ext>
              </a:extLst>
            </p:cNvPr>
            <p:cNvSpPr/>
            <p:nvPr/>
          </p:nvSpPr>
          <p:spPr>
            <a:xfrm>
              <a:off x="3578150" y="1419075"/>
              <a:ext cx="9850" cy="9850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7" y="1"/>
                  </a:moveTo>
                  <a:cubicBezTo>
                    <a:pt x="90" y="1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304" y="393"/>
                    <a:pt x="393" y="304"/>
                    <a:pt x="393" y="197"/>
                  </a:cubicBezTo>
                  <a:cubicBezTo>
                    <a:pt x="393" y="90"/>
                    <a:pt x="304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6" name="Google Shape;1649;p37">
              <a:extLst>
                <a:ext uri="{FF2B5EF4-FFF2-40B4-BE49-F238E27FC236}">
                  <a16:creationId xmlns:a16="http://schemas.microsoft.com/office/drawing/2014/main" id="{AE215F7E-F7CB-4BD1-B720-656D8027E865}"/>
                </a:ext>
              </a:extLst>
            </p:cNvPr>
            <p:cNvSpPr/>
            <p:nvPr/>
          </p:nvSpPr>
          <p:spPr>
            <a:xfrm>
              <a:off x="3578150" y="1432450"/>
              <a:ext cx="9850" cy="9850"/>
            </a:xfrm>
            <a:custGeom>
              <a:avLst/>
              <a:gdLst/>
              <a:ahLst/>
              <a:cxnLst/>
              <a:rect l="l" t="t" r="r" b="b"/>
              <a:pathLst>
                <a:path w="394" h="394" extrusionOk="0">
                  <a:moveTo>
                    <a:pt x="197" y="1"/>
                  </a:moveTo>
                  <a:cubicBezTo>
                    <a:pt x="90" y="1"/>
                    <a:pt x="1" y="90"/>
                    <a:pt x="1" y="197"/>
                  </a:cubicBezTo>
                  <a:cubicBezTo>
                    <a:pt x="1" y="304"/>
                    <a:pt x="90" y="393"/>
                    <a:pt x="197" y="393"/>
                  </a:cubicBezTo>
                  <a:cubicBezTo>
                    <a:pt x="304" y="393"/>
                    <a:pt x="393" y="304"/>
                    <a:pt x="393" y="197"/>
                  </a:cubicBezTo>
                  <a:cubicBezTo>
                    <a:pt x="393" y="90"/>
                    <a:pt x="304" y="1"/>
                    <a:pt x="19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7" name="Google Shape;1650;p37">
              <a:extLst>
                <a:ext uri="{FF2B5EF4-FFF2-40B4-BE49-F238E27FC236}">
                  <a16:creationId xmlns:a16="http://schemas.microsoft.com/office/drawing/2014/main" id="{93E051B1-65EF-4C5B-858D-578A241D4C98}"/>
                </a:ext>
              </a:extLst>
            </p:cNvPr>
            <p:cNvSpPr/>
            <p:nvPr/>
          </p:nvSpPr>
          <p:spPr>
            <a:xfrm>
              <a:off x="3533325" y="1319825"/>
              <a:ext cx="99725" cy="99725"/>
            </a:xfrm>
            <a:custGeom>
              <a:avLst/>
              <a:gdLst/>
              <a:ahLst/>
              <a:cxnLst/>
              <a:rect l="l" t="t" r="r" b="b"/>
              <a:pathLst>
                <a:path w="3989" h="3989" extrusionOk="0">
                  <a:moveTo>
                    <a:pt x="1990" y="1"/>
                  </a:moveTo>
                  <a:cubicBezTo>
                    <a:pt x="893" y="1"/>
                    <a:pt x="0" y="893"/>
                    <a:pt x="0" y="1999"/>
                  </a:cubicBezTo>
                  <a:cubicBezTo>
                    <a:pt x="0" y="3096"/>
                    <a:pt x="893" y="3988"/>
                    <a:pt x="1990" y="3988"/>
                  </a:cubicBezTo>
                  <a:cubicBezTo>
                    <a:pt x="3096" y="3988"/>
                    <a:pt x="3988" y="3096"/>
                    <a:pt x="3988" y="1999"/>
                  </a:cubicBezTo>
                  <a:cubicBezTo>
                    <a:pt x="3988" y="893"/>
                    <a:pt x="3096" y="1"/>
                    <a:pt x="19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8" name="Google Shape;1651;p37">
              <a:extLst>
                <a:ext uri="{FF2B5EF4-FFF2-40B4-BE49-F238E27FC236}">
                  <a16:creationId xmlns:a16="http://schemas.microsoft.com/office/drawing/2014/main" id="{952EA040-5CFD-4E25-8157-C95B3B821038}"/>
                </a:ext>
              </a:extLst>
            </p:cNvPr>
            <p:cNvSpPr/>
            <p:nvPr/>
          </p:nvSpPr>
          <p:spPr>
            <a:xfrm>
              <a:off x="3547150" y="1341875"/>
              <a:ext cx="21650" cy="21700"/>
            </a:xfrm>
            <a:custGeom>
              <a:avLst/>
              <a:gdLst/>
              <a:ahLst/>
              <a:cxnLst/>
              <a:rect l="l" t="t" r="r" b="b"/>
              <a:pathLst>
                <a:path w="866" h="868" extrusionOk="0">
                  <a:moveTo>
                    <a:pt x="634" y="0"/>
                  </a:moveTo>
                  <a:cubicBezTo>
                    <a:pt x="577" y="0"/>
                    <a:pt x="521" y="25"/>
                    <a:pt x="482" y="73"/>
                  </a:cubicBezTo>
                  <a:lnTo>
                    <a:pt x="81" y="528"/>
                  </a:lnTo>
                  <a:cubicBezTo>
                    <a:pt x="1" y="609"/>
                    <a:pt x="9" y="742"/>
                    <a:pt x="99" y="814"/>
                  </a:cubicBezTo>
                  <a:cubicBezTo>
                    <a:pt x="134" y="849"/>
                    <a:pt x="179" y="867"/>
                    <a:pt x="233" y="867"/>
                  </a:cubicBezTo>
                  <a:cubicBezTo>
                    <a:pt x="286" y="867"/>
                    <a:pt x="348" y="849"/>
                    <a:pt x="384" y="796"/>
                  </a:cubicBezTo>
                  <a:lnTo>
                    <a:pt x="786" y="341"/>
                  </a:lnTo>
                  <a:cubicBezTo>
                    <a:pt x="866" y="261"/>
                    <a:pt x="857" y="127"/>
                    <a:pt x="768" y="55"/>
                  </a:cubicBezTo>
                  <a:cubicBezTo>
                    <a:pt x="731" y="18"/>
                    <a:pt x="682" y="0"/>
                    <a:pt x="63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Google Shape;1652;p37">
              <a:extLst>
                <a:ext uri="{FF2B5EF4-FFF2-40B4-BE49-F238E27FC236}">
                  <a16:creationId xmlns:a16="http://schemas.microsoft.com/office/drawing/2014/main" id="{7CA96312-4559-4D11-8EB2-3FE37DFCE8FE}"/>
                </a:ext>
              </a:extLst>
            </p:cNvPr>
            <p:cNvSpPr/>
            <p:nvPr/>
          </p:nvSpPr>
          <p:spPr>
            <a:xfrm>
              <a:off x="3537350" y="1288375"/>
              <a:ext cx="31225" cy="10300"/>
            </a:xfrm>
            <a:custGeom>
              <a:avLst/>
              <a:gdLst/>
              <a:ahLst/>
              <a:cxnLst/>
              <a:rect l="l" t="t" r="r" b="b"/>
              <a:pathLst>
                <a:path w="1249" h="412" extrusionOk="0">
                  <a:moveTo>
                    <a:pt x="223" y="1"/>
                  </a:moveTo>
                  <a:cubicBezTo>
                    <a:pt x="98" y="1"/>
                    <a:pt x="0" y="108"/>
                    <a:pt x="18" y="233"/>
                  </a:cubicBezTo>
                  <a:cubicBezTo>
                    <a:pt x="27" y="331"/>
                    <a:pt x="125" y="411"/>
                    <a:pt x="232" y="411"/>
                  </a:cubicBezTo>
                  <a:lnTo>
                    <a:pt x="1026" y="411"/>
                  </a:lnTo>
                  <a:cubicBezTo>
                    <a:pt x="1151" y="411"/>
                    <a:pt x="1249" y="304"/>
                    <a:pt x="1231" y="179"/>
                  </a:cubicBezTo>
                  <a:cubicBezTo>
                    <a:pt x="1213" y="72"/>
                    <a:pt x="1124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0" name="Google Shape;1653;p37">
              <a:extLst>
                <a:ext uri="{FF2B5EF4-FFF2-40B4-BE49-F238E27FC236}">
                  <a16:creationId xmlns:a16="http://schemas.microsoft.com/office/drawing/2014/main" id="{B29FB6EC-BB1E-436A-9994-668E2F7B20EA}"/>
                </a:ext>
              </a:extLst>
            </p:cNvPr>
            <p:cNvSpPr/>
            <p:nvPr/>
          </p:nvSpPr>
          <p:spPr>
            <a:xfrm>
              <a:off x="3597775" y="1288375"/>
              <a:ext cx="31025" cy="10300"/>
            </a:xfrm>
            <a:custGeom>
              <a:avLst/>
              <a:gdLst/>
              <a:ahLst/>
              <a:cxnLst/>
              <a:rect l="l" t="t" r="r" b="b"/>
              <a:pathLst>
                <a:path w="1241" h="412" extrusionOk="0">
                  <a:moveTo>
                    <a:pt x="215" y="1"/>
                  </a:moveTo>
                  <a:cubicBezTo>
                    <a:pt x="99" y="1"/>
                    <a:pt x="1" y="108"/>
                    <a:pt x="18" y="233"/>
                  </a:cubicBezTo>
                  <a:cubicBezTo>
                    <a:pt x="27" y="331"/>
                    <a:pt x="126" y="411"/>
                    <a:pt x="224" y="411"/>
                  </a:cubicBezTo>
                  <a:lnTo>
                    <a:pt x="1027" y="411"/>
                  </a:lnTo>
                  <a:cubicBezTo>
                    <a:pt x="1143" y="411"/>
                    <a:pt x="1241" y="304"/>
                    <a:pt x="1232" y="179"/>
                  </a:cubicBezTo>
                  <a:cubicBezTo>
                    <a:pt x="1214" y="72"/>
                    <a:pt x="1125" y="1"/>
                    <a:pt x="10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1" name="Google Shape;1654;p37">
              <a:extLst>
                <a:ext uri="{FF2B5EF4-FFF2-40B4-BE49-F238E27FC236}">
                  <a16:creationId xmlns:a16="http://schemas.microsoft.com/office/drawing/2014/main" id="{7F442613-F43F-44ED-BE69-DD5734355BBE}"/>
                </a:ext>
              </a:extLst>
            </p:cNvPr>
            <p:cNvSpPr/>
            <p:nvPr/>
          </p:nvSpPr>
          <p:spPr>
            <a:xfrm>
              <a:off x="3522625" y="1257075"/>
              <a:ext cx="33475" cy="18625"/>
            </a:xfrm>
            <a:custGeom>
              <a:avLst/>
              <a:gdLst/>
              <a:ahLst/>
              <a:cxnLst/>
              <a:rect l="l" t="t" r="r" b="b"/>
              <a:pathLst>
                <a:path w="1339" h="745" extrusionOk="0">
                  <a:moveTo>
                    <a:pt x="1101" y="1"/>
                  </a:moveTo>
                  <a:cubicBezTo>
                    <a:pt x="1076" y="1"/>
                    <a:pt x="1051" y="5"/>
                    <a:pt x="1026" y="13"/>
                  </a:cubicBezTo>
                  <a:lnTo>
                    <a:pt x="152" y="352"/>
                  </a:lnTo>
                  <a:cubicBezTo>
                    <a:pt x="54" y="388"/>
                    <a:pt x="0" y="512"/>
                    <a:pt x="36" y="611"/>
                  </a:cubicBezTo>
                  <a:cubicBezTo>
                    <a:pt x="72" y="700"/>
                    <a:pt x="152" y="744"/>
                    <a:pt x="232" y="744"/>
                  </a:cubicBezTo>
                  <a:cubicBezTo>
                    <a:pt x="259" y="744"/>
                    <a:pt x="277" y="744"/>
                    <a:pt x="304" y="735"/>
                  </a:cubicBezTo>
                  <a:lnTo>
                    <a:pt x="1178" y="396"/>
                  </a:lnTo>
                  <a:cubicBezTo>
                    <a:pt x="1285" y="352"/>
                    <a:pt x="1338" y="236"/>
                    <a:pt x="1294" y="129"/>
                  </a:cubicBezTo>
                  <a:cubicBezTo>
                    <a:pt x="1266" y="46"/>
                    <a:pt x="1186" y="1"/>
                    <a:pt x="11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Google Shape;1655;p37">
              <a:extLst>
                <a:ext uri="{FF2B5EF4-FFF2-40B4-BE49-F238E27FC236}">
                  <a16:creationId xmlns:a16="http://schemas.microsoft.com/office/drawing/2014/main" id="{32689EE6-9B35-42A5-A53E-855B1CF46169}"/>
                </a:ext>
              </a:extLst>
            </p:cNvPr>
            <p:cNvSpPr/>
            <p:nvPr/>
          </p:nvSpPr>
          <p:spPr>
            <a:xfrm>
              <a:off x="3610275" y="1257075"/>
              <a:ext cx="33475" cy="18625"/>
            </a:xfrm>
            <a:custGeom>
              <a:avLst/>
              <a:gdLst/>
              <a:ahLst/>
              <a:cxnLst/>
              <a:rect l="l" t="t" r="r" b="b"/>
              <a:pathLst>
                <a:path w="1339" h="745" extrusionOk="0">
                  <a:moveTo>
                    <a:pt x="230" y="1"/>
                  </a:moveTo>
                  <a:cubicBezTo>
                    <a:pt x="147" y="1"/>
                    <a:pt x="70" y="46"/>
                    <a:pt x="36" y="129"/>
                  </a:cubicBezTo>
                  <a:cubicBezTo>
                    <a:pt x="0" y="236"/>
                    <a:pt x="54" y="352"/>
                    <a:pt x="152" y="396"/>
                  </a:cubicBezTo>
                  <a:lnTo>
                    <a:pt x="1026" y="735"/>
                  </a:lnTo>
                  <a:cubicBezTo>
                    <a:pt x="1053" y="744"/>
                    <a:pt x="1080" y="744"/>
                    <a:pt x="1106" y="744"/>
                  </a:cubicBezTo>
                  <a:cubicBezTo>
                    <a:pt x="1187" y="744"/>
                    <a:pt x="1267" y="700"/>
                    <a:pt x="1294" y="611"/>
                  </a:cubicBezTo>
                  <a:cubicBezTo>
                    <a:pt x="1338" y="512"/>
                    <a:pt x="1285" y="388"/>
                    <a:pt x="1178" y="352"/>
                  </a:cubicBezTo>
                  <a:lnTo>
                    <a:pt x="304" y="13"/>
                  </a:lnTo>
                  <a:cubicBezTo>
                    <a:pt x="279" y="5"/>
                    <a:pt x="254" y="1"/>
                    <a:pt x="2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3" name="Google Shape;1656;p37">
              <a:extLst>
                <a:ext uri="{FF2B5EF4-FFF2-40B4-BE49-F238E27FC236}">
                  <a16:creationId xmlns:a16="http://schemas.microsoft.com/office/drawing/2014/main" id="{C372C0A3-DC94-46CC-B464-46AD23F40FFE}"/>
                </a:ext>
              </a:extLst>
            </p:cNvPr>
            <p:cNvSpPr/>
            <p:nvPr/>
          </p:nvSpPr>
          <p:spPr>
            <a:xfrm>
              <a:off x="3455925" y="1117025"/>
              <a:ext cx="260075" cy="349800"/>
            </a:xfrm>
            <a:custGeom>
              <a:avLst/>
              <a:gdLst/>
              <a:ahLst/>
              <a:cxnLst/>
              <a:rect l="l" t="t" r="r" b="b"/>
              <a:pathLst>
                <a:path w="10403" h="13992" extrusionOk="0">
                  <a:moveTo>
                    <a:pt x="2570" y="417"/>
                  </a:moveTo>
                  <a:cubicBezTo>
                    <a:pt x="3009" y="417"/>
                    <a:pt x="3394" y="557"/>
                    <a:pt x="3400" y="557"/>
                  </a:cubicBezTo>
                  <a:cubicBezTo>
                    <a:pt x="3400" y="557"/>
                    <a:pt x="3400" y="557"/>
                    <a:pt x="3409" y="566"/>
                  </a:cubicBezTo>
                  <a:cubicBezTo>
                    <a:pt x="5719" y="1315"/>
                    <a:pt x="8922" y="1449"/>
                    <a:pt x="9921" y="1467"/>
                  </a:cubicBezTo>
                  <a:cubicBezTo>
                    <a:pt x="9582" y="1939"/>
                    <a:pt x="8851" y="2314"/>
                    <a:pt x="8842" y="2323"/>
                  </a:cubicBezTo>
                  <a:cubicBezTo>
                    <a:pt x="8761" y="2368"/>
                    <a:pt x="8717" y="2457"/>
                    <a:pt x="8743" y="2555"/>
                  </a:cubicBezTo>
                  <a:cubicBezTo>
                    <a:pt x="8752" y="2608"/>
                    <a:pt x="8788" y="2653"/>
                    <a:pt x="8842" y="2680"/>
                  </a:cubicBezTo>
                  <a:cubicBezTo>
                    <a:pt x="9055" y="2814"/>
                    <a:pt x="9293" y="2857"/>
                    <a:pt x="9513" y="2857"/>
                  </a:cubicBezTo>
                  <a:cubicBezTo>
                    <a:pt x="9643" y="2857"/>
                    <a:pt x="9767" y="2842"/>
                    <a:pt x="9876" y="2823"/>
                  </a:cubicBezTo>
                  <a:lnTo>
                    <a:pt x="9876" y="2823"/>
                  </a:lnTo>
                  <a:cubicBezTo>
                    <a:pt x="9546" y="3367"/>
                    <a:pt x="9038" y="3554"/>
                    <a:pt x="9038" y="3563"/>
                  </a:cubicBezTo>
                  <a:cubicBezTo>
                    <a:pt x="8958" y="3590"/>
                    <a:pt x="8904" y="3661"/>
                    <a:pt x="8904" y="3750"/>
                  </a:cubicBezTo>
                  <a:lnTo>
                    <a:pt x="8904" y="4268"/>
                  </a:lnTo>
                  <a:lnTo>
                    <a:pt x="8931" y="4277"/>
                  </a:lnTo>
                  <a:lnTo>
                    <a:pt x="8931" y="6676"/>
                  </a:lnTo>
                  <a:cubicBezTo>
                    <a:pt x="8663" y="6444"/>
                    <a:pt x="8351" y="6034"/>
                    <a:pt x="8164" y="5338"/>
                  </a:cubicBezTo>
                  <a:cubicBezTo>
                    <a:pt x="8092" y="5044"/>
                    <a:pt x="7825" y="4839"/>
                    <a:pt x="7512" y="4839"/>
                  </a:cubicBezTo>
                  <a:lnTo>
                    <a:pt x="7459" y="4839"/>
                  </a:lnTo>
                  <a:cubicBezTo>
                    <a:pt x="7269" y="4855"/>
                    <a:pt x="7079" y="4863"/>
                    <a:pt x="6890" y="4863"/>
                  </a:cubicBezTo>
                  <a:cubicBezTo>
                    <a:pt x="5466" y="4863"/>
                    <a:pt x="4114" y="4427"/>
                    <a:pt x="3382" y="4152"/>
                  </a:cubicBezTo>
                  <a:cubicBezTo>
                    <a:pt x="3300" y="4119"/>
                    <a:pt x="3212" y="4100"/>
                    <a:pt x="3123" y="4100"/>
                  </a:cubicBezTo>
                  <a:cubicBezTo>
                    <a:pt x="3066" y="4100"/>
                    <a:pt x="3009" y="4108"/>
                    <a:pt x="2954" y="4125"/>
                  </a:cubicBezTo>
                  <a:cubicBezTo>
                    <a:pt x="2704" y="4196"/>
                    <a:pt x="2526" y="4393"/>
                    <a:pt x="2472" y="4642"/>
                  </a:cubicBezTo>
                  <a:cubicBezTo>
                    <a:pt x="2267" y="5677"/>
                    <a:pt x="1651" y="6337"/>
                    <a:pt x="1277" y="6659"/>
                  </a:cubicBezTo>
                  <a:lnTo>
                    <a:pt x="1277" y="4268"/>
                  </a:lnTo>
                  <a:lnTo>
                    <a:pt x="1277" y="2002"/>
                  </a:lnTo>
                  <a:cubicBezTo>
                    <a:pt x="1277" y="1333"/>
                    <a:pt x="1446" y="869"/>
                    <a:pt x="1794" y="628"/>
                  </a:cubicBezTo>
                  <a:cubicBezTo>
                    <a:pt x="2025" y="467"/>
                    <a:pt x="2307" y="417"/>
                    <a:pt x="2570" y="417"/>
                  </a:cubicBezTo>
                  <a:close/>
                  <a:moveTo>
                    <a:pt x="9341" y="6712"/>
                  </a:moveTo>
                  <a:cubicBezTo>
                    <a:pt x="9618" y="6792"/>
                    <a:pt x="9814" y="7069"/>
                    <a:pt x="9760" y="7390"/>
                  </a:cubicBezTo>
                  <a:cubicBezTo>
                    <a:pt x="9752" y="7479"/>
                    <a:pt x="9707" y="7569"/>
                    <a:pt x="9653" y="7640"/>
                  </a:cubicBezTo>
                  <a:cubicBezTo>
                    <a:pt x="9573" y="7747"/>
                    <a:pt x="9466" y="7818"/>
                    <a:pt x="9341" y="7854"/>
                  </a:cubicBezTo>
                  <a:lnTo>
                    <a:pt x="9341" y="6712"/>
                  </a:lnTo>
                  <a:close/>
                  <a:moveTo>
                    <a:pt x="839" y="6721"/>
                  </a:moveTo>
                  <a:lnTo>
                    <a:pt x="839" y="7863"/>
                  </a:lnTo>
                  <a:cubicBezTo>
                    <a:pt x="590" y="7792"/>
                    <a:pt x="402" y="7560"/>
                    <a:pt x="402" y="7292"/>
                  </a:cubicBezTo>
                  <a:cubicBezTo>
                    <a:pt x="402" y="7015"/>
                    <a:pt x="590" y="6783"/>
                    <a:pt x="839" y="6721"/>
                  </a:cubicBezTo>
                  <a:close/>
                  <a:moveTo>
                    <a:pt x="6406" y="11860"/>
                  </a:moveTo>
                  <a:cubicBezTo>
                    <a:pt x="6620" y="12056"/>
                    <a:pt x="6745" y="12332"/>
                    <a:pt x="6745" y="12618"/>
                  </a:cubicBezTo>
                  <a:lnTo>
                    <a:pt x="6745" y="13581"/>
                  </a:lnTo>
                  <a:lnTo>
                    <a:pt x="6246" y="13581"/>
                  </a:lnTo>
                  <a:lnTo>
                    <a:pt x="6246" y="13126"/>
                  </a:lnTo>
                  <a:cubicBezTo>
                    <a:pt x="6246" y="13019"/>
                    <a:pt x="6174" y="12930"/>
                    <a:pt x="6067" y="12912"/>
                  </a:cubicBezTo>
                  <a:cubicBezTo>
                    <a:pt x="6062" y="12912"/>
                    <a:pt x="6057" y="12912"/>
                    <a:pt x="6051" y="12912"/>
                  </a:cubicBezTo>
                  <a:cubicBezTo>
                    <a:pt x="5933" y="12912"/>
                    <a:pt x="5835" y="13006"/>
                    <a:pt x="5835" y="13117"/>
                  </a:cubicBezTo>
                  <a:lnTo>
                    <a:pt x="5835" y="13581"/>
                  </a:lnTo>
                  <a:lnTo>
                    <a:pt x="4336" y="13581"/>
                  </a:lnTo>
                  <a:lnTo>
                    <a:pt x="4336" y="13126"/>
                  </a:lnTo>
                  <a:cubicBezTo>
                    <a:pt x="4336" y="13019"/>
                    <a:pt x="4256" y="12930"/>
                    <a:pt x="4158" y="12912"/>
                  </a:cubicBezTo>
                  <a:cubicBezTo>
                    <a:pt x="4153" y="12912"/>
                    <a:pt x="4147" y="12912"/>
                    <a:pt x="4142" y="12912"/>
                  </a:cubicBezTo>
                  <a:cubicBezTo>
                    <a:pt x="4024" y="12912"/>
                    <a:pt x="3926" y="13006"/>
                    <a:pt x="3926" y="13117"/>
                  </a:cubicBezTo>
                  <a:lnTo>
                    <a:pt x="3926" y="13581"/>
                  </a:lnTo>
                  <a:lnTo>
                    <a:pt x="3435" y="13581"/>
                  </a:lnTo>
                  <a:lnTo>
                    <a:pt x="3435" y="12618"/>
                  </a:lnTo>
                  <a:cubicBezTo>
                    <a:pt x="3435" y="12332"/>
                    <a:pt x="3560" y="12056"/>
                    <a:pt x="3766" y="11860"/>
                  </a:cubicBezTo>
                  <a:cubicBezTo>
                    <a:pt x="4140" y="12136"/>
                    <a:pt x="4595" y="12297"/>
                    <a:pt x="5086" y="12297"/>
                  </a:cubicBezTo>
                  <a:cubicBezTo>
                    <a:pt x="5585" y="12297"/>
                    <a:pt x="6040" y="12136"/>
                    <a:pt x="6406" y="11860"/>
                  </a:cubicBezTo>
                  <a:close/>
                  <a:moveTo>
                    <a:pt x="2569" y="0"/>
                  </a:moveTo>
                  <a:cubicBezTo>
                    <a:pt x="2237" y="0"/>
                    <a:pt x="1872" y="66"/>
                    <a:pt x="1562" y="280"/>
                  </a:cubicBezTo>
                  <a:cubicBezTo>
                    <a:pt x="1098" y="601"/>
                    <a:pt x="866" y="1181"/>
                    <a:pt x="866" y="1993"/>
                  </a:cubicBezTo>
                  <a:lnTo>
                    <a:pt x="866" y="4277"/>
                  </a:lnTo>
                  <a:lnTo>
                    <a:pt x="866" y="6293"/>
                  </a:lnTo>
                  <a:cubicBezTo>
                    <a:pt x="376" y="6364"/>
                    <a:pt x="1" y="6783"/>
                    <a:pt x="1" y="7292"/>
                  </a:cubicBezTo>
                  <a:cubicBezTo>
                    <a:pt x="1" y="7800"/>
                    <a:pt x="384" y="8220"/>
                    <a:pt x="875" y="8282"/>
                  </a:cubicBezTo>
                  <a:cubicBezTo>
                    <a:pt x="911" y="8586"/>
                    <a:pt x="982" y="8889"/>
                    <a:pt x="1107" y="9174"/>
                  </a:cubicBezTo>
                  <a:cubicBezTo>
                    <a:pt x="1134" y="9246"/>
                    <a:pt x="1214" y="9299"/>
                    <a:pt x="1294" y="9299"/>
                  </a:cubicBezTo>
                  <a:cubicBezTo>
                    <a:pt x="1330" y="9299"/>
                    <a:pt x="1357" y="9290"/>
                    <a:pt x="1393" y="9272"/>
                  </a:cubicBezTo>
                  <a:cubicBezTo>
                    <a:pt x="1482" y="9219"/>
                    <a:pt x="1517" y="9103"/>
                    <a:pt x="1482" y="9005"/>
                  </a:cubicBezTo>
                  <a:cubicBezTo>
                    <a:pt x="1339" y="8675"/>
                    <a:pt x="1277" y="8327"/>
                    <a:pt x="1277" y="7970"/>
                  </a:cubicBezTo>
                  <a:lnTo>
                    <a:pt x="1277" y="7176"/>
                  </a:lnTo>
                  <a:cubicBezTo>
                    <a:pt x="1598" y="6953"/>
                    <a:pt x="2579" y="6177"/>
                    <a:pt x="2873" y="4723"/>
                  </a:cubicBezTo>
                  <a:cubicBezTo>
                    <a:pt x="2891" y="4634"/>
                    <a:pt x="2963" y="4553"/>
                    <a:pt x="3052" y="4526"/>
                  </a:cubicBezTo>
                  <a:cubicBezTo>
                    <a:pt x="3080" y="4514"/>
                    <a:pt x="3108" y="4510"/>
                    <a:pt x="3136" y="4510"/>
                  </a:cubicBezTo>
                  <a:cubicBezTo>
                    <a:pt x="3171" y="4510"/>
                    <a:pt x="3205" y="4517"/>
                    <a:pt x="3239" y="4526"/>
                  </a:cubicBezTo>
                  <a:cubicBezTo>
                    <a:pt x="3997" y="4821"/>
                    <a:pt x="5398" y="5276"/>
                    <a:pt x="6888" y="5276"/>
                  </a:cubicBezTo>
                  <a:cubicBezTo>
                    <a:pt x="7093" y="5276"/>
                    <a:pt x="7289" y="5267"/>
                    <a:pt x="7495" y="5249"/>
                  </a:cubicBezTo>
                  <a:cubicBezTo>
                    <a:pt x="7505" y="5248"/>
                    <a:pt x="7516" y="5247"/>
                    <a:pt x="7526" y="5247"/>
                  </a:cubicBezTo>
                  <a:cubicBezTo>
                    <a:pt x="7639" y="5247"/>
                    <a:pt x="7738" y="5331"/>
                    <a:pt x="7771" y="5445"/>
                  </a:cubicBezTo>
                  <a:cubicBezTo>
                    <a:pt x="7896" y="5909"/>
                    <a:pt x="8199" y="6739"/>
                    <a:pt x="8931" y="7176"/>
                  </a:cubicBezTo>
                  <a:lnTo>
                    <a:pt x="8931" y="7961"/>
                  </a:lnTo>
                  <a:cubicBezTo>
                    <a:pt x="8931" y="9085"/>
                    <a:pt x="8244" y="10049"/>
                    <a:pt x="7263" y="10459"/>
                  </a:cubicBezTo>
                  <a:cubicBezTo>
                    <a:pt x="7280" y="10343"/>
                    <a:pt x="7298" y="10218"/>
                    <a:pt x="7298" y="10102"/>
                  </a:cubicBezTo>
                  <a:cubicBezTo>
                    <a:pt x="7298" y="9576"/>
                    <a:pt x="7111" y="9067"/>
                    <a:pt x="6772" y="8675"/>
                  </a:cubicBezTo>
                  <a:cubicBezTo>
                    <a:pt x="6731" y="8624"/>
                    <a:pt x="6671" y="8600"/>
                    <a:pt x="6612" y="8600"/>
                  </a:cubicBezTo>
                  <a:cubicBezTo>
                    <a:pt x="6555" y="8600"/>
                    <a:pt x="6499" y="8622"/>
                    <a:pt x="6460" y="8666"/>
                  </a:cubicBezTo>
                  <a:cubicBezTo>
                    <a:pt x="6388" y="8746"/>
                    <a:pt x="6397" y="8871"/>
                    <a:pt x="6460" y="8951"/>
                  </a:cubicBezTo>
                  <a:cubicBezTo>
                    <a:pt x="6736" y="9272"/>
                    <a:pt x="6879" y="9683"/>
                    <a:pt x="6879" y="10102"/>
                  </a:cubicBezTo>
                  <a:cubicBezTo>
                    <a:pt x="6879" y="11088"/>
                    <a:pt x="6083" y="11889"/>
                    <a:pt x="5092" y="11889"/>
                  </a:cubicBezTo>
                  <a:cubicBezTo>
                    <a:pt x="5061" y="11889"/>
                    <a:pt x="5029" y="11888"/>
                    <a:pt x="4997" y="11886"/>
                  </a:cubicBezTo>
                  <a:cubicBezTo>
                    <a:pt x="4087" y="11842"/>
                    <a:pt x="3337" y="11101"/>
                    <a:pt x="3293" y="10182"/>
                  </a:cubicBezTo>
                  <a:cubicBezTo>
                    <a:pt x="3248" y="9156"/>
                    <a:pt x="4069" y="8309"/>
                    <a:pt x="5086" y="8309"/>
                  </a:cubicBezTo>
                  <a:cubicBezTo>
                    <a:pt x="5175" y="8309"/>
                    <a:pt x="5273" y="8318"/>
                    <a:pt x="5353" y="8327"/>
                  </a:cubicBezTo>
                  <a:cubicBezTo>
                    <a:pt x="5367" y="8329"/>
                    <a:pt x="5380" y="8331"/>
                    <a:pt x="5393" y="8331"/>
                  </a:cubicBezTo>
                  <a:cubicBezTo>
                    <a:pt x="5468" y="8331"/>
                    <a:pt x="5539" y="8289"/>
                    <a:pt x="5577" y="8229"/>
                  </a:cubicBezTo>
                  <a:cubicBezTo>
                    <a:pt x="5639" y="8095"/>
                    <a:pt x="5559" y="7943"/>
                    <a:pt x="5425" y="7925"/>
                  </a:cubicBezTo>
                  <a:cubicBezTo>
                    <a:pt x="5309" y="7908"/>
                    <a:pt x="5202" y="7899"/>
                    <a:pt x="5086" y="7899"/>
                  </a:cubicBezTo>
                  <a:cubicBezTo>
                    <a:pt x="3873" y="7899"/>
                    <a:pt x="2882" y="8889"/>
                    <a:pt x="2882" y="10102"/>
                  </a:cubicBezTo>
                  <a:cubicBezTo>
                    <a:pt x="2882" y="10227"/>
                    <a:pt x="2891" y="10343"/>
                    <a:pt x="2909" y="10459"/>
                  </a:cubicBezTo>
                  <a:cubicBezTo>
                    <a:pt x="2686" y="10370"/>
                    <a:pt x="2472" y="10236"/>
                    <a:pt x="2276" y="10084"/>
                  </a:cubicBezTo>
                  <a:cubicBezTo>
                    <a:pt x="2240" y="10053"/>
                    <a:pt x="2195" y="10037"/>
                    <a:pt x="2150" y="10037"/>
                  </a:cubicBezTo>
                  <a:cubicBezTo>
                    <a:pt x="2104" y="10037"/>
                    <a:pt x="2057" y="10053"/>
                    <a:pt x="2017" y="10084"/>
                  </a:cubicBezTo>
                  <a:cubicBezTo>
                    <a:pt x="1910" y="10165"/>
                    <a:pt x="1919" y="10325"/>
                    <a:pt x="2017" y="10405"/>
                  </a:cubicBezTo>
                  <a:cubicBezTo>
                    <a:pt x="2329" y="10655"/>
                    <a:pt x="2677" y="10834"/>
                    <a:pt x="3052" y="10950"/>
                  </a:cubicBezTo>
                  <a:cubicBezTo>
                    <a:pt x="3150" y="11182"/>
                    <a:pt x="3293" y="11396"/>
                    <a:pt x="3462" y="11583"/>
                  </a:cubicBezTo>
                  <a:cubicBezTo>
                    <a:pt x="3186" y="11851"/>
                    <a:pt x="3025" y="12225"/>
                    <a:pt x="3025" y="12618"/>
                  </a:cubicBezTo>
                  <a:lnTo>
                    <a:pt x="3025" y="13786"/>
                  </a:lnTo>
                  <a:cubicBezTo>
                    <a:pt x="3025" y="13894"/>
                    <a:pt x="3114" y="13992"/>
                    <a:pt x="3230" y="13992"/>
                  </a:cubicBezTo>
                  <a:lnTo>
                    <a:pt x="6950" y="13992"/>
                  </a:lnTo>
                  <a:cubicBezTo>
                    <a:pt x="7057" y="13992"/>
                    <a:pt x="7156" y="13894"/>
                    <a:pt x="7156" y="13786"/>
                  </a:cubicBezTo>
                  <a:lnTo>
                    <a:pt x="7156" y="12618"/>
                  </a:lnTo>
                  <a:cubicBezTo>
                    <a:pt x="7156" y="12225"/>
                    <a:pt x="6986" y="11851"/>
                    <a:pt x="6709" y="11583"/>
                  </a:cubicBezTo>
                  <a:cubicBezTo>
                    <a:pt x="6879" y="11396"/>
                    <a:pt x="7022" y="11182"/>
                    <a:pt x="7120" y="10941"/>
                  </a:cubicBezTo>
                  <a:cubicBezTo>
                    <a:pt x="8306" y="10584"/>
                    <a:pt x="9198" y="9540"/>
                    <a:pt x="9323" y="8273"/>
                  </a:cubicBezTo>
                  <a:cubicBezTo>
                    <a:pt x="9555" y="8238"/>
                    <a:pt x="9760" y="8131"/>
                    <a:pt x="9921" y="7961"/>
                  </a:cubicBezTo>
                  <a:cubicBezTo>
                    <a:pt x="10091" y="7774"/>
                    <a:pt x="10189" y="7533"/>
                    <a:pt x="10189" y="7283"/>
                  </a:cubicBezTo>
                  <a:cubicBezTo>
                    <a:pt x="10189" y="6783"/>
                    <a:pt x="9823" y="6364"/>
                    <a:pt x="9341" y="6293"/>
                  </a:cubicBezTo>
                  <a:lnTo>
                    <a:pt x="9341" y="3893"/>
                  </a:lnTo>
                  <a:cubicBezTo>
                    <a:pt x="9555" y="3786"/>
                    <a:pt x="9983" y="3518"/>
                    <a:pt x="10287" y="2992"/>
                  </a:cubicBezTo>
                  <a:cubicBezTo>
                    <a:pt x="10358" y="2867"/>
                    <a:pt x="10367" y="2707"/>
                    <a:pt x="10278" y="2582"/>
                  </a:cubicBezTo>
                  <a:cubicBezTo>
                    <a:pt x="10202" y="2468"/>
                    <a:pt x="10082" y="2406"/>
                    <a:pt x="9949" y="2406"/>
                  </a:cubicBezTo>
                  <a:cubicBezTo>
                    <a:pt x="9925" y="2406"/>
                    <a:pt x="9901" y="2408"/>
                    <a:pt x="9876" y="2412"/>
                  </a:cubicBezTo>
                  <a:cubicBezTo>
                    <a:pt x="9781" y="2434"/>
                    <a:pt x="9661" y="2450"/>
                    <a:pt x="9543" y="2450"/>
                  </a:cubicBezTo>
                  <a:cubicBezTo>
                    <a:pt x="9517" y="2450"/>
                    <a:pt x="9491" y="2449"/>
                    <a:pt x="9466" y="2448"/>
                  </a:cubicBezTo>
                  <a:cubicBezTo>
                    <a:pt x="9734" y="2269"/>
                    <a:pt x="10091" y="1993"/>
                    <a:pt x="10305" y="1672"/>
                  </a:cubicBezTo>
                  <a:cubicBezTo>
                    <a:pt x="10376" y="1574"/>
                    <a:pt x="10403" y="1458"/>
                    <a:pt x="10367" y="1342"/>
                  </a:cubicBezTo>
                  <a:cubicBezTo>
                    <a:pt x="10322" y="1172"/>
                    <a:pt x="10171" y="1056"/>
                    <a:pt x="10001" y="1056"/>
                  </a:cubicBezTo>
                  <a:cubicBezTo>
                    <a:pt x="9065" y="1038"/>
                    <a:pt x="5844" y="913"/>
                    <a:pt x="3543" y="164"/>
                  </a:cubicBezTo>
                  <a:cubicBezTo>
                    <a:pt x="3489" y="148"/>
                    <a:pt x="3066" y="0"/>
                    <a:pt x="25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4" name="Google Shape;1657;p37">
            <a:extLst>
              <a:ext uri="{FF2B5EF4-FFF2-40B4-BE49-F238E27FC236}">
                <a16:creationId xmlns:a16="http://schemas.microsoft.com/office/drawing/2014/main" id="{245C80BC-62AE-41DC-B89A-CE6949288F04}"/>
              </a:ext>
            </a:extLst>
          </p:cNvPr>
          <p:cNvGrpSpPr/>
          <p:nvPr/>
        </p:nvGrpSpPr>
        <p:grpSpPr>
          <a:xfrm>
            <a:off x="5087273" y="3941987"/>
            <a:ext cx="558579" cy="664877"/>
            <a:chOff x="579800" y="2164875"/>
            <a:chExt cx="294175" cy="350175"/>
          </a:xfrm>
        </p:grpSpPr>
        <p:sp>
          <p:nvSpPr>
            <p:cNvPr id="45" name="Google Shape;1658;p37">
              <a:extLst>
                <a:ext uri="{FF2B5EF4-FFF2-40B4-BE49-F238E27FC236}">
                  <a16:creationId xmlns:a16="http://schemas.microsoft.com/office/drawing/2014/main" id="{ABA1682A-2FC2-45E5-87C4-823B25511942}"/>
                </a:ext>
              </a:extLst>
            </p:cNvPr>
            <p:cNvSpPr/>
            <p:nvPr/>
          </p:nvSpPr>
          <p:spPr>
            <a:xfrm>
              <a:off x="716275" y="2255200"/>
              <a:ext cx="122925" cy="181775"/>
            </a:xfrm>
            <a:custGeom>
              <a:avLst/>
              <a:gdLst/>
              <a:ahLst/>
              <a:cxnLst/>
              <a:rect l="l" t="t" r="r" b="b"/>
              <a:pathLst>
                <a:path w="4917" h="7271" extrusionOk="0">
                  <a:moveTo>
                    <a:pt x="2882" y="0"/>
                  </a:moveTo>
                  <a:lnTo>
                    <a:pt x="2882" y="4389"/>
                  </a:lnTo>
                  <a:cubicBezTo>
                    <a:pt x="2882" y="5986"/>
                    <a:pt x="1589" y="7271"/>
                    <a:pt x="1" y="7271"/>
                  </a:cubicBezTo>
                  <a:lnTo>
                    <a:pt x="1143" y="7271"/>
                  </a:lnTo>
                  <a:cubicBezTo>
                    <a:pt x="2686" y="7271"/>
                    <a:pt x="3944" y="6058"/>
                    <a:pt x="4015" y="4541"/>
                  </a:cubicBezTo>
                  <a:lnTo>
                    <a:pt x="4113" y="4541"/>
                  </a:lnTo>
                  <a:cubicBezTo>
                    <a:pt x="4345" y="4541"/>
                    <a:pt x="4550" y="4443"/>
                    <a:pt x="4702" y="4282"/>
                  </a:cubicBezTo>
                  <a:cubicBezTo>
                    <a:pt x="4836" y="4140"/>
                    <a:pt x="4916" y="3943"/>
                    <a:pt x="4916" y="3729"/>
                  </a:cubicBezTo>
                  <a:cubicBezTo>
                    <a:pt x="4916" y="3283"/>
                    <a:pt x="4559" y="2926"/>
                    <a:pt x="4113" y="2926"/>
                  </a:cubicBezTo>
                  <a:lnTo>
                    <a:pt x="4033" y="2926"/>
                  </a:lnTo>
                  <a:lnTo>
                    <a:pt x="4033" y="0"/>
                  </a:lnTo>
                  <a:close/>
                </a:path>
              </a:pathLst>
            </a:custGeom>
            <a:solidFill>
              <a:srgbClr val="875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6" name="Google Shape;1659;p37">
              <a:extLst>
                <a:ext uri="{FF2B5EF4-FFF2-40B4-BE49-F238E27FC236}">
                  <a16:creationId xmlns:a16="http://schemas.microsoft.com/office/drawing/2014/main" id="{0A898775-A7F5-4F4E-8287-8F5A7528F657}"/>
                </a:ext>
              </a:extLst>
            </p:cNvPr>
            <p:cNvSpPr/>
            <p:nvPr/>
          </p:nvSpPr>
          <p:spPr>
            <a:xfrm>
              <a:off x="647600" y="2373400"/>
              <a:ext cx="21650" cy="21425"/>
            </a:xfrm>
            <a:custGeom>
              <a:avLst/>
              <a:gdLst/>
              <a:ahLst/>
              <a:cxnLst/>
              <a:rect l="l" t="t" r="r" b="b"/>
              <a:pathLst>
                <a:path w="866" h="857" extrusionOk="0">
                  <a:moveTo>
                    <a:pt x="437" y="0"/>
                  </a:moveTo>
                  <a:cubicBezTo>
                    <a:pt x="196" y="0"/>
                    <a:pt x="0" y="188"/>
                    <a:pt x="0" y="429"/>
                  </a:cubicBezTo>
                  <a:cubicBezTo>
                    <a:pt x="0" y="670"/>
                    <a:pt x="196" y="857"/>
                    <a:pt x="437" y="857"/>
                  </a:cubicBezTo>
                  <a:cubicBezTo>
                    <a:pt x="669" y="857"/>
                    <a:pt x="865" y="670"/>
                    <a:pt x="865" y="429"/>
                  </a:cubicBezTo>
                  <a:cubicBezTo>
                    <a:pt x="865" y="188"/>
                    <a:pt x="669" y="0"/>
                    <a:pt x="437" y="0"/>
                  </a:cubicBezTo>
                  <a:close/>
                </a:path>
              </a:pathLst>
            </a:custGeom>
            <a:solidFill>
              <a:srgbClr val="E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7" name="Google Shape;1660;p37">
              <a:extLst>
                <a:ext uri="{FF2B5EF4-FFF2-40B4-BE49-F238E27FC236}">
                  <a16:creationId xmlns:a16="http://schemas.microsoft.com/office/drawing/2014/main" id="{B2865CB6-6CAD-4C91-AF58-AAF6EE0E31F3}"/>
                </a:ext>
              </a:extLst>
            </p:cNvPr>
            <p:cNvSpPr/>
            <p:nvPr/>
          </p:nvSpPr>
          <p:spPr>
            <a:xfrm>
              <a:off x="764675" y="2373400"/>
              <a:ext cx="21650" cy="21425"/>
            </a:xfrm>
            <a:custGeom>
              <a:avLst/>
              <a:gdLst/>
              <a:ahLst/>
              <a:cxnLst/>
              <a:rect l="l" t="t" r="r" b="b"/>
              <a:pathLst>
                <a:path w="866" h="857" extrusionOk="0">
                  <a:moveTo>
                    <a:pt x="429" y="0"/>
                  </a:moveTo>
                  <a:cubicBezTo>
                    <a:pt x="197" y="0"/>
                    <a:pt x="1" y="188"/>
                    <a:pt x="1" y="429"/>
                  </a:cubicBezTo>
                  <a:cubicBezTo>
                    <a:pt x="1" y="670"/>
                    <a:pt x="197" y="857"/>
                    <a:pt x="429" y="857"/>
                  </a:cubicBezTo>
                  <a:cubicBezTo>
                    <a:pt x="670" y="857"/>
                    <a:pt x="866" y="670"/>
                    <a:pt x="866" y="429"/>
                  </a:cubicBezTo>
                  <a:cubicBezTo>
                    <a:pt x="866" y="188"/>
                    <a:pt x="670" y="0"/>
                    <a:pt x="429" y="0"/>
                  </a:cubicBezTo>
                  <a:close/>
                </a:path>
              </a:pathLst>
            </a:custGeom>
            <a:solidFill>
              <a:srgbClr val="EA7F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8" name="Google Shape;1661;p37">
              <a:extLst>
                <a:ext uri="{FF2B5EF4-FFF2-40B4-BE49-F238E27FC236}">
                  <a16:creationId xmlns:a16="http://schemas.microsoft.com/office/drawing/2014/main" id="{2FFCD29A-67D6-4ECA-9E01-FF220F5443E8}"/>
                </a:ext>
              </a:extLst>
            </p:cNvPr>
            <p:cNvSpPr/>
            <p:nvPr/>
          </p:nvSpPr>
          <p:spPr>
            <a:xfrm>
              <a:off x="769800" y="2170000"/>
              <a:ext cx="73175" cy="132950"/>
            </a:xfrm>
            <a:custGeom>
              <a:avLst/>
              <a:gdLst/>
              <a:ahLst/>
              <a:cxnLst/>
              <a:rect l="l" t="t" r="r" b="b"/>
              <a:pathLst>
                <a:path w="2927" h="5318" extrusionOk="0">
                  <a:moveTo>
                    <a:pt x="590" y="1"/>
                  </a:moveTo>
                  <a:cubicBezTo>
                    <a:pt x="375" y="1"/>
                    <a:pt x="179" y="54"/>
                    <a:pt x="1" y="143"/>
                  </a:cubicBezTo>
                  <a:cubicBezTo>
                    <a:pt x="126" y="206"/>
                    <a:pt x="233" y="295"/>
                    <a:pt x="331" y="393"/>
                  </a:cubicBezTo>
                  <a:cubicBezTo>
                    <a:pt x="355" y="424"/>
                    <a:pt x="392" y="437"/>
                    <a:pt x="430" y="437"/>
                  </a:cubicBezTo>
                  <a:cubicBezTo>
                    <a:pt x="448" y="437"/>
                    <a:pt x="466" y="434"/>
                    <a:pt x="483" y="429"/>
                  </a:cubicBezTo>
                  <a:cubicBezTo>
                    <a:pt x="563" y="393"/>
                    <a:pt x="643" y="366"/>
                    <a:pt x="732" y="366"/>
                  </a:cubicBezTo>
                  <a:cubicBezTo>
                    <a:pt x="1089" y="366"/>
                    <a:pt x="1384" y="661"/>
                    <a:pt x="1375" y="1018"/>
                  </a:cubicBezTo>
                  <a:cubicBezTo>
                    <a:pt x="1375" y="1107"/>
                    <a:pt x="1348" y="1196"/>
                    <a:pt x="1312" y="1276"/>
                  </a:cubicBezTo>
                  <a:cubicBezTo>
                    <a:pt x="1285" y="1330"/>
                    <a:pt x="1294" y="1392"/>
                    <a:pt x="1339" y="1428"/>
                  </a:cubicBezTo>
                  <a:cubicBezTo>
                    <a:pt x="1589" y="1669"/>
                    <a:pt x="1749" y="2017"/>
                    <a:pt x="1749" y="2391"/>
                  </a:cubicBezTo>
                  <a:cubicBezTo>
                    <a:pt x="1749" y="2989"/>
                    <a:pt x="1357" y="3489"/>
                    <a:pt x="813" y="3658"/>
                  </a:cubicBezTo>
                  <a:cubicBezTo>
                    <a:pt x="759" y="3676"/>
                    <a:pt x="714" y="3730"/>
                    <a:pt x="714" y="3792"/>
                  </a:cubicBezTo>
                  <a:lnTo>
                    <a:pt x="714" y="4523"/>
                  </a:lnTo>
                  <a:cubicBezTo>
                    <a:pt x="732" y="4497"/>
                    <a:pt x="750" y="4479"/>
                    <a:pt x="768" y="4452"/>
                  </a:cubicBezTo>
                  <a:cubicBezTo>
                    <a:pt x="795" y="4412"/>
                    <a:pt x="837" y="4392"/>
                    <a:pt x="879" y="4392"/>
                  </a:cubicBezTo>
                  <a:cubicBezTo>
                    <a:pt x="922" y="4392"/>
                    <a:pt x="964" y="4412"/>
                    <a:pt x="991" y="4452"/>
                  </a:cubicBezTo>
                  <a:cubicBezTo>
                    <a:pt x="1366" y="5023"/>
                    <a:pt x="1892" y="5317"/>
                    <a:pt x="1892" y="5317"/>
                  </a:cubicBezTo>
                  <a:lnTo>
                    <a:pt x="1892" y="3792"/>
                  </a:lnTo>
                  <a:cubicBezTo>
                    <a:pt x="1892" y="3730"/>
                    <a:pt x="1928" y="3676"/>
                    <a:pt x="1990" y="3658"/>
                  </a:cubicBezTo>
                  <a:cubicBezTo>
                    <a:pt x="2534" y="3489"/>
                    <a:pt x="2927" y="2989"/>
                    <a:pt x="2927" y="2391"/>
                  </a:cubicBezTo>
                  <a:cubicBezTo>
                    <a:pt x="2927" y="2017"/>
                    <a:pt x="2766" y="1669"/>
                    <a:pt x="2517" y="1428"/>
                  </a:cubicBezTo>
                  <a:cubicBezTo>
                    <a:pt x="2472" y="1392"/>
                    <a:pt x="2454" y="1330"/>
                    <a:pt x="2481" y="1276"/>
                  </a:cubicBezTo>
                  <a:cubicBezTo>
                    <a:pt x="2525" y="1196"/>
                    <a:pt x="2543" y="1107"/>
                    <a:pt x="2552" y="1018"/>
                  </a:cubicBezTo>
                  <a:cubicBezTo>
                    <a:pt x="2561" y="661"/>
                    <a:pt x="2267" y="366"/>
                    <a:pt x="1910" y="366"/>
                  </a:cubicBezTo>
                  <a:cubicBezTo>
                    <a:pt x="1821" y="366"/>
                    <a:pt x="1731" y="393"/>
                    <a:pt x="1660" y="429"/>
                  </a:cubicBezTo>
                  <a:cubicBezTo>
                    <a:pt x="1643" y="434"/>
                    <a:pt x="1625" y="437"/>
                    <a:pt x="1607" y="437"/>
                  </a:cubicBezTo>
                  <a:cubicBezTo>
                    <a:pt x="1569" y="437"/>
                    <a:pt x="1530" y="424"/>
                    <a:pt x="1500" y="393"/>
                  </a:cubicBezTo>
                  <a:cubicBezTo>
                    <a:pt x="1276" y="152"/>
                    <a:pt x="955" y="1"/>
                    <a:pt x="590" y="1"/>
                  </a:cubicBezTo>
                  <a:close/>
                </a:path>
              </a:pathLst>
            </a:custGeom>
            <a:solidFill>
              <a:srgbClr val="302D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9" name="Google Shape;1662;p37">
              <a:extLst>
                <a:ext uri="{FF2B5EF4-FFF2-40B4-BE49-F238E27FC236}">
                  <a16:creationId xmlns:a16="http://schemas.microsoft.com/office/drawing/2014/main" id="{BB28547C-2EC7-46B9-9096-99C6DC2144E4}"/>
                </a:ext>
              </a:extLst>
            </p:cNvPr>
            <p:cNvSpPr/>
            <p:nvPr/>
          </p:nvSpPr>
          <p:spPr>
            <a:xfrm>
              <a:off x="702675" y="2382775"/>
              <a:ext cx="28575" cy="28350"/>
            </a:xfrm>
            <a:custGeom>
              <a:avLst/>
              <a:gdLst/>
              <a:ahLst/>
              <a:cxnLst/>
              <a:rect l="l" t="t" r="r" b="b"/>
              <a:pathLst>
                <a:path w="1143" h="1134" extrusionOk="0">
                  <a:moveTo>
                    <a:pt x="571" y="0"/>
                  </a:moveTo>
                  <a:cubicBezTo>
                    <a:pt x="259" y="0"/>
                    <a:pt x="1" y="250"/>
                    <a:pt x="1" y="562"/>
                  </a:cubicBezTo>
                  <a:cubicBezTo>
                    <a:pt x="1" y="874"/>
                    <a:pt x="259" y="1133"/>
                    <a:pt x="571" y="1133"/>
                  </a:cubicBezTo>
                  <a:cubicBezTo>
                    <a:pt x="884" y="1133"/>
                    <a:pt x="1142" y="874"/>
                    <a:pt x="1142" y="562"/>
                  </a:cubicBezTo>
                  <a:cubicBezTo>
                    <a:pt x="1142" y="250"/>
                    <a:pt x="884" y="0"/>
                    <a:pt x="5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0" name="Google Shape;1663;p37">
              <a:extLst>
                <a:ext uri="{FF2B5EF4-FFF2-40B4-BE49-F238E27FC236}">
                  <a16:creationId xmlns:a16="http://schemas.microsoft.com/office/drawing/2014/main" id="{2DF06AEC-D3DE-4301-B940-F26FD84E90A5}"/>
                </a:ext>
              </a:extLst>
            </p:cNvPr>
            <p:cNvSpPr/>
            <p:nvPr/>
          </p:nvSpPr>
          <p:spPr>
            <a:xfrm>
              <a:off x="682375" y="2339825"/>
              <a:ext cx="10300" cy="25975"/>
            </a:xfrm>
            <a:custGeom>
              <a:avLst/>
              <a:gdLst/>
              <a:ahLst/>
              <a:cxnLst/>
              <a:rect l="l" t="t" r="r" b="b"/>
              <a:pathLst>
                <a:path w="412" h="1039" extrusionOk="0">
                  <a:moveTo>
                    <a:pt x="205" y="1"/>
                  </a:moveTo>
                  <a:cubicBezTo>
                    <a:pt x="191" y="1"/>
                    <a:pt x="176" y="2"/>
                    <a:pt x="161" y="5"/>
                  </a:cubicBezTo>
                  <a:cubicBezTo>
                    <a:pt x="63" y="32"/>
                    <a:pt x="1" y="112"/>
                    <a:pt x="1" y="211"/>
                  </a:cubicBezTo>
                  <a:lnTo>
                    <a:pt x="1" y="826"/>
                  </a:lnTo>
                  <a:cubicBezTo>
                    <a:pt x="1" y="924"/>
                    <a:pt x="63" y="1013"/>
                    <a:pt x="161" y="1031"/>
                  </a:cubicBezTo>
                  <a:cubicBezTo>
                    <a:pt x="179" y="1036"/>
                    <a:pt x="197" y="1038"/>
                    <a:pt x="213" y="1038"/>
                  </a:cubicBezTo>
                  <a:cubicBezTo>
                    <a:pt x="324" y="1038"/>
                    <a:pt x="411" y="943"/>
                    <a:pt x="411" y="835"/>
                  </a:cubicBezTo>
                  <a:lnTo>
                    <a:pt x="411" y="211"/>
                  </a:lnTo>
                  <a:cubicBezTo>
                    <a:pt x="411" y="92"/>
                    <a:pt x="320" y="1"/>
                    <a:pt x="2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1" name="Google Shape;1664;p37">
              <a:extLst>
                <a:ext uri="{FF2B5EF4-FFF2-40B4-BE49-F238E27FC236}">
                  <a16:creationId xmlns:a16="http://schemas.microsoft.com/office/drawing/2014/main" id="{DB7E1D52-C4AC-4B95-9FDA-F9D943852F8D}"/>
                </a:ext>
              </a:extLst>
            </p:cNvPr>
            <p:cNvSpPr/>
            <p:nvPr/>
          </p:nvSpPr>
          <p:spPr>
            <a:xfrm>
              <a:off x="741250" y="2339825"/>
              <a:ext cx="10300" cy="25975"/>
            </a:xfrm>
            <a:custGeom>
              <a:avLst/>
              <a:gdLst/>
              <a:ahLst/>
              <a:cxnLst/>
              <a:rect l="l" t="t" r="r" b="b"/>
              <a:pathLst>
                <a:path w="412" h="1039" extrusionOk="0">
                  <a:moveTo>
                    <a:pt x="203" y="1"/>
                  </a:moveTo>
                  <a:cubicBezTo>
                    <a:pt x="189" y="1"/>
                    <a:pt x="175" y="2"/>
                    <a:pt x="161" y="5"/>
                  </a:cubicBezTo>
                  <a:cubicBezTo>
                    <a:pt x="63" y="32"/>
                    <a:pt x="1" y="112"/>
                    <a:pt x="1" y="211"/>
                  </a:cubicBezTo>
                  <a:lnTo>
                    <a:pt x="1" y="826"/>
                  </a:lnTo>
                  <a:cubicBezTo>
                    <a:pt x="1" y="924"/>
                    <a:pt x="63" y="1013"/>
                    <a:pt x="161" y="1031"/>
                  </a:cubicBezTo>
                  <a:cubicBezTo>
                    <a:pt x="178" y="1036"/>
                    <a:pt x="195" y="1038"/>
                    <a:pt x="211" y="1038"/>
                  </a:cubicBezTo>
                  <a:cubicBezTo>
                    <a:pt x="317" y="1038"/>
                    <a:pt x="411" y="943"/>
                    <a:pt x="411" y="835"/>
                  </a:cubicBezTo>
                  <a:lnTo>
                    <a:pt x="411" y="211"/>
                  </a:lnTo>
                  <a:cubicBezTo>
                    <a:pt x="411" y="92"/>
                    <a:pt x="313" y="1"/>
                    <a:pt x="20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2" name="Google Shape;1665;p37">
              <a:extLst>
                <a:ext uri="{FF2B5EF4-FFF2-40B4-BE49-F238E27FC236}">
                  <a16:creationId xmlns:a16="http://schemas.microsoft.com/office/drawing/2014/main" id="{70BD8CD3-8B9F-45EB-834A-7A9BBFA5A807}"/>
                </a:ext>
              </a:extLst>
            </p:cNvPr>
            <p:cNvSpPr/>
            <p:nvPr/>
          </p:nvSpPr>
          <p:spPr>
            <a:xfrm>
              <a:off x="733675" y="2309675"/>
              <a:ext cx="33700" cy="18700"/>
            </a:xfrm>
            <a:custGeom>
              <a:avLst/>
              <a:gdLst/>
              <a:ahLst/>
              <a:cxnLst/>
              <a:rect l="l" t="t" r="r" b="b"/>
              <a:pathLst>
                <a:path w="1348" h="748" extrusionOk="0">
                  <a:moveTo>
                    <a:pt x="1122" y="0"/>
                  </a:moveTo>
                  <a:cubicBezTo>
                    <a:pt x="1096" y="0"/>
                    <a:pt x="1070" y="5"/>
                    <a:pt x="1044" y="16"/>
                  </a:cubicBezTo>
                  <a:lnTo>
                    <a:pt x="161" y="355"/>
                  </a:lnTo>
                  <a:cubicBezTo>
                    <a:pt x="54" y="391"/>
                    <a:pt x="1" y="507"/>
                    <a:pt x="45" y="614"/>
                  </a:cubicBezTo>
                  <a:cubicBezTo>
                    <a:pt x="72" y="694"/>
                    <a:pt x="152" y="747"/>
                    <a:pt x="233" y="747"/>
                  </a:cubicBezTo>
                  <a:cubicBezTo>
                    <a:pt x="259" y="747"/>
                    <a:pt x="277" y="739"/>
                    <a:pt x="304" y="730"/>
                  </a:cubicBezTo>
                  <a:lnTo>
                    <a:pt x="1187" y="391"/>
                  </a:lnTo>
                  <a:cubicBezTo>
                    <a:pt x="1294" y="355"/>
                    <a:pt x="1348" y="230"/>
                    <a:pt x="1303" y="132"/>
                  </a:cubicBezTo>
                  <a:cubicBezTo>
                    <a:pt x="1276" y="51"/>
                    <a:pt x="1202" y="0"/>
                    <a:pt x="112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3" name="Google Shape;1666;p37">
              <a:extLst>
                <a:ext uri="{FF2B5EF4-FFF2-40B4-BE49-F238E27FC236}">
                  <a16:creationId xmlns:a16="http://schemas.microsoft.com/office/drawing/2014/main" id="{205A8FAC-E50E-4A56-A120-E189270F0B99}"/>
                </a:ext>
              </a:extLst>
            </p:cNvPr>
            <p:cNvSpPr/>
            <p:nvPr/>
          </p:nvSpPr>
          <p:spPr>
            <a:xfrm>
              <a:off x="666550" y="2309675"/>
              <a:ext cx="33700" cy="18700"/>
            </a:xfrm>
            <a:custGeom>
              <a:avLst/>
              <a:gdLst/>
              <a:ahLst/>
              <a:cxnLst/>
              <a:rect l="l" t="t" r="r" b="b"/>
              <a:pathLst>
                <a:path w="1348" h="748" extrusionOk="0">
                  <a:moveTo>
                    <a:pt x="226" y="0"/>
                  </a:moveTo>
                  <a:cubicBezTo>
                    <a:pt x="145" y="0"/>
                    <a:pt x="72" y="51"/>
                    <a:pt x="45" y="132"/>
                  </a:cubicBezTo>
                  <a:cubicBezTo>
                    <a:pt x="0" y="239"/>
                    <a:pt x="54" y="355"/>
                    <a:pt x="161" y="391"/>
                  </a:cubicBezTo>
                  <a:lnTo>
                    <a:pt x="1044" y="730"/>
                  </a:lnTo>
                  <a:cubicBezTo>
                    <a:pt x="1071" y="739"/>
                    <a:pt x="1089" y="747"/>
                    <a:pt x="1115" y="747"/>
                  </a:cubicBezTo>
                  <a:cubicBezTo>
                    <a:pt x="1196" y="747"/>
                    <a:pt x="1276" y="694"/>
                    <a:pt x="1303" y="614"/>
                  </a:cubicBezTo>
                  <a:cubicBezTo>
                    <a:pt x="1347" y="507"/>
                    <a:pt x="1294" y="391"/>
                    <a:pt x="1187" y="355"/>
                  </a:cubicBezTo>
                  <a:lnTo>
                    <a:pt x="304" y="16"/>
                  </a:lnTo>
                  <a:cubicBezTo>
                    <a:pt x="278" y="5"/>
                    <a:pt x="252" y="0"/>
                    <a:pt x="2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4" name="Google Shape;1667;p37">
              <a:extLst>
                <a:ext uri="{FF2B5EF4-FFF2-40B4-BE49-F238E27FC236}">
                  <a16:creationId xmlns:a16="http://schemas.microsoft.com/office/drawing/2014/main" id="{F820056E-142C-4875-B6E6-8542CDF91E95}"/>
                </a:ext>
              </a:extLst>
            </p:cNvPr>
            <p:cNvSpPr/>
            <p:nvPr/>
          </p:nvSpPr>
          <p:spPr>
            <a:xfrm>
              <a:off x="697550" y="2377625"/>
              <a:ext cx="38825" cy="38625"/>
            </a:xfrm>
            <a:custGeom>
              <a:avLst/>
              <a:gdLst/>
              <a:ahLst/>
              <a:cxnLst/>
              <a:rect l="l" t="t" r="r" b="b"/>
              <a:pathLst>
                <a:path w="1553" h="1545" extrusionOk="0">
                  <a:moveTo>
                    <a:pt x="776" y="402"/>
                  </a:moveTo>
                  <a:cubicBezTo>
                    <a:pt x="982" y="402"/>
                    <a:pt x="1142" y="572"/>
                    <a:pt x="1142" y="768"/>
                  </a:cubicBezTo>
                  <a:cubicBezTo>
                    <a:pt x="1142" y="973"/>
                    <a:pt x="982" y="1134"/>
                    <a:pt x="776" y="1134"/>
                  </a:cubicBezTo>
                  <a:cubicBezTo>
                    <a:pt x="571" y="1134"/>
                    <a:pt x="411" y="973"/>
                    <a:pt x="411" y="768"/>
                  </a:cubicBezTo>
                  <a:cubicBezTo>
                    <a:pt x="411" y="572"/>
                    <a:pt x="571" y="402"/>
                    <a:pt x="776" y="402"/>
                  </a:cubicBezTo>
                  <a:close/>
                  <a:moveTo>
                    <a:pt x="776" y="1"/>
                  </a:moveTo>
                  <a:cubicBezTo>
                    <a:pt x="348" y="1"/>
                    <a:pt x="0" y="349"/>
                    <a:pt x="0" y="768"/>
                  </a:cubicBezTo>
                  <a:cubicBezTo>
                    <a:pt x="0" y="1196"/>
                    <a:pt x="348" y="1544"/>
                    <a:pt x="776" y="1544"/>
                  </a:cubicBezTo>
                  <a:cubicBezTo>
                    <a:pt x="1205" y="1544"/>
                    <a:pt x="1553" y="1196"/>
                    <a:pt x="1553" y="768"/>
                  </a:cubicBezTo>
                  <a:cubicBezTo>
                    <a:pt x="1553" y="349"/>
                    <a:pt x="1205" y="1"/>
                    <a:pt x="7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8" name="Google Shape;1668;p37">
              <a:extLst>
                <a:ext uri="{FF2B5EF4-FFF2-40B4-BE49-F238E27FC236}">
                  <a16:creationId xmlns:a16="http://schemas.microsoft.com/office/drawing/2014/main" id="{DB01308A-B536-40B5-BFA2-0B91B0391445}"/>
                </a:ext>
              </a:extLst>
            </p:cNvPr>
            <p:cNvSpPr/>
            <p:nvPr/>
          </p:nvSpPr>
          <p:spPr>
            <a:xfrm>
              <a:off x="703125" y="2481350"/>
              <a:ext cx="27675" cy="10275"/>
            </a:xfrm>
            <a:custGeom>
              <a:avLst/>
              <a:gdLst/>
              <a:ahLst/>
              <a:cxnLst/>
              <a:rect l="l" t="t" r="r" b="b"/>
              <a:pathLst>
                <a:path w="1107" h="411" extrusionOk="0">
                  <a:moveTo>
                    <a:pt x="232" y="0"/>
                  </a:moveTo>
                  <a:cubicBezTo>
                    <a:pt x="134" y="0"/>
                    <a:pt x="45" y="72"/>
                    <a:pt x="27" y="161"/>
                  </a:cubicBezTo>
                  <a:cubicBezTo>
                    <a:pt x="0" y="295"/>
                    <a:pt x="99" y="411"/>
                    <a:pt x="223" y="411"/>
                  </a:cubicBezTo>
                  <a:lnTo>
                    <a:pt x="875" y="411"/>
                  </a:lnTo>
                  <a:cubicBezTo>
                    <a:pt x="973" y="411"/>
                    <a:pt x="1062" y="348"/>
                    <a:pt x="1080" y="259"/>
                  </a:cubicBezTo>
                  <a:cubicBezTo>
                    <a:pt x="1107" y="125"/>
                    <a:pt x="1008" y="0"/>
                    <a:pt x="88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9" name="Google Shape;1669;p37">
              <a:extLst>
                <a:ext uri="{FF2B5EF4-FFF2-40B4-BE49-F238E27FC236}">
                  <a16:creationId xmlns:a16="http://schemas.microsoft.com/office/drawing/2014/main" id="{B02FEB25-33C2-40FB-9D25-F29E34046464}"/>
                </a:ext>
              </a:extLst>
            </p:cNvPr>
            <p:cNvSpPr/>
            <p:nvPr/>
          </p:nvSpPr>
          <p:spPr>
            <a:xfrm>
              <a:off x="790100" y="2392925"/>
              <a:ext cx="77200" cy="86775"/>
            </a:xfrm>
            <a:custGeom>
              <a:avLst/>
              <a:gdLst/>
              <a:ahLst/>
              <a:cxnLst/>
              <a:rect l="l" t="t" r="r" b="b"/>
              <a:pathLst>
                <a:path w="3088" h="3471" extrusionOk="0">
                  <a:moveTo>
                    <a:pt x="996" y="0"/>
                  </a:moveTo>
                  <a:cubicBezTo>
                    <a:pt x="693" y="0"/>
                    <a:pt x="407" y="144"/>
                    <a:pt x="215" y="504"/>
                  </a:cubicBezTo>
                  <a:cubicBezTo>
                    <a:pt x="1" y="897"/>
                    <a:pt x="81" y="1361"/>
                    <a:pt x="250" y="1753"/>
                  </a:cubicBezTo>
                  <a:cubicBezTo>
                    <a:pt x="447" y="2208"/>
                    <a:pt x="803" y="2574"/>
                    <a:pt x="1232" y="2806"/>
                  </a:cubicBezTo>
                  <a:cubicBezTo>
                    <a:pt x="1535" y="2966"/>
                    <a:pt x="1901" y="2984"/>
                    <a:pt x="2195" y="3154"/>
                  </a:cubicBezTo>
                  <a:cubicBezTo>
                    <a:pt x="2393" y="3275"/>
                    <a:pt x="2517" y="3471"/>
                    <a:pt x="2622" y="3471"/>
                  </a:cubicBezTo>
                  <a:cubicBezTo>
                    <a:pt x="2688" y="3471"/>
                    <a:pt x="2746" y="3395"/>
                    <a:pt x="2811" y="3180"/>
                  </a:cubicBezTo>
                  <a:cubicBezTo>
                    <a:pt x="3087" y="2279"/>
                    <a:pt x="2730" y="1450"/>
                    <a:pt x="2222" y="718"/>
                  </a:cubicBezTo>
                  <a:cubicBezTo>
                    <a:pt x="1944" y="322"/>
                    <a:pt x="1450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0" name="Google Shape;1670;p37">
              <a:extLst>
                <a:ext uri="{FF2B5EF4-FFF2-40B4-BE49-F238E27FC236}">
                  <a16:creationId xmlns:a16="http://schemas.microsoft.com/office/drawing/2014/main" id="{F18B58D1-6219-419E-9040-AFD750F03385}"/>
                </a:ext>
              </a:extLst>
            </p:cNvPr>
            <p:cNvSpPr/>
            <p:nvPr/>
          </p:nvSpPr>
          <p:spPr>
            <a:xfrm>
              <a:off x="586025" y="2392925"/>
              <a:ext cx="77200" cy="86775"/>
            </a:xfrm>
            <a:custGeom>
              <a:avLst/>
              <a:gdLst/>
              <a:ahLst/>
              <a:cxnLst/>
              <a:rect l="l" t="t" r="r" b="b"/>
              <a:pathLst>
                <a:path w="3088" h="3471" extrusionOk="0">
                  <a:moveTo>
                    <a:pt x="2094" y="0"/>
                  </a:moveTo>
                  <a:cubicBezTo>
                    <a:pt x="1638" y="0"/>
                    <a:pt x="1144" y="322"/>
                    <a:pt x="866" y="718"/>
                  </a:cubicBezTo>
                  <a:cubicBezTo>
                    <a:pt x="358" y="1450"/>
                    <a:pt x="1" y="2279"/>
                    <a:pt x="277" y="3180"/>
                  </a:cubicBezTo>
                  <a:cubicBezTo>
                    <a:pt x="342" y="3395"/>
                    <a:pt x="402" y="3471"/>
                    <a:pt x="468" y="3471"/>
                  </a:cubicBezTo>
                  <a:cubicBezTo>
                    <a:pt x="575" y="3471"/>
                    <a:pt x="700" y="3275"/>
                    <a:pt x="893" y="3154"/>
                  </a:cubicBezTo>
                  <a:cubicBezTo>
                    <a:pt x="1187" y="2984"/>
                    <a:pt x="1553" y="2966"/>
                    <a:pt x="1856" y="2806"/>
                  </a:cubicBezTo>
                  <a:cubicBezTo>
                    <a:pt x="2294" y="2574"/>
                    <a:pt x="2650" y="2208"/>
                    <a:pt x="2847" y="1753"/>
                  </a:cubicBezTo>
                  <a:cubicBezTo>
                    <a:pt x="3007" y="1361"/>
                    <a:pt x="3088" y="897"/>
                    <a:pt x="2882" y="504"/>
                  </a:cubicBezTo>
                  <a:cubicBezTo>
                    <a:pt x="2686" y="144"/>
                    <a:pt x="2398" y="0"/>
                    <a:pt x="20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1" name="Google Shape;1671;p37">
              <a:extLst>
                <a:ext uri="{FF2B5EF4-FFF2-40B4-BE49-F238E27FC236}">
                  <a16:creationId xmlns:a16="http://schemas.microsoft.com/office/drawing/2014/main" id="{1EE9F2FC-4129-4AFC-B6B4-74CD4824E798}"/>
                </a:ext>
              </a:extLst>
            </p:cNvPr>
            <p:cNvSpPr/>
            <p:nvPr/>
          </p:nvSpPr>
          <p:spPr>
            <a:xfrm>
              <a:off x="603425" y="2253850"/>
              <a:ext cx="224625" cy="256300"/>
            </a:xfrm>
            <a:custGeom>
              <a:avLst/>
              <a:gdLst/>
              <a:ahLst/>
              <a:cxnLst/>
              <a:rect l="l" t="t" r="r" b="b"/>
              <a:pathLst>
                <a:path w="8985" h="10252" extrusionOk="0">
                  <a:moveTo>
                    <a:pt x="893" y="1"/>
                  </a:moveTo>
                  <a:lnTo>
                    <a:pt x="893" y="2954"/>
                  </a:lnTo>
                  <a:lnTo>
                    <a:pt x="821" y="2954"/>
                  </a:lnTo>
                  <a:cubicBezTo>
                    <a:pt x="393" y="2954"/>
                    <a:pt x="27" y="3293"/>
                    <a:pt x="10" y="3721"/>
                  </a:cubicBezTo>
                  <a:cubicBezTo>
                    <a:pt x="1" y="4176"/>
                    <a:pt x="358" y="4542"/>
                    <a:pt x="804" y="4542"/>
                  </a:cubicBezTo>
                  <a:lnTo>
                    <a:pt x="893" y="4542"/>
                  </a:lnTo>
                  <a:cubicBezTo>
                    <a:pt x="955" y="6085"/>
                    <a:pt x="2240" y="7325"/>
                    <a:pt x="3801" y="7325"/>
                  </a:cubicBezTo>
                  <a:lnTo>
                    <a:pt x="4390" y="7325"/>
                  </a:lnTo>
                  <a:lnTo>
                    <a:pt x="4390" y="7575"/>
                  </a:lnTo>
                  <a:cubicBezTo>
                    <a:pt x="4390" y="7842"/>
                    <a:pt x="4390" y="7833"/>
                    <a:pt x="4131" y="7869"/>
                  </a:cubicBezTo>
                  <a:cubicBezTo>
                    <a:pt x="3935" y="7896"/>
                    <a:pt x="3748" y="7967"/>
                    <a:pt x="3587" y="8083"/>
                  </a:cubicBezTo>
                  <a:cubicBezTo>
                    <a:pt x="3266" y="8315"/>
                    <a:pt x="3078" y="8690"/>
                    <a:pt x="3078" y="9082"/>
                  </a:cubicBezTo>
                  <a:lnTo>
                    <a:pt x="3078" y="10251"/>
                  </a:lnTo>
                  <a:lnTo>
                    <a:pt x="6799" y="10251"/>
                  </a:lnTo>
                  <a:lnTo>
                    <a:pt x="6799" y="9082"/>
                  </a:lnTo>
                  <a:cubicBezTo>
                    <a:pt x="6799" y="8690"/>
                    <a:pt x="6602" y="8315"/>
                    <a:pt x="6281" y="8083"/>
                  </a:cubicBezTo>
                  <a:cubicBezTo>
                    <a:pt x="6121" y="7967"/>
                    <a:pt x="5933" y="7896"/>
                    <a:pt x="5737" y="7869"/>
                  </a:cubicBezTo>
                  <a:cubicBezTo>
                    <a:pt x="5487" y="7833"/>
                    <a:pt x="5487" y="7842"/>
                    <a:pt x="5487" y="7575"/>
                  </a:cubicBezTo>
                  <a:lnTo>
                    <a:pt x="5487" y="7325"/>
                  </a:lnTo>
                  <a:lnTo>
                    <a:pt x="6067" y="7325"/>
                  </a:lnTo>
                  <a:cubicBezTo>
                    <a:pt x="7673" y="7325"/>
                    <a:pt x="8984" y="6023"/>
                    <a:pt x="8984" y="4408"/>
                  </a:cubicBezTo>
                  <a:lnTo>
                    <a:pt x="8984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2" name="Google Shape;1672;p37">
              <a:extLst>
                <a:ext uri="{FF2B5EF4-FFF2-40B4-BE49-F238E27FC236}">
                  <a16:creationId xmlns:a16="http://schemas.microsoft.com/office/drawing/2014/main" id="{A7401F96-5033-450A-AD7A-1659E8237D66}"/>
                </a:ext>
              </a:extLst>
            </p:cNvPr>
            <p:cNvSpPr/>
            <p:nvPr/>
          </p:nvSpPr>
          <p:spPr>
            <a:xfrm>
              <a:off x="680375" y="2449675"/>
              <a:ext cx="93025" cy="60475"/>
            </a:xfrm>
            <a:custGeom>
              <a:avLst/>
              <a:gdLst/>
              <a:ahLst/>
              <a:cxnLst/>
              <a:rect l="l" t="t" r="r" b="b"/>
              <a:pathLst>
                <a:path w="3721" h="2419" extrusionOk="0">
                  <a:moveTo>
                    <a:pt x="1249" y="0"/>
                  </a:moveTo>
                  <a:cubicBezTo>
                    <a:pt x="1214" y="18"/>
                    <a:pt x="1151" y="27"/>
                    <a:pt x="1053" y="45"/>
                  </a:cubicBezTo>
                  <a:cubicBezTo>
                    <a:pt x="982" y="54"/>
                    <a:pt x="910" y="72"/>
                    <a:pt x="839" y="90"/>
                  </a:cubicBezTo>
                  <a:cubicBezTo>
                    <a:pt x="723" y="134"/>
                    <a:pt x="607" y="188"/>
                    <a:pt x="509" y="259"/>
                  </a:cubicBezTo>
                  <a:cubicBezTo>
                    <a:pt x="188" y="491"/>
                    <a:pt x="0" y="866"/>
                    <a:pt x="0" y="1249"/>
                  </a:cubicBezTo>
                  <a:lnTo>
                    <a:pt x="0" y="2418"/>
                  </a:lnTo>
                  <a:lnTo>
                    <a:pt x="3721" y="2418"/>
                  </a:lnTo>
                  <a:lnTo>
                    <a:pt x="3721" y="1249"/>
                  </a:lnTo>
                  <a:cubicBezTo>
                    <a:pt x="3721" y="866"/>
                    <a:pt x="3524" y="491"/>
                    <a:pt x="3212" y="259"/>
                  </a:cubicBezTo>
                  <a:cubicBezTo>
                    <a:pt x="3105" y="188"/>
                    <a:pt x="2998" y="134"/>
                    <a:pt x="2873" y="90"/>
                  </a:cubicBezTo>
                  <a:cubicBezTo>
                    <a:pt x="2811" y="72"/>
                    <a:pt x="2739" y="54"/>
                    <a:pt x="2668" y="45"/>
                  </a:cubicBezTo>
                  <a:cubicBezTo>
                    <a:pt x="2561" y="27"/>
                    <a:pt x="2498" y="18"/>
                    <a:pt x="2463" y="0"/>
                  </a:cubicBezTo>
                  <a:lnTo>
                    <a:pt x="2418" y="9"/>
                  </a:lnTo>
                  <a:lnTo>
                    <a:pt x="2293" y="81"/>
                  </a:lnTo>
                  <a:cubicBezTo>
                    <a:pt x="2155" y="157"/>
                    <a:pt x="2003" y="194"/>
                    <a:pt x="1853" y="194"/>
                  </a:cubicBezTo>
                  <a:cubicBezTo>
                    <a:pt x="1702" y="194"/>
                    <a:pt x="1553" y="157"/>
                    <a:pt x="1419" y="81"/>
                  </a:cubicBezTo>
                  <a:lnTo>
                    <a:pt x="1303" y="9"/>
                  </a:lnTo>
                  <a:lnTo>
                    <a:pt x="124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3" name="Google Shape;1673;p37">
              <a:extLst>
                <a:ext uri="{FF2B5EF4-FFF2-40B4-BE49-F238E27FC236}">
                  <a16:creationId xmlns:a16="http://schemas.microsoft.com/office/drawing/2014/main" id="{B8225D1B-54D9-400D-8D95-E598F1BCCB01}"/>
                </a:ext>
              </a:extLst>
            </p:cNvPr>
            <p:cNvSpPr/>
            <p:nvPr/>
          </p:nvSpPr>
          <p:spPr>
            <a:xfrm>
              <a:off x="702900" y="2493175"/>
              <a:ext cx="47975" cy="15625"/>
            </a:xfrm>
            <a:custGeom>
              <a:avLst/>
              <a:gdLst/>
              <a:ahLst/>
              <a:cxnLst/>
              <a:rect l="l" t="t" r="r" b="b"/>
              <a:pathLst>
                <a:path w="1919" h="625" extrusionOk="0">
                  <a:moveTo>
                    <a:pt x="0" y="0"/>
                  </a:moveTo>
                  <a:lnTo>
                    <a:pt x="0" y="625"/>
                  </a:lnTo>
                  <a:lnTo>
                    <a:pt x="1918" y="625"/>
                  </a:lnTo>
                  <a:lnTo>
                    <a:pt x="191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4" name="Google Shape;1674;p37">
              <a:extLst>
                <a:ext uri="{FF2B5EF4-FFF2-40B4-BE49-F238E27FC236}">
                  <a16:creationId xmlns:a16="http://schemas.microsoft.com/office/drawing/2014/main" id="{1F1DAF99-0D02-468B-B320-B84EE7419F4A}"/>
                </a:ext>
              </a:extLst>
            </p:cNvPr>
            <p:cNvSpPr/>
            <p:nvPr/>
          </p:nvSpPr>
          <p:spPr>
            <a:xfrm>
              <a:off x="726325" y="2254525"/>
              <a:ext cx="123125" cy="182450"/>
            </a:xfrm>
            <a:custGeom>
              <a:avLst/>
              <a:gdLst/>
              <a:ahLst/>
              <a:cxnLst/>
              <a:rect l="l" t="t" r="r" b="b"/>
              <a:pathLst>
                <a:path w="4925" h="7298" extrusionOk="0">
                  <a:moveTo>
                    <a:pt x="2917" y="1"/>
                  </a:moveTo>
                  <a:lnTo>
                    <a:pt x="2917" y="4381"/>
                  </a:lnTo>
                  <a:cubicBezTo>
                    <a:pt x="2917" y="5996"/>
                    <a:pt x="1615" y="7298"/>
                    <a:pt x="0" y="7298"/>
                  </a:cubicBezTo>
                  <a:lnTo>
                    <a:pt x="1160" y="7298"/>
                  </a:lnTo>
                  <a:cubicBezTo>
                    <a:pt x="2721" y="7298"/>
                    <a:pt x="4006" y="6067"/>
                    <a:pt x="4068" y="4515"/>
                  </a:cubicBezTo>
                  <a:lnTo>
                    <a:pt x="4131" y="4515"/>
                  </a:lnTo>
                  <a:cubicBezTo>
                    <a:pt x="4363" y="4515"/>
                    <a:pt x="4568" y="4416"/>
                    <a:pt x="4710" y="4256"/>
                  </a:cubicBezTo>
                  <a:cubicBezTo>
                    <a:pt x="4844" y="4113"/>
                    <a:pt x="4925" y="3926"/>
                    <a:pt x="4925" y="3721"/>
                  </a:cubicBezTo>
                  <a:cubicBezTo>
                    <a:pt x="4925" y="3284"/>
                    <a:pt x="4568" y="2927"/>
                    <a:pt x="4131" y="2927"/>
                  </a:cubicBezTo>
                  <a:lnTo>
                    <a:pt x="4068" y="2927"/>
                  </a:lnTo>
                  <a:lnTo>
                    <a:pt x="406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5" name="Google Shape;1675;p37">
              <a:extLst>
                <a:ext uri="{FF2B5EF4-FFF2-40B4-BE49-F238E27FC236}">
                  <a16:creationId xmlns:a16="http://schemas.microsoft.com/office/drawing/2014/main" id="{FDF83468-E796-4C11-BF0B-81F8E6358438}"/>
                </a:ext>
              </a:extLst>
            </p:cNvPr>
            <p:cNvSpPr/>
            <p:nvPr/>
          </p:nvSpPr>
          <p:spPr>
            <a:xfrm>
              <a:off x="656725" y="2390125"/>
              <a:ext cx="21900" cy="21650"/>
            </a:xfrm>
            <a:custGeom>
              <a:avLst/>
              <a:gdLst/>
              <a:ahLst/>
              <a:cxnLst/>
              <a:rect l="l" t="t" r="r" b="b"/>
              <a:pathLst>
                <a:path w="876" h="866" extrusionOk="0">
                  <a:moveTo>
                    <a:pt x="438" y="1"/>
                  </a:moveTo>
                  <a:cubicBezTo>
                    <a:pt x="197" y="1"/>
                    <a:pt x="1" y="197"/>
                    <a:pt x="1" y="438"/>
                  </a:cubicBezTo>
                  <a:cubicBezTo>
                    <a:pt x="1" y="679"/>
                    <a:pt x="197" y="866"/>
                    <a:pt x="438" y="866"/>
                  </a:cubicBezTo>
                  <a:cubicBezTo>
                    <a:pt x="679" y="866"/>
                    <a:pt x="875" y="679"/>
                    <a:pt x="875" y="438"/>
                  </a:cubicBezTo>
                  <a:cubicBezTo>
                    <a:pt x="875" y="197"/>
                    <a:pt x="679" y="1"/>
                    <a:pt x="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6" name="Google Shape;1676;p37">
              <a:extLst>
                <a:ext uri="{FF2B5EF4-FFF2-40B4-BE49-F238E27FC236}">
                  <a16:creationId xmlns:a16="http://schemas.microsoft.com/office/drawing/2014/main" id="{B846BA79-DE17-4D37-B71A-77CCF729F8BB}"/>
                </a:ext>
              </a:extLst>
            </p:cNvPr>
            <p:cNvSpPr/>
            <p:nvPr/>
          </p:nvSpPr>
          <p:spPr>
            <a:xfrm>
              <a:off x="774925" y="2390125"/>
              <a:ext cx="21675" cy="21650"/>
            </a:xfrm>
            <a:custGeom>
              <a:avLst/>
              <a:gdLst/>
              <a:ahLst/>
              <a:cxnLst/>
              <a:rect l="l" t="t" r="r" b="b"/>
              <a:pathLst>
                <a:path w="867" h="866" extrusionOk="0">
                  <a:moveTo>
                    <a:pt x="429" y="1"/>
                  </a:moveTo>
                  <a:cubicBezTo>
                    <a:pt x="188" y="1"/>
                    <a:pt x="1" y="197"/>
                    <a:pt x="1" y="438"/>
                  </a:cubicBezTo>
                  <a:cubicBezTo>
                    <a:pt x="1" y="679"/>
                    <a:pt x="188" y="866"/>
                    <a:pt x="429" y="866"/>
                  </a:cubicBezTo>
                  <a:cubicBezTo>
                    <a:pt x="670" y="866"/>
                    <a:pt x="866" y="679"/>
                    <a:pt x="866" y="438"/>
                  </a:cubicBezTo>
                  <a:cubicBezTo>
                    <a:pt x="866" y="197"/>
                    <a:pt x="67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7" name="Google Shape;1677;p37">
              <a:extLst>
                <a:ext uri="{FF2B5EF4-FFF2-40B4-BE49-F238E27FC236}">
                  <a16:creationId xmlns:a16="http://schemas.microsoft.com/office/drawing/2014/main" id="{33EDA166-E5D8-4B8C-B4B1-AA9F802473F6}"/>
                </a:ext>
              </a:extLst>
            </p:cNvPr>
            <p:cNvSpPr/>
            <p:nvPr/>
          </p:nvSpPr>
          <p:spPr>
            <a:xfrm>
              <a:off x="631750" y="2302925"/>
              <a:ext cx="95050" cy="95025"/>
            </a:xfrm>
            <a:custGeom>
              <a:avLst/>
              <a:gdLst/>
              <a:ahLst/>
              <a:cxnLst/>
              <a:rect l="l" t="t" r="r" b="b"/>
              <a:pathLst>
                <a:path w="3802" h="3801" extrusionOk="0">
                  <a:moveTo>
                    <a:pt x="1901" y="0"/>
                  </a:moveTo>
                  <a:cubicBezTo>
                    <a:pt x="848" y="0"/>
                    <a:pt x="1" y="857"/>
                    <a:pt x="1" y="1901"/>
                  </a:cubicBezTo>
                  <a:cubicBezTo>
                    <a:pt x="1" y="2953"/>
                    <a:pt x="848" y="3801"/>
                    <a:pt x="1901" y="3801"/>
                  </a:cubicBezTo>
                  <a:cubicBezTo>
                    <a:pt x="2945" y="3801"/>
                    <a:pt x="3801" y="2953"/>
                    <a:pt x="3801" y="1901"/>
                  </a:cubicBezTo>
                  <a:cubicBezTo>
                    <a:pt x="3801" y="857"/>
                    <a:pt x="2945" y="0"/>
                    <a:pt x="19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8" name="Google Shape;1678;p37">
              <a:extLst>
                <a:ext uri="{FF2B5EF4-FFF2-40B4-BE49-F238E27FC236}">
                  <a16:creationId xmlns:a16="http://schemas.microsoft.com/office/drawing/2014/main" id="{45AAACC6-1FC0-4006-99A8-6F5C3323AF93}"/>
                </a:ext>
              </a:extLst>
            </p:cNvPr>
            <p:cNvSpPr/>
            <p:nvPr/>
          </p:nvSpPr>
          <p:spPr>
            <a:xfrm>
              <a:off x="726775" y="2302925"/>
              <a:ext cx="94800" cy="95025"/>
            </a:xfrm>
            <a:custGeom>
              <a:avLst/>
              <a:gdLst/>
              <a:ahLst/>
              <a:cxnLst/>
              <a:rect l="l" t="t" r="r" b="b"/>
              <a:pathLst>
                <a:path w="3792" h="3801" extrusionOk="0">
                  <a:moveTo>
                    <a:pt x="1900" y="0"/>
                  </a:moveTo>
                  <a:cubicBezTo>
                    <a:pt x="848" y="0"/>
                    <a:pt x="0" y="857"/>
                    <a:pt x="0" y="1901"/>
                  </a:cubicBezTo>
                  <a:cubicBezTo>
                    <a:pt x="0" y="2953"/>
                    <a:pt x="848" y="3801"/>
                    <a:pt x="1900" y="3801"/>
                  </a:cubicBezTo>
                  <a:cubicBezTo>
                    <a:pt x="2944" y="3801"/>
                    <a:pt x="3791" y="2953"/>
                    <a:pt x="3791" y="1901"/>
                  </a:cubicBezTo>
                  <a:cubicBezTo>
                    <a:pt x="3791" y="857"/>
                    <a:pt x="2944" y="0"/>
                    <a:pt x="190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9" name="Google Shape;1679;p37">
              <a:extLst>
                <a:ext uri="{FF2B5EF4-FFF2-40B4-BE49-F238E27FC236}">
                  <a16:creationId xmlns:a16="http://schemas.microsoft.com/office/drawing/2014/main" id="{7BE6491D-FADF-4979-A310-AC3F3E36968D}"/>
                </a:ext>
              </a:extLst>
            </p:cNvPr>
            <p:cNvSpPr/>
            <p:nvPr/>
          </p:nvSpPr>
          <p:spPr>
            <a:xfrm>
              <a:off x="613250" y="2170450"/>
              <a:ext cx="226400" cy="162875"/>
            </a:xfrm>
            <a:custGeom>
              <a:avLst/>
              <a:gdLst/>
              <a:ahLst/>
              <a:cxnLst/>
              <a:rect l="l" t="t" r="r" b="b"/>
              <a:pathLst>
                <a:path w="9056" h="6515" extrusionOk="0">
                  <a:moveTo>
                    <a:pt x="2302" y="0"/>
                  </a:moveTo>
                  <a:cubicBezTo>
                    <a:pt x="1035" y="0"/>
                    <a:pt x="0" y="1026"/>
                    <a:pt x="0" y="2302"/>
                  </a:cubicBezTo>
                  <a:lnTo>
                    <a:pt x="0" y="6084"/>
                  </a:lnTo>
                  <a:cubicBezTo>
                    <a:pt x="0" y="6156"/>
                    <a:pt x="65" y="6221"/>
                    <a:pt x="136" y="6221"/>
                  </a:cubicBezTo>
                  <a:cubicBezTo>
                    <a:pt x="144" y="6221"/>
                    <a:pt x="152" y="6220"/>
                    <a:pt x="161" y="6218"/>
                  </a:cubicBezTo>
                  <a:cubicBezTo>
                    <a:pt x="1320" y="6031"/>
                    <a:pt x="2882" y="4523"/>
                    <a:pt x="2882" y="4523"/>
                  </a:cubicBezTo>
                  <a:lnTo>
                    <a:pt x="2882" y="4523"/>
                  </a:lnTo>
                  <a:lnTo>
                    <a:pt x="2471" y="5380"/>
                  </a:lnTo>
                  <a:cubicBezTo>
                    <a:pt x="2427" y="5469"/>
                    <a:pt x="2489" y="5576"/>
                    <a:pt x="2596" y="5576"/>
                  </a:cubicBezTo>
                  <a:lnTo>
                    <a:pt x="3390" y="5576"/>
                  </a:lnTo>
                  <a:cubicBezTo>
                    <a:pt x="4969" y="5219"/>
                    <a:pt x="6173" y="4523"/>
                    <a:pt x="6174" y="4523"/>
                  </a:cubicBezTo>
                  <a:lnTo>
                    <a:pt x="6174" y="4523"/>
                  </a:lnTo>
                  <a:lnTo>
                    <a:pt x="5656" y="5371"/>
                  </a:lnTo>
                  <a:cubicBezTo>
                    <a:pt x="5603" y="5460"/>
                    <a:pt x="5665" y="5576"/>
                    <a:pt x="5772" y="5576"/>
                  </a:cubicBezTo>
                  <a:lnTo>
                    <a:pt x="6129" y="5576"/>
                  </a:lnTo>
                  <a:cubicBezTo>
                    <a:pt x="6156" y="5576"/>
                    <a:pt x="6182" y="5567"/>
                    <a:pt x="6209" y="5549"/>
                  </a:cubicBezTo>
                  <a:lnTo>
                    <a:pt x="7654" y="4523"/>
                  </a:lnTo>
                  <a:lnTo>
                    <a:pt x="7654" y="4523"/>
                  </a:lnTo>
                  <a:cubicBezTo>
                    <a:pt x="7646" y="5487"/>
                    <a:pt x="8440" y="6192"/>
                    <a:pt x="8841" y="6486"/>
                  </a:cubicBezTo>
                  <a:cubicBezTo>
                    <a:pt x="8866" y="6506"/>
                    <a:pt x="8894" y="6515"/>
                    <a:pt x="8921" y="6515"/>
                  </a:cubicBezTo>
                  <a:cubicBezTo>
                    <a:pt x="8990" y="6515"/>
                    <a:pt x="9055" y="6456"/>
                    <a:pt x="9055" y="6379"/>
                  </a:cubicBezTo>
                  <a:lnTo>
                    <a:pt x="9055" y="2302"/>
                  </a:lnTo>
                  <a:cubicBezTo>
                    <a:pt x="9055" y="1026"/>
                    <a:pt x="8020" y="0"/>
                    <a:pt x="675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0" name="Google Shape;1680;p37">
              <a:extLst>
                <a:ext uri="{FF2B5EF4-FFF2-40B4-BE49-F238E27FC236}">
                  <a16:creationId xmlns:a16="http://schemas.microsoft.com/office/drawing/2014/main" id="{8DD7336C-A9DF-420B-A54C-4DB6B2167EE4}"/>
                </a:ext>
              </a:extLst>
            </p:cNvPr>
            <p:cNvSpPr/>
            <p:nvPr/>
          </p:nvSpPr>
          <p:spPr>
            <a:xfrm>
              <a:off x="741925" y="2170450"/>
              <a:ext cx="97725" cy="165725"/>
            </a:xfrm>
            <a:custGeom>
              <a:avLst/>
              <a:gdLst/>
              <a:ahLst/>
              <a:cxnLst/>
              <a:rect l="l" t="t" r="r" b="b"/>
              <a:pathLst>
                <a:path w="3909" h="6629" extrusionOk="0">
                  <a:moveTo>
                    <a:pt x="1" y="0"/>
                  </a:moveTo>
                  <a:cubicBezTo>
                    <a:pt x="1267" y="0"/>
                    <a:pt x="2293" y="1026"/>
                    <a:pt x="2293" y="2302"/>
                  </a:cubicBezTo>
                  <a:lnTo>
                    <a:pt x="2293" y="4666"/>
                  </a:lnTo>
                  <a:lnTo>
                    <a:pt x="2516" y="4514"/>
                  </a:lnTo>
                  <a:lnTo>
                    <a:pt x="2516" y="4514"/>
                  </a:lnTo>
                  <a:cubicBezTo>
                    <a:pt x="2499" y="5799"/>
                    <a:pt x="3908" y="6629"/>
                    <a:pt x="3908" y="6629"/>
                  </a:cubicBezTo>
                  <a:lnTo>
                    <a:pt x="3908" y="2302"/>
                  </a:lnTo>
                  <a:cubicBezTo>
                    <a:pt x="3908" y="1026"/>
                    <a:pt x="2882" y="0"/>
                    <a:pt x="16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1" name="Google Shape;1681;p37">
              <a:extLst>
                <a:ext uri="{FF2B5EF4-FFF2-40B4-BE49-F238E27FC236}">
                  <a16:creationId xmlns:a16="http://schemas.microsoft.com/office/drawing/2014/main" id="{6328A791-9CD9-4215-A466-F394C8E157ED}"/>
                </a:ext>
              </a:extLst>
            </p:cNvPr>
            <p:cNvSpPr/>
            <p:nvPr/>
          </p:nvSpPr>
          <p:spPr>
            <a:xfrm>
              <a:off x="690625" y="2342575"/>
              <a:ext cx="10300" cy="30675"/>
            </a:xfrm>
            <a:custGeom>
              <a:avLst/>
              <a:gdLst/>
              <a:ahLst/>
              <a:cxnLst/>
              <a:rect l="l" t="t" r="r" b="b"/>
              <a:pathLst>
                <a:path w="412" h="1227" extrusionOk="0">
                  <a:moveTo>
                    <a:pt x="203" y="0"/>
                  </a:moveTo>
                  <a:cubicBezTo>
                    <a:pt x="92" y="0"/>
                    <a:pt x="1" y="93"/>
                    <a:pt x="1" y="208"/>
                  </a:cubicBezTo>
                  <a:lnTo>
                    <a:pt x="1" y="1019"/>
                  </a:lnTo>
                  <a:cubicBezTo>
                    <a:pt x="1" y="1134"/>
                    <a:pt x="92" y="1227"/>
                    <a:pt x="203" y="1227"/>
                  </a:cubicBezTo>
                  <a:cubicBezTo>
                    <a:pt x="213" y="1227"/>
                    <a:pt x="223" y="1226"/>
                    <a:pt x="233" y="1225"/>
                  </a:cubicBezTo>
                  <a:cubicBezTo>
                    <a:pt x="331" y="1216"/>
                    <a:pt x="411" y="1118"/>
                    <a:pt x="411" y="1010"/>
                  </a:cubicBezTo>
                  <a:lnTo>
                    <a:pt x="411" y="216"/>
                  </a:lnTo>
                  <a:cubicBezTo>
                    <a:pt x="411" y="109"/>
                    <a:pt x="331" y="11"/>
                    <a:pt x="233" y="2"/>
                  </a:cubicBezTo>
                  <a:cubicBezTo>
                    <a:pt x="223" y="1"/>
                    <a:pt x="213" y="0"/>
                    <a:pt x="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Google Shape;1682;p37">
              <a:extLst>
                <a:ext uri="{FF2B5EF4-FFF2-40B4-BE49-F238E27FC236}">
                  <a16:creationId xmlns:a16="http://schemas.microsoft.com/office/drawing/2014/main" id="{493A65A7-A3A2-4747-AA72-14302F8CE650}"/>
                </a:ext>
              </a:extLst>
            </p:cNvPr>
            <p:cNvSpPr/>
            <p:nvPr/>
          </p:nvSpPr>
          <p:spPr>
            <a:xfrm>
              <a:off x="752850" y="2342575"/>
              <a:ext cx="10300" cy="30675"/>
            </a:xfrm>
            <a:custGeom>
              <a:avLst/>
              <a:gdLst/>
              <a:ahLst/>
              <a:cxnLst/>
              <a:rect l="l" t="t" r="r" b="b"/>
              <a:pathLst>
                <a:path w="412" h="1227" extrusionOk="0">
                  <a:moveTo>
                    <a:pt x="203" y="0"/>
                  </a:moveTo>
                  <a:cubicBezTo>
                    <a:pt x="92" y="0"/>
                    <a:pt x="1" y="93"/>
                    <a:pt x="1" y="208"/>
                  </a:cubicBezTo>
                  <a:lnTo>
                    <a:pt x="1" y="1019"/>
                  </a:lnTo>
                  <a:cubicBezTo>
                    <a:pt x="1" y="1134"/>
                    <a:pt x="92" y="1227"/>
                    <a:pt x="203" y="1227"/>
                  </a:cubicBezTo>
                  <a:cubicBezTo>
                    <a:pt x="213" y="1227"/>
                    <a:pt x="223" y="1226"/>
                    <a:pt x="233" y="1225"/>
                  </a:cubicBezTo>
                  <a:cubicBezTo>
                    <a:pt x="331" y="1216"/>
                    <a:pt x="411" y="1118"/>
                    <a:pt x="411" y="1010"/>
                  </a:cubicBezTo>
                  <a:lnTo>
                    <a:pt x="411" y="216"/>
                  </a:lnTo>
                  <a:cubicBezTo>
                    <a:pt x="411" y="109"/>
                    <a:pt x="331" y="11"/>
                    <a:pt x="233" y="2"/>
                  </a:cubicBezTo>
                  <a:cubicBezTo>
                    <a:pt x="223" y="1"/>
                    <a:pt x="213" y="0"/>
                    <a:pt x="2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3" name="Google Shape;1683;p37">
              <a:extLst>
                <a:ext uri="{FF2B5EF4-FFF2-40B4-BE49-F238E27FC236}">
                  <a16:creationId xmlns:a16="http://schemas.microsoft.com/office/drawing/2014/main" id="{E5C06D9F-68D5-4732-A5C4-B061A7BA24ED}"/>
                </a:ext>
              </a:extLst>
            </p:cNvPr>
            <p:cNvSpPr/>
            <p:nvPr/>
          </p:nvSpPr>
          <p:spPr>
            <a:xfrm>
              <a:off x="579800" y="2164875"/>
              <a:ext cx="294175" cy="350175"/>
            </a:xfrm>
            <a:custGeom>
              <a:avLst/>
              <a:gdLst/>
              <a:ahLst/>
              <a:cxnLst/>
              <a:rect l="l" t="t" r="r" b="b"/>
              <a:pathLst>
                <a:path w="11767" h="14007" extrusionOk="0">
                  <a:moveTo>
                    <a:pt x="8832" y="5103"/>
                  </a:moveTo>
                  <a:cubicBezTo>
                    <a:pt x="8868" y="5308"/>
                    <a:pt x="8939" y="5496"/>
                    <a:pt x="9019" y="5674"/>
                  </a:cubicBezTo>
                  <a:cubicBezTo>
                    <a:pt x="8841" y="5549"/>
                    <a:pt x="8645" y="5451"/>
                    <a:pt x="8430" y="5389"/>
                  </a:cubicBezTo>
                  <a:lnTo>
                    <a:pt x="8832" y="5103"/>
                  </a:lnTo>
                  <a:close/>
                  <a:moveTo>
                    <a:pt x="6967" y="5237"/>
                  </a:moveTo>
                  <a:lnTo>
                    <a:pt x="6771" y="5558"/>
                  </a:lnTo>
                  <a:cubicBezTo>
                    <a:pt x="6379" y="5772"/>
                    <a:pt x="6066" y="6111"/>
                    <a:pt x="5879" y="6513"/>
                  </a:cubicBezTo>
                  <a:cubicBezTo>
                    <a:pt x="5754" y="6254"/>
                    <a:pt x="5576" y="6022"/>
                    <a:pt x="5362" y="5835"/>
                  </a:cubicBezTo>
                  <a:cubicBezTo>
                    <a:pt x="6013" y="5647"/>
                    <a:pt x="6575" y="5415"/>
                    <a:pt x="6967" y="5237"/>
                  </a:cubicBezTo>
                  <a:close/>
                  <a:moveTo>
                    <a:pt x="1588" y="6727"/>
                  </a:moveTo>
                  <a:lnTo>
                    <a:pt x="1588" y="7869"/>
                  </a:lnTo>
                  <a:cubicBezTo>
                    <a:pt x="1338" y="7797"/>
                    <a:pt x="1151" y="7574"/>
                    <a:pt x="1151" y="7298"/>
                  </a:cubicBezTo>
                  <a:cubicBezTo>
                    <a:pt x="1151" y="7030"/>
                    <a:pt x="1338" y="6798"/>
                    <a:pt x="1588" y="6727"/>
                  </a:cubicBezTo>
                  <a:close/>
                  <a:moveTo>
                    <a:pt x="10143" y="6923"/>
                  </a:moveTo>
                  <a:cubicBezTo>
                    <a:pt x="10224" y="6977"/>
                    <a:pt x="10277" y="7012"/>
                    <a:pt x="10295" y="7021"/>
                  </a:cubicBezTo>
                  <a:cubicBezTo>
                    <a:pt x="10322" y="7039"/>
                    <a:pt x="10357" y="7048"/>
                    <a:pt x="10393" y="7048"/>
                  </a:cubicBezTo>
                  <a:cubicBezTo>
                    <a:pt x="10429" y="7048"/>
                    <a:pt x="10464" y="7039"/>
                    <a:pt x="10500" y="7021"/>
                  </a:cubicBezTo>
                  <a:cubicBezTo>
                    <a:pt x="10500" y="7012"/>
                    <a:pt x="10500" y="7012"/>
                    <a:pt x="10509" y="7012"/>
                  </a:cubicBezTo>
                  <a:cubicBezTo>
                    <a:pt x="10571" y="7128"/>
                    <a:pt x="10598" y="7271"/>
                    <a:pt x="10571" y="7414"/>
                  </a:cubicBezTo>
                  <a:cubicBezTo>
                    <a:pt x="10554" y="7503"/>
                    <a:pt x="10518" y="7583"/>
                    <a:pt x="10464" y="7655"/>
                  </a:cubicBezTo>
                  <a:cubicBezTo>
                    <a:pt x="10375" y="7762"/>
                    <a:pt x="10268" y="7833"/>
                    <a:pt x="10143" y="7869"/>
                  </a:cubicBezTo>
                  <a:lnTo>
                    <a:pt x="10143" y="6923"/>
                  </a:lnTo>
                  <a:close/>
                  <a:moveTo>
                    <a:pt x="3515" y="5763"/>
                  </a:moveTo>
                  <a:lnTo>
                    <a:pt x="3515" y="5763"/>
                  </a:lnTo>
                  <a:cubicBezTo>
                    <a:pt x="3506" y="5826"/>
                    <a:pt x="3533" y="5897"/>
                    <a:pt x="3595" y="5951"/>
                  </a:cubicBezTo>
                  <a:cubicBezTo>
                    <a:pt x="3631" y="5977"/>
                    <a:pt x="3684" y="5995"/>
                    <a:pt x="3729" y="5995"/>
                  </a:cubicBezTo>
                  <a:lnTo>
                    <a:pt x="4719" y="5995"/>
                  </a:lnTo>
                  <a:cubicBezTo>
                    <a:pt x="4737" y="5995"/>
                    <a:pt x="4755" y="5986"/>
                    <a:pt x="4764" y="5986"/>
                  </a:cubicBezTo>
                  <a:cubicBezTo>
                    <a:pt x="4800" y="5977"/>
                    <a:pt x="4826" y="5977"/>
                    <a:pt x="4853" y="5968"/>
                  </a:cubicBezTo>
                  <a:cubicBezTo>
                    <a:pt x="5344" y="6272"/>
                    <a:pt x="5674" y="6807"/>
                    <a:pt x="5674" y="7432"/>
                  </a:cubicBezTo>
                  <a:cubicBezTo>
                    <a:pt x="5674" y="8395"/>
                    <a:pt x="4916" y="9153"/>
                    <a:pt x="3952" y="9153"/>
                  </a:cubicBezTo>
                  <a:cubicBezTo>
                    <a:pt x="2998" y="9153"/>
                    <a:pt x="2230" y="8377"/>
                    <a:pt x="2230" y="7432"/>
                  </a:cubicBezTo>
                  <a:cubicBezTo>
                    <a:pt x="2230" y="6629"/>
                    <a:pt x="2774" y="5951"/>
                    <a:pt x="3515" y="5763"/>
                  </a:cubicBezTo>
                  <a:close/>
                  <a:moveTo>
                    <a:pt x="7975" y="5710"/>
                  </a:moveTo>
                  <a:cubicBezTo>
                    <a:pt x="8868" y="5799"/>
                    <a:pt x="9563" y="6575"/>
                    <a:pt x="9528" y="7503"/>
                  </a:cubicBezTo>
                  <a:cubicBezTo>
                    <a:pt x="9492" y="8404"/>
                    <a:pt x="8743" y="9135"/>
                    <a:pt x="7833" y="9153"/>
                  </a:cubicBezTo>
                  <a:cubicBezTo>
                    <a:pt x="7827" y="9153"/>
                    <a:pt x="7822" y="9153"/>
                    <a:pt x="7816" y="9153"/>
                  </a:cubicBezTo>
                  <a:cubicBezTo>
                    <a:pt x="6860" y="9153"/>
                    <a:pt x="6084" y="8381"/>
                    <a:pt x="6084" y="7432"/>
                  </a:cubicBezTo>
                  <a:cubicBezTo>
                    <a:pt x="6084" y="6825"/>
                    <a:pt x="6396" y="6299"/>
                    <a:pt x="6860" y="5986"/>
                  </a:cubicBezTo>
                  <a:cubicBezTo>
                    <a:pt x="6869" y="5995"/>
                    <a:pt x="6869" y="5995"/>
                    <a:pt x="6878" y="5995"/>
                  </a:cubicBezTo>
                  <a:lnTo>
                    <a:pt x="7520" y="5995"/>
                  </a:lnTo>
                  <a:cubicBezTo>
                    <a:pt x="7565" y="5995"/>
                    <a:pt x="7610" y="5977"/>
                    <a:pt x="7636" y="5951"/>
                  </a:cubicBezTo>
                  <a:lnTo>
                    <a:pt x="7975" y="5710"/>
                  </a:lnTo>
                  <a:close/>
                  <a:moveTo>
                    <a:pt x="5861" y="8333"/>
                  </a:moveTo>
                  <a:cubicBezTo>
                    <a:pt x="6200" y="9055"/>
                    <a:pt x="6941" y="9564"/>
                    <a:pt x="7788" y="9564"/>
                  </a:cubicBezTo>
                  <a:cubicBezTo>
                    <a:pt x="8591" y="9564"/>
                    <a:pt x="9296" y="9109"/>
                    <a:pt x="9653" y="8449"/>
                  </a:cubicBezTo>
                  <a:lnTo>
                    <a:pt x="9653" y="8449"/>
                  </a:lnTo>
                  <a:cubicBezTo>
                    <a:pt x="9430" y="9724"/>
                    <a:pt x="8314" y="10697"/>
                    <a:pt x="6985" y="10697"/>
                  </a:cubicBezTo>
                  <a:lnTo>
                    <a:pt x="4737" y="10697"/>
                  </a:lnTo>
                  <a:cubicBezTo>
                    <a:pt x="3408" y="10697"/>
                    <a:pt x="2293" y="9724"/>
                    <a:pt x="2070" y="8449"/>
                  </a:cubicBezTo>
                  <a:lnTo>
                    <a:pt x="2070" y="8449"/>
                  </a:lnTo>
                  <a:cubicBezTo>
                    <a:pt x="2435" y="9109"/>
                    <a:pt x="3131" y="9564"/>
                    <a:pt x="3934" y="9564"/>
                  </a:cubicBezTo>
                  <a:cubicBezTo>
                    <a:pt x="4514" y="9564"/>
                    <a:pt x="5032" y="9332"/>
                    <a:pt x="5415" y="8957"/>
                  </a:cubicBezTo>
                  <a:lnTo>
                    <a:pt x="5415" y="9644"/>
                  </a:lnTo>
                  <a:cubicBezTo>
                    <a:pt x="5415" y="9751"/>
                    <a:pt x="5504" y="9849"/>
                    <a:pt x="5620" y="9849"/>
                  </a:cubicBezTo>
                  <a:lnTo>
                    <a:pt x="6093" y="9849"/>
                  </a:lnTo>
                  <a:cubicBezTo>
                    <a:pt x="6200" y="9849"/>
                    <a:pt x="6298" y="9769"/>
                    <a:pt x="6307" y="9671"/>
                  </a:cubicBezTo>
                  <a:cubicBezTo>
                    <a:pt x="6325" y="9546"/>
                    <a:pt x="6227" y="9439"/>
                    <a:pt x="6102" y="9439"/>
                  </a:cubicBezTo>
                  <a:lnTo>
                    <a:pt x="5825" y="9439"/>
                  </a:lnTo>
                  <a:lnTo>
                    <a:pt x="5825" y="8404"/>
                  </a:lnTo>
                  <a:cubicBezTo>
                    <a:pt x="5843" y="8377"/>
                    <a:pt x="5852" y="8350"/>
                    <a:pt x="5861" y="8333"/>
                  </a:cubicBezTo>
                  <a:close/>
                  <a:moveTo>
                    <a:pt x="6218" y="11161"/>
                  </a:moveTo>
                  <a:cubicBezTo>
                    <a:pt x="6218" y="11196"/>
                    <a:pt x="6218" y="11241"/>
                    <a:pt x="6227" y="11276"/>
                  </a:cubicBezTo>
                  <a:cubicBezTo>
                    <a:pt x="6107" y="11322"/>
                    <a:pt x="5994" y="11339"/>
                    <a:pt x="5893" y="11339"/>
                  </a:cubicBezTo>
                  <a:cubicBezTo>
                    <a:pt x="5739" y="11339"/>
                    <a:pt x="5612" y="11300"/>
                    <a:pt x="5531" y="11268"/>
                  </a:cubicBezTo>
                  <a:cubicBezTo>
                    <a:pt x="5531" y="11232"/>
                    <a:pt x="5531" y="11196"/>
                    <a:pt x="5531" y="11161"/>
                  </a:cubicBezTo>
                  <a:close/>
                  <a:moveTo>
                    <a:pt x="9778" y="9403"/>
                  </a:moveTo>
                  <a:cubicBezTo>
                    <a:pt x="10036" y="9510"/>
                    <a:pt x="10295" y="9715"/>
                    <a:pt x="10464" y="9956"/>
                  </a:cubicBezTo>
                  <a:cubicBezTo>
                    <a:pt x="11062" y="10813"/>
                    <a:pt x="11241" y="11544"/>
                    <a:pt x="11026" y="12249"/>
                  </a:cubicBezTo>
                  <a:cubicBezTo>
                    <a:pt x="11018" y="12285"/>
                    <a:pt x="11009" y="12311"/>
                    <a:pt x="11000" y="12329"/>
                  </a:cubicBezTo>
                  <a:cubicBezTo>
                    <a:pt x="10991" y="12329"/>
                    <a:pt x="10982" y="12320"/>
                    <a:pt x="10973" y="12311"/>
                  </a:cubicBezTo>
                  <a:cubicBezTo>
                    <a:pt x="10902" y="12249"/>
                    <a:pt x="10821" y="12169"/>
                    <a:pt x="10714" y="12106"/>
                  </a:cubicBezTo>
                  <a:cubicBezTo>
                    <a:pt x="10536" y="11999"/>
                    <a:pt x="10348" y="11946"/>
                    <a:pt x="10161" y="11892"/>
                  </a:cubicBezTo>
                  <a:cubicBezTo>
                    <a:pt x="10009" y="11856"/>
                    <a:pt x="9867" y="11812"/>
                    <a:pt x="9742" y="11749"/>
                  </a:cubicBezTo>
                  <a:cubicBezTo>
                    <a:pt x="9331" y="11517"/>
                    <a:pt x="9019" y="11187"/>
                    <a:pt x="8850" y="10795"/>
                  </a:cubicBezTo>
                  <a:cubicBezTo>
                    <a:pt x="8814" y="10706"/>
                    <a:pt x="8787" y="10625"/>
                    <a:pt x="8761" y="10545"/>
                  </a:cubicBezTo>
                  <a:cubicBezTo>
                    <a:pt x="9189" y="10259"/>
                    <a:pt x="9537" y="9867"/>
                    <a:pt x="9778" y="9403"/>
                  </a:cubicBezTo>
                  <a:close/>
                  <a:moveTo>
                    <a:pt x="6619" y="13346"/>
                  </a:moveTo>
                  <a:lnTo>
                    <a:pt x="6619" y="13569"/>
                  </a:lnTo>
                  <a:lnTo>
                    <a:pt x="5112" y="13569"/>
                  </a:lnTo>
                  <a:lnTo>
                    <a:pt x="5112" y="13346"/>
                  </a:lnTo>
                  <a:close/>
                  <a:moveTo>
                    <a:pt x="6495" y="11598"/>
                  </a:moveTo>
                  <a:cubicBezTo>
                    <a:pt x="6530" y="11607"/>
                    <a:pt x="6575" y="11615"/>
                    <a:pt x="6628" y="11624"/>
                  </a:cubicBezTo>
                  <a:lnTo>
                    <a:pt x="6646" y="11624"/>
                  </a:lnTo>
                  <a:cubicBezTo>
                    <a:pt x="6807" y="11651"/>
                    <a:pt x="6967" y="11714"/>
                    <a:pt x="7101" y="11803"/>
                  </a:cubicBezTo>
                  <a:cubicBezTo>
                    <a:pt x="7360" y="11999"/>
                    <a:pt x="7520" y="12302"/>
                    <a:pt x="7520" y="12632"/>
                  </a:cubicBezTo>
                  <a:lnTo>
                    <a:pt x="7520" y="13596"/>
                  </a:lnTo>
                  <a:lnTo>
                    <a:pt x="7030" y="13596"/>
                  </a:lnTo>
                  <a:lnTo>
                    <a:pt x="7030" y="13141"/>
                  </a:lnTo>
                  <a:cubicBezTo>
                    <a:pt x="7030" y="13025"/>
                    <a:pt x="6941" y="12936"/>
                    <a:pt x="6825" y="12936"/>
                  </a:cubicBezTo>
                  <a:lnTo>
                    <a:pt x="4907" y="12936"/>
                  </a:lnTo>
                  <a:cubicBezTo>
                    <a:pt x="4800" y="12936"/>
                    <a:pt x="4701" y="13025"/>
                    <a:pt x="4701" y="13141"/>
                  </a:cubicBezTo>
                  <a:lnTo>
                    <a:pt x="4701" y="13596"/>
                  </a:lnTo>
                  <a:lnTo>
                    <a:pt x="4211" y="13596"/>
                  </a:lnTo>
                  <a:lnTo>
                    <a:pt x="4211" y="12632"/>
                  </a:lnTo>
                  <a:cubicBezTo>
                    <a:pt x="4211" y="12302"/>
                    <a:pt x="4371" y="11999"/>
                    <a:pt x="4639" y="11803"/>
                  </a:cubicBezTo>
                  <a:cubicBezTo>
                    <a:pt x="4773" y="11714"/>
                    <a:pt x="4924" y="11651"/>
                    <a:pt x="5085" y="11624"/>
                  </a:cubicBezTo>
                  <a:lnTo>
                    <a:pt x="5112" y="11624"/>
                  </a:lnTo>
                  <a:cubicBezTo>
                    <a:pt x="5165" y="11615"/>
                    <a:pt x="5210" y="11607"/>
                    <a:pt x="5255" y="11598"/>
                  </a:cubicBezTo>
                  <a:cubicBezTo>
                    <a:pt x="5362" y="11651"/>
                    <a:pt x="5594" y="11749"/>
                    <a:pt x="5879" y="11749"/>
                  </a:cubicBezTo>
                  <a:cubicBezTo>
                    <a:pt x="6066" y="11749"/>
                    <a:pt x="6272" y="11714"/>
                    <a:pt x="6495" y="11598"/>
                  </a:cubicBezTo>
                  <a:close/>
                  <a:moveTo>
                    <a:pt x="3658" y="0"/>
                  </a:moveTo>
                  <a:cubicBezTo>
                    <a:pt x="2275" y="0"/>
                    <a:pt x="1151" y="1124"/>
                    <a:pt x="1151" y="2507"/>
                  </a:cubicBezTo>
                  <a:lnTo>
                    <a:pt x="1151" y="6432"/>
                  </a:lnTo>
                  <a:cubicBezTo>
                    <a:pt x="1151" y="6450"/>
                    <a:pt x="1151" y="6468"/>
                    <a:pt x="1160" y="6477"/>
                  </a:cubicBezTo>
                  <a:cubicBezTo>
                    <a:pt x="910" y="6664"/>
                    <a:pt x="749" y="6959"/>
                    <a:pt x="749" y="7289"/>
                  </a:cubicBezTo>
                  <a:cubicBezTo>
                    <a:pt x="749" y="7806"/>
                    <a:pt x="1142" y="8234"/>
                    <a:pt x="1650" y="8279"/>
                  </a:cubicBezTo>
                  <a:cubicBezTo>
                    <a:pt x="1668" y="8538"/>
                    <a:pt x="1731" y="8779"/>
                    <a:pt x="1811" y="9011"/>
                  </a:cubicBezTo>
                  <a:cubicBezTo>
                    <a:pt x="1481" y="9153"/>
                    <a:pt x="1169" y="9403"/>
                    <a:pt x="955" y="9706"/>
                  </a:cubicBezTo>
                  <a:cubicBezTo>
                    <a:pt x="526" y="10313"/>
                    <a:pt x="0" y="11250"/>
                    <a:pt x="330" y="12347"/>
                  </a:cubicBezTo>
                  <a:cubicBezTo>
                    <a:pt x="393" y="12543"/>
                    <a:pt x="473" y="12722"/>
                    <a:pt x="642" y="12766"/>
                  </a:cubicBezTo>
                  <a:cubicBezTo>
                    <a:pt x="669" y="12775"/>
                    <a:pt x="696" y="12784"/>
                    <a:pt x="723" y="12784"/>
                  </a:cubicBezTo>
                  <a:cubicBezTo>
                    <a:pt x="856" y="12784"/>
                    <a:pt x="964" y="12677"/>
                    <a:pt x="1062" y="12588"/>
                  </a:cubicBezTo>
                  <a:cubicBezTo>
                    <a:pt x="1115" y="12534"/>
                    <a:pt x="1178" y="12481"/>
                    <a:pt x="1249" y="12436"/>
                  </a:cubicBezTo>
                  <a:cubicBezTo>
                    <a:pt x="1383" y="12356"/>
                    <a:pt x="1534" y="12320"/>
                    <a:pt x="1695" y="12276"/>
                  </a:cubicBezTo>
                  <a:lnTo>
                    <a:pt x="1713" y="12267"/>
                  </a:lnTo>
                  <a:cubicBezTo>
                    <a:pt x="1820" y="12240"/>
                    <a:pt x="1891" y="12142"/>
                    <a:pt x="1873" y="12035"/>
                  </a:cubicBezTo>
                  <a:cubicBezTo>
                    <a:pt x="1859" y="11932"/>
                    <a:pt x="1771" y="11865"/>
                    <a:pt x="1676" y="11865"/>
                  </a:cubicBezTo>
                  <a:cubicBezTo>
                    <a:pt x="1655" y="11865"/>
                    <a:pt x="1635" y="11868"/>
                    <a:pt x="1615" y="11874"/>
                  </a:cubicBezTo>
                  <a:lnTo>
                    <a:pt x="1588" y="11874"/>
                  </a:lnTo>
                  <a:cubicBezTo>
                    <a:pt x="1410" y="11928"/>
                    <a:pt x="1213" y="11981"/>
                    <a:pt x="1035" y="12088"/>
                  </a:cubicBezTo>
                  <a:cubicBezTo>
                    <a:pt x="928" y="12151"/>
                    <a:pt x="848" y="12231"/>
                    <a:pt x="776" y="12293"/>
                  </a:cubicBezTo>
                  <a:cubicBezTo>
                    <a:pt x="767" y="12302"/>
                    <a:pt x="767" y="12302"/>
                    <a:pt x="758" y="12311"/>
                  </a:cubicBezTo>
                  <a:cubicBezTo>
                    <a:pt x="749" y="12293"/>
                    <a:pt x="740" y="12267"/>
                    <a:pt x="723" y="12222"/>
                  </a:cubicBezTo>
                  <a:cubicBezTo>
                    <a:pt x="509" y="11526"/>
                    <a:pt x="687" y="10795"/>
                    <a:pt x="1285" y="9947"/>
                  </a:cubicBezTo>
                  <a:cubicBezTo>
                    <a:pt x="1454" y="9706"/>
                    <a:pt x="1722" y="9501"/>
                    <a:pt x="1981" y="9394"/>
                  </a:cubicBezTo>
                  <a:cubicBezTo>
                    <a:pt x="2221" y="9849"/>
                    <a:pt x="2569" y="10242"/>
                    <a:pt x="2989" y="10536"/>
                  </a:cubicBezTo>
                  <a:cubicBezTo>
                    <a:pt x="2971" y="10607"/>
                    <a:pt x="2944" y="10697"/>
                    <a:pt x="2908" y="10777"/>
                  </a:cubicBezTo>
                  <a:cubicBezTo>
                    <a:pt x="2855" y="10902"/>
                    <a:pt x="2783" y="11027"/>
                    <a:pt x="2703" y="11134"/>
                  </a:cubicBezTo>
                  <a:cubicBezTo>
                    <a:pt x="2641" y="11223"/>
                    <a:pt x="2641" y="11339"/>
                    <a:pt x="2712" y="11410"/>
                  </a:cubicBezTo>
                  <a:cubicBezTo>
                    <a:pt x="2757" y="11455"/>
                    <a:pt x="2810" y="11473"/>
                    <a:pt x="2864" y="11473"/>
                  </a:cubicBezTo>
                  <a:cubicBezTo>
                    <a:pt x="2926" y="11473"/>
                    <a:pt x="2989" y="11446"/>
                    <a:pt x="3024" y="11384"/>
                  </a:cubicBezTo>
                  <a:cubicBezTo>
                    <a:pt x="3131" y="11250"/>
                    <a:pt x="3221" y="11098"/>
                    <a:pt x="3283" y="10937"/>
                  </a:cubicBezTo>
                  <a:cubicBezTo>
                    <a:pt x="3310" y="10875"/>
                    <a:pt x="3337" y="10813"/>
                    <a:pt x="3354" y="10750"/>
                  </a:cubicBezTo>
                  <a:cubicBezTo>
                    <a:pt x="3774" y="10955"/>
                    <a:pt x="4255" y="11080"/>
                    <a:pt x="4755" y="11080"/>
                  </a:cubicBezTo>
                  <a:lnTo>
                    <a:pt x="5112" y="11080"/>
                  </a:lnTo>
                  <a:lnTo>
                    <a:pt x="5112" y="11116"/>
                  </a:lnTo>
                  <a:cubicBezTo>
                    <a:pt x="5112" y="11143"/>
                    <a:pt x="5112" y="11169"/>
                    <a:pt x="5112" y="11196"/>
                  </a:cubicBezTo>
                  <a:cubicBezTo>
                    <a:pt x="5094" y="11196"/>
                    <a:pt x="5076" y="11205"/>
                    <a:pt x="5058" y="11205"/>
                  </a:cubicBezTo>
                  <a:lnTo>
                    <a:pt x="5032" y="11205"/>
                  </a:lnTo>
                  <a:cubicBezTo>
                    <a:pt x="4808" y="11241"/>
                    <a:pt x="4585" y="11330"/>
                    <a:pt x="4398" y="11464"/>
                  </a:cubicBezTo>
                  <a:cubicBezTo>
                    <a:pt x="4023" y="11731"/>
                    <a:pt x="3800" y="12169"/>
                    <a:pt x="3800" y="12624"/>
                  </a:cubicBezTo>
                  <a:lnTo>
                    <a:pt x="3800" y="13801"/>
                  </a:lnTo>
                  <a:cubicBezTo>
                    <a:pt x="3800" y="13908"/>
                    <a:pt x="3899" y="14006"/>
                    <a:pt x="4006" y="14006"/>
                  </a:cubicBezTo>
                  <a:lnTo>
                    <a:pt x="7726" y="14006"/>
                  </a:lnTo>
                  <a:cubicBezTo>
                    <a:pt x="7842" y="14006"/>
                    <a:pt x="7931" y="13908"/>
                    <a:pt x="7931" y="13801"/>
                  </a:cubicBezTo>
                  <a:lnTo>
                    <a:pt x="7931" y="12624"/>
                  </a:lnTo>
                  <a:cubicBezTo>
                    <a:pt x="7931" y="12169"/>
                    <a:pt x="7708" y="11731"/>
                    <a:pt x="7333" y="11464"/>
                  </a:cubicBezTo>
                  <a:cubicBezTo>
                    <a:pt x="7146" y="11330"/>
                    <a:pt x="6932" y="11241"/>
                    <a:pt x="6700" y="11205"/>
                  </a:cubicBezTo>
                  <a:lnTo>
                    <a:pt x="6673" y="11205"/>
                  </a:lnTo>
                  <a:cubicBezTo>
                    <a:pt x="6655" y="11205"/>
                    <a:pt x="6637" y="11196"/>
                    <a:pt x="6619" y="11196"/>
                  </a:cubicBezTo>
                  <a:cubicBezTo>
                    <a:pt x="6619" y="11169"/>
                    <a:pt x="6619" y="11143"/>
                    <a:pt x="6619" y="11116"/>
                  </a:cubicBezTo>
                  <a:lnTo>
                    <a:pt x="6619" y="11080"/>
                  </a:lnTo>
                  <a:lnTo>
                    <a:pt x="7012" y="11080"/>
                  </a:lnTo>
                  <a:cubicBezTo>
                    <a:pt x="7512" y="11080"/>
                    <a:pt x="7993" y="10955"/>
                    <a:pt x="8413" y="10750"/>
                  </a:cubicBezTo>
                  <a:cubicBezTo>
                    <a:pt x="8430" y="10813"/>
                    <a:pt x="8457" y="10875"/>
                    <a:pt x="8484" y="10937"/>
                  </a:cubicBezTo>
                  <a:cubicBezTo>
                    <a:pt x="8689" y="11419"/>
                    <a:pt x="9064" y="11821"/>
                    <a:pt x="9563" y="12088"/>
                  </a:cubicBezTo>
                  <a:cubicBezTo>
                    <a:pt x="9724" y="12178"/>
                    <a:pt x="9893" y="12231"/>
                    <a:pt x="10063" y="12276"/>
                  </a:cubicBezTo>
                  <a:cubicBezTo>
                    <a:pt x="10232" y="12320"/>
                    <a:pt x="10384" y="12365"/>
                    <a:pt x="10509" y="12436"/>
                  </a:cubicBezTo>
                  <a:cubicBezTo>
                    <a:pt x="10580" y="12481"/>
                    <a:pt x="10643" y="12534"/>
                    <a:pt x="10705" y="12597"/>
                  </a:cubicBezTo>
                  <a:cubicBezTo>
                    <a:pt x="10795" y="12686"/>
                    <a:pt x="10902" y="12784"/>
                    <a:pt x="11044" y="12784"/>
                  </a:cubicBezTo>
                  <a:cubicBezTo>
                    <a:pt x="11062" y="12784"/>
                    <a:pt x="11089" y="12775"/>
                    <a:pt x="11116" y="12775"/>
                  </a:cubicBezTo>
                  <a:cubicBezTo>
                    <a:pt x="11294" y="12722"/>
                    <a:pt x="11365" y="12543"/>
                    <a:pt x="11428" y="12347"/>
                  </a:cubicBezTo>
                  <a:cubicBezTo>
                    <a:pt x="11767" y="11250"/>
                    <a:pt x="11241" y="10313"/>
                    <a:pt x="10812" y="9706"/>
                  </a:cubicBezTo>
                  <a:cubicBezTo>
                    <a:pt x="10598" y="9403"/>
                    <a:pt x="10286" y="9153"/>
                    <a:pt x="9947" y="9011"/>
                  </a:cubicBezTo>
                  <a:cubicBezTo>
                    <a:pt x="10036" y="8779"/>
                    <a:pt x="10090" y="8529"/>
                    <a:pt x="10117" y="8279"/>
                  </a:cubicBezTo>
                  <a:cubicBezTo>
                    <a:pt x="10348" y="8252"/>
                    <a:pt x="10571" y="8136"/>
                    <a:pt x="10732" y="7967"/>
                  </a:cubicBezTo>
                  <a:cubicBezTo>
                    <a:pt x="10910" y="7779"/>
                    <a:pt x="11000" y="7539"/>
                    <a:pt x="11000" y="7280"/>
                  </a:cubicBezTo>
                  <a:cubicBezTo>
                    <a:pt x="11000" y="6959"/>
                    <a:pt x="10848" y="6673"/>
                    <a:pt x="10607" y="6495"/>
                  </a:cubicBezTo>
                  <a:lnTo>
                    <a:pt x="10607" y="4452"/>
                  </a:lnTo>
                  <a:cubicBezTo>
                    <a:pt x="10607" y="4354"/>
                    <a:pt x="10536" y="4256"/>
                    <a:pt x="10429" y="4247"/>
                  </a:cubicBezTo>
                  <a:cubicBezTo>
                    <a:pt x="10419" y="4245"/>
                    <a:pt x="10409" y="4245"/>
                    <a:pt x="10399" y="4245"/>
                  </a:cubicBezTo>
                  <a:cubicBezTo>
                    <a:pt x="10287" y="4245"/>
                    <a:pt x="10197" y="4336"/>
                    <a:pt x="10197" y="4443"/>
                  </a:cubicBezTo>
                  <a:lnTo>
                    <a:pt x="10197" y="6450"/>
                  </a:lnTo>
                  <a:cubicBezTo>
                    <a:pt x="9813" y="6138"/>
                    <a:pt x="9207" y="5522"/>
                    <a:pt x="9215" y="4728"/>
                  </a:cubicBezTo>
                  <a:cubicBezTo>
                    <a:pt x="9215" y="4630"/>
                    <a:pt x="9144" y="4541"/>
                    <a:pt x="9046" y="4523"/>
                  </a:cubicBezTo>
                  <a:cubicBezTo>
                    <a:pt x="9037" y="4522"/>
                    <a:pt x="9027" y="4521"/>
                    <a:pt x="9018" y="4521"/>
                  </a:cubicBezTo>
                  <a:cubicBezTo>
                    <a:pt x="8972" y="4521"/>
                    <a:pt x="8922" y="4538"/>
                    <a:pt x="8885" y="4568"/>
                  </a:cubicBezTo>
                  <a:lnTo>
                    <a:pt x="7458" y="5585"/>
                  </a:lnTo>
                  <a:lnTo>
                    <a:pt x="7244" y="5585"/>
                  </a:lnTo>
                  <a:lnTo>
                    <a:pt x="7699" y="4836"/>
                  </a:lnTo>
                  <a:cubicBezTo>
                    <a:pt x="7752" y="4755"/>
                    <a:pt x="7735" y="4648"/>
                    <a:pt x="7672" y="4586"/>
                  </a:cubicBezTo>
                  <a:cubicBezTo>
                    <a:pt x="7635" y="4543"/>
                    <a:pt x="7582" y="4523"/>
                    <a:pt x="7528" y="4523"/>
                  </a:cubicBezTo>
                  <a:cubicBezTo>
                    <a:pt x="7491" y="4523"/>
                    <a:pt x="7455" y="4532"/>
                    <a:pt x="7422" y="4550"/>
                  </a:cubicBezTo>
                  <a:cubicBezTo>
                    <a:pt x="7413" y="4559"/>
                    <a:pt x="6227" y="5237"/>
                    <a:pt x="4701" y="5585"/>
                  </a:cubicBezTo>
                  <a:lnTo>
                    <a:pt x="4050" y="5585"/>
                  </a:lnTo>
                  <a:lnTo>
                    <a:pt x="4425" y="4818"/>
                  </a:lnTo>
                  <a:cubicBezTo>
                    <a:pt x="4461" y="4728"/>
                    <a:pt x="4434" y="4621"/>
                    <a:pt x="4354" y="4559"/>
                  </a:cubicBezTo>
                  <a:cubicBezTo>
                    <a:pt x="4318" y="4535"/>
                    <a:pt x="4277" y="4524"/>
                    <a:pt x="4237" y="4524"/>
                  </a:cubicBezTo>
                  <a:cubicBezTo>
                    <a:pt x="4185" y="4524"/>
                    <a:pt x="4135" y="4542"/>
                    <a:pt x="4095" y="4577"/>
                  </a:cubicBezTo>
                  <a:cubicBezTo>
                    <a:pt x="4086" y="4586"/>
                    <a:pt x="3667" y="4987"/>
                    <a:pt x="3113" y="5398"/>
                  </a:cubicBezTo>
                  <a:cubicBezTo>
                    <a:pt x="2498" y="5844"/>
                    <a:pt x="1972" y="6120"/>
                    <a:pt x="1561" y="6209"/>
                  </a:cubicBezTo>
                  <a:lnTo>
                    <a:pt x="1561" y="2516"/>
                  </a:lnTo>
                  <a:cubicBezTo>
                    <a:pt x="1561" y="1356"/>
                    <a:pt x="2507" y="411"/>
                    <a:pt x="3658" y="411"/>
                  </a:cubicBezTo>
                  <a:lnTo>
                    <a:pt x="8109" y="411"/>
                  </a:lnTo>
                  <a:cubicBezTo>
                    <a:pt x="9260" y="411"/>
                    <a:pt x="10197" y="1356"/>
                    <a:pt x="10197" y="2507"/>
                  </a:cubicBezTo>
                  <a:lnTo>
                    <a:pt x="10197" y="3033"/>
                  </a:lnTo>
                  <a:cubicBezTo>
                    <a:pt x="10197" y="3141"/>
                    <a:pt x="10277" y="3239"/>
                    <a:pt x="10384" y="3248"/>
                  </a:cubicBezTo>
                  <a:cubicBezTo>
                    <a:pt x="10394" y="3249"/>
                    <a:pt x="10404" y="3250"/>
                    <a:pt x="10413" y="3250"/>
                  </a:cubicBezTo>
                  <a:cubicBezTo>
                    <a:pt x="10524" y="3250"/>
                    <a:pt x="10607" y="3157"/>
                    <a:pt x="10607" y="3042"/>
                  </a:cubicBezTo>
                  <a:lnTo>
                    <a:pt x="10607" y="2507"/>
                  </a:lnTo>
                  <a:cubicBezTo>
                    <a:pt x="10607" y="1124"/>
                    <a:pt x="9483" y="0"/>
                    <a:pt x="8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74" name="Google Shape;1684;p37">
            <a:extLst>
              <a:ext uri="{FF2B5EF4-FFF2-40B4-BE49-F238E27FC236}">
                <a16:creationId xmlns:a16="http://schemas.microsoft.com/office/drawing/2014/main" id="{6FE57D67-305F-4662-8C30-6F0C32AC4B7F}"/>
              </a:ext>
            </a:extLst>
          </p:cNvPr>
          <p:cNvGrpSpPr/>
          <p:nvPr/>
        </p:nvGrpSpPr>
        <p:grpSpPr>
          <a:xfrm>
            <a:off x="968672" y="2129869"/>
            <a:ext cx="637132" cy="656760"/>
            <a:chOff x="5373300" y="1641250"/>
            <a:chExt cx="339225" cy="349675"/>
          </a:xfrm>
        </p:grpSpPr>
        <p:sp>
          <p:nvSpPr>
            <p:cNvPr id="75" name="Google Shape;1685;p37">
              <a:extLst>
                <a:ext uri="{FF2B5EF4-FFF2-40B4-BE49-F238E27FC236}">
                  <a16:creationId xmlns:a16="http://schemas.microsoft.com/office/drawing/2014/main" id="{8E241C07-61E9-408C-9FF7-8AE50B21A690}"/>
                </a:ext>
              </a:extLst>
            </p:cNvPr>
            <p:cNvSpPr/>
            <p:nvPr/>
          </p:nvSpPr>
          <p:spPr>
            <a:xfrm>
              <a:off x="5421025" y="1733775"/>
              <a:ext cx="222600" cy="179775"/>
            </a:xfrm>
            <a:custGeom>
              <a:avLst/>
              <a:gdLst/>
              <a:ahLst/>
              <a:cxnLst/>
              <a:rect l="l" t="t" r="r" b="b"/>
              <a:pathLst>
                <a:path w="8904" h="7191" extrusionOk="0">
                  <a:moveTo>
                    <a:pt x="866" y="0"/>
                  </a:moveTo>
                  <a:lnTo>
                    <a:pt x="866" y="2766"/>
                  </a:lnTo>
                  <a:lnTo>
                    <a:pt x="785" y="2766"/>
                  </a:lnTo>
                  <a:cubicBezTo>
                    <a:pt x="348" y="2766"/>
                    <a:pt x="0" y="3122"/>
                    <a:pt x="0" y="3560"/>
                  </a:cubicBezTo>
                  <a:cubicBezTo>
                    <a:pt x="0" y="3997"/>
                    <a:pt x="348" y="4354"/>
                    <a:pt x="785" y="4354"/>
                  </a:cubicBezTo>
                  <a:lnTo>
                    <a:pt x="848" y="4354"/>
                  </a:lnTo>
                  <a:cubicBezTo>
                    <a:pt x="892" y="5924"/>
                    <a:pt x="2186" y="7190"/>
                    <a:pt x="3774" y="7190"/>
                  </a:cubicBezTo>
                  <a:lnTo>
                    <a:pt x="6004" y="7190"/>
                  </a:lnTo>
                  <a:cubicBezTo>
                    <a:pt x="7601" y="7190"/>
                    <a:pt x="8903" y="5897"/>
                    <a:pt x="8903" y="4291"/>
                  </a:cubicBezTo>
                  <a:lnTo>
                    <a:pt x="890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6" name="Google Shape;1686;p37">
              <a:extLst>
                <a:ext uri="{FF2B5EF4-FFF2-40B4-BE49-F238E27FC236}">
                  <a16:creationId xmlns:a16="http://schemas.microsoft.com/office/drawing/2014/main" id="{3A26E9EC-23A9-4E9F-8751-D96302F48421}"/>
                </a:ext>
              </a:extLst>
            </p:cNvPr>
            <p:cNvSpPr/>
            <p:nvPr/>
          </p:nvSpPr>
          <p:spPr>
            <a:xfrm>
              <a:off x="5442650" y="1645750"/>
              <a:ext cx="201650" cy="166550"/>
            </a:xfrm>
            <a:custGeom>
              <a:avLst/>
              <a:gdLst/>
              <a:ahLst/>
              <a:cxnLst/>
              <a:rect l="l" t="t" r="r" b="b"/>
              <a:pathLst>
                <a:path w="8066" h="6662" extrusionOk="0">
                  <a:moveTo>
                    <a:pt x="3839" y="0"/>
                  </a:moveTo>
                  <a:cubicBezTo>
                    <a:pt x="3049" y="0"/>
                    <a:pt x="1" y="264"/>
                    <a:pt x="1" y="4333"/>
                  </a:cubicBezTo>
                  <a:lnTo>
                    <a:pt x="1" y="6661"/>
                  </a:lnTo>
                  <a:cubicBezTo>
                    <a:pt x="2079" y="6661"/>
                    <a:pt x="3792" y="5082"/>
                    <a:pt x="3997" y="3057"/>
                  </a:cubicBezTo>
                  <a:cubicBezTo>
                    <a:pt x="3997" y="3039"/>
                    <a:pt x="4015" y="3021"/>
                    <a:pt x="4033" y="3021"/>
                  </a:cubicBezTo>
                  <a:cubicBezTo>
                    <a:pt x="4051" y="3021"/>
                    <a:pt x="4069" y="3039"/>
                    <a:pt x="4069" y="3057"/>
                  </a:cubicBezTo>
                  <a:cubicBezTo>
                    <a:pt x="4274" y="5082"/>
                    <a:pt x="5987" y="6661"/>
                    <a:pt x="8065" y="6661"/>
                  </a:cubicBezTo>
                  <a:lnTo>
                    <a:pt x="8065" y="4333"/>
                  </a:lnTo>
                  <a:cubicBezTo>
                    <a:pt x="8065" y="264"/>
                    <a:pt x="5003" y="0"/>
                    <a:pt x="4210" y="0"/>
                  </a:cubicBezTo>
                  <a:cubicBezTo>
                    <a:pt x="4092" y="0"/>
                    <a:pt x="4024" y="6"/>
                    <a:pt x="4024" y="6"/>
                  </a:cubicBezTo>
                  <a:cubicBezTo>
                    <a:pt x="4024" y="6"/>
                    <a:pt x="3956" y="0"/>
                    <a:pt x="38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7" name="Google Shape;1687;p37">
              <a:extLst>
                <a:ext uri="{FF2B5EF4-FFF2-40B4-BE49-F238E27FC236}">
                  <a16:creationId xmlns:a16="http://schemas.microsoft.com/office/drawing/2014/main" id="{0E9998A2-BD36-4F95-8950-21D37E8B38E8}"/>
                </a:ext>
              </a:extLst>
            </p:cNvPr>
            <p:cNvSpPr/>
            <p:nvPr/>
          </p:nvSpPr>
          <p:spPr>
            <a:xfrm>
              <a:off x="5542350" y="1746700"/>
              <a:ext cx="123575" cy="166850"/>
            </a:xfrm>
            <a:custGeom>
              <a:avLst/>
              <a:gdLst/>
              <a:ahLst/>
              <a:cxnLst/>
              <a:rect l="l" t="t" r="r" b="b"/>
              <a:pathLst>
                <a:path w="4943" h="6674" extrusionOk="0">
                  <a:moveTo>
                    <a:pt x="2900" y="0"/>
                  </a:moveTo>
                  <a:lnTo>
                    <a:pt x="2900" y="3774"/>
                  </a:lnTo>
                  <a:cubicBezTo>
                    <a:pt x="2900" y="5380"/>
                    <a:pt x="1606" y="6673"/>
                    <a:pt x="0" y="6673"/>
                  </a:cubicBezTo>
                  <a:lnTo>
                    <a:pt x="1151" y="6673"/>
                  </a:lnTo>
                  <a:cubicBezTo>
                    <a:pt x="2721" y="6673"/>
                    <a:pt x="4006" y="5424"/>
                    <a:pt x="4050" y="3863"/>
                  </a:cubicBezTo>
                  <a:lnTo>
                    <a:pt x="4149" y="3863"/>
                  </a:lnTo>
                  <a:cubicBezTo>
                    <a:pt x="4380" y="3863"/>
                    <a:pt x="4586" y="3765"/>
                    <a:pt x="4737" y="3605"/>
                  </a:cubicBezTo>
                  <a:cubicBezTo>
                    <a:pt x="4862" y="3462"/>
                    <a:pt x="4942" y="3274"/>
                    <a:pt x="4942" y="3069"/>
                  </a:cubicBezTo>
                  <a:cubicBezTo>
                    <a:pt x="4942" y="2632"/>
                    <a:pt x="4586" y="2275"/>
                    <a:pt x="4149" y="2275"/>
                  </a:cubicBezTo>
                  <a:lnTo>
                    <a:pt x="4050" y="2275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Google Shape;1688;p37">
              <a:extLst>
                <a:ext uri="{FF2B5EF4-FFF2-40B4-BE49-F238E27FC236}">
                  <a16:creationId xmlns:a16="http://schemas.microsoft.com/office/drawing/2014/main" id="{DFE10EB8-75EF-47E8-BBC0-0510482BB152}"/>
                </a:ext>
              </a:extLst>
            </p:cNvPr>
            <p:cNvSpPr/>
            <p:nvPr/>
          </p:nvSpPr>
          <p:spPr>
            <a:xfrm>
              <a:off x="5496625" y="1912850"/>
              <a:ext cx="93025" cy="73175"/>
            </a:xfrm>
            <a:custGeom>
              <a:avLst/>
              <a:gdLst/>
              <a:ahLst/>
              <a:cxnLst/>
              <a:rect l="l" t="t" r="r" b="b"/>
              <a:pathLst>
                <a:path w="3721" h="2927" extrusionOk="0">
                  <a:moveTo>
                    <a:pt x="928" y="1"/>
                  </a:moveTo>
                  <a:lnTo>
                    <a:pt x="928" y="563"/>
                  </a:lnTo>
                  <a:cubicBezTo>
                    <a:pt x="901" y="572"/>
                    <a:pt x="866" y="580"/>
                    <a:pt x="839" y="589"/>
                  </a:cubicBezTo>
                  <a:cubicBezTo>
                    <a:pt x="714" y="634"/>
                    <a:pt x="607" y="688"/>
                    <a:pt x="509" y="768"/>
                  </a:cubicBezTo>
                  <a:cubicBezTo>
                    <a:pt x="188" y="991"/>
                    <a:pt x="0" y="1366"/>
                    <a:pt x="0" y="1758"/>
                  </a:cubicBezTo>
                  <a:lnTo>
                    <a:pt x="0" y="2927"/>
                  </a:lnTo>
                  <a:lnTo>
                    <a:pt x="3720" y="2927"/>
                  </a:lnTo>
                  <a:lnTo>
                    <a:pt x="3720" y="1758"/>
                  </a:lnTo>
                  <a:cubicBezTo>
                    <a:pt x="3720" y="1366"/>
                    <a:pt x="3533" y="991"/>
                    <a:pt x="3221" y="768"/>
                  </a:cubicBezTo>
                  <a:cubicBezTo>
                    <a:pt x="3114" y="688"/>
                    <a:pt x="3007" y="634"/>
                    <a:pt x="2891" y="589"/>
                  </a:cubicBezTo>
                  <a:cubicBezTo>
                    <a:pt x="2855" y="580"/>
                    <a:pt x="2819" y="572"/>
                    <a:pt x="2793" y="563"/>
                  </a:cubicBezTo>
                  <a:lnTo>
                    <a:pt x="279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9" name="Google Shape;1689;p37">
              <a:extLst>
                <a:ext uri="{FF2B5EF4-FFF2-40B4-BE49-F238E27FC236}">
                  <a16:creationId xmlns:a16="http://schemas.microsoft.com/office/drawing/2014/main" id="{15A93EF9-A272-40C5-A738-50A05113EF2E}"/>
                </a:ext>
              </a:extLst>
            </p:cNvPr>
            <p:cNvSpPr/>
            <p:nvPr/>
          </p:nvSpPr>
          <p:spPr>
            <a:xfrm>
              <a:off x="5473650" y="1849950"/>
              <a:ext cx="21650" cy="21675"/>
            </a:xfrm>
            <a:custGeom>
              <a:avLst/>
              <a:gdLst/>
              <a:ahLst/>
              <a:cxnLst/>
              <a:rect l="l" t="t" r="r" b="b"/>
              <a:pathLst>
                <a:path w="866" h="867" extrusionOk="0">
                  <a:moveTo>
                    <a:pt x="438" y="1"/>
                  </a:moveTo>
                  <a:cubicBezTo>
                    <a:pt x="197" y="1"/>
                    <a:pt x="1" y="197"/>
                    <a:pt x="1" y="429"/>
                  </a:cubicBezTo>
                  <a:cubicBezTo>
                    <a:pt x="1" y="670"/>
                    <a:pt x="197" y="866"/>
                    <a:pt x="438" y="866"/>
                  </a:cubicBezTo>
                  <a:cubicBezTo>
                    <a:pt x="670" y="866"/>
                    <a:pt x="866" y="670"/>
                    <a:pt x="866" y="429"/>
                  </a:cubicBezTo>
                  <a:cubicBezTo>
                    <a:pt x="866" y="197"/>
                    <a:pt x="670" y="1"/>
                    <a:pt x="4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0" name="Google Shape;1690;p37">
              <a:extLst>
                <a:ext uri="{FF2B5EF4-FFF2-40B4-BE49-F238E27FC236}">
                  <a16:creationId xmlns:a16="http://schemas.microsoft.com/office/drawing/2014/main" id="{C9A5B9BF-878A-44CC-9954-979B47EF5191}"/>
                </a:ext>
              </a:extLst>
            </p:cNvPr>
            <p:cNvSpPr/>
            <p:nvPr/>
          </p:nvSpPr>
          <p:spPr>
            <a:xfrm>
              <a:off x="5591175" y="1849950"/>
              <a:ext cx="21675" cy="21675"/>
            </a:xfrm>
            <a:custGeom>
              <a:avLst/>
              <a:gdLst/>
              <a:ahLst/>
              <a:cxnLst/>
              <a:rect l="l" t="t" r="r" b="b"/>
              <a:pathLst>
                <a:path w="867" h="867" extrusionOk="0">
                  <a:moveTo>
                    <a:pt x="429" y="1"/>
                  </a:moveTo>
                  <a:cubicBezTo>
                    <a:pt x="197" y="1"/>
                    <a:pt x="1" y="197"/>
                    <a:pt x="1" y="429"/>
                  </a:cubicBezTo>
                  <a:cubicBezTo>
                    <a:pt x="1" y="670"/>
                    <a:pt x="197" y="866"/>
                    <a:pt x="429" y="866"/>
                  </a:cubicBezTo>
                  <a:cubicBezTo>
                    <a:pt x="670" y="866"/>
                    <a:pt x="866" y="670"/>
                    <a:pt x="866" y="429"/>
                  </a:cubicBezTo>
                  <a:cubicBezTo>
                    <a:pt x="866" y="197"/>
                    <a:pt x="670" y="1"/>
                    <a:pt x="4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1" name="Google Shape;1691;p37">
              <a:extLst>
                <a:ext uri="{FF2B5EF4-FFF2-40B4-BE49-F238E27FC236}">
                  <a16:creationId xmlns:a16="http://schemas.microsoft.com/office/drawing/2014/main" id="{566552C8-FBB2-4AFC-AC2B-C56AAB91E47E}"/>
                </a:ext>
              </a:extLst>
            </p:cNvPr>
            <p:cNvSpPr/>
            <p:nvPr/>
          </p:nvSpPr>
          <p:spPr>
            <a:xfrm>
              <a:off x="5543225" y="1645750"/>
              <a:ext cx="100400" cy="166550"/>
            </a:xfrm>
            <a:custGeom>
              <a:avLst/>
              <a:gdLst/>
              <a:ahLst/>
              <a:cxnLst/>
              <a:rect l="l" t="t" r="r" b="b"/>
              <a:pathLst>
                <a:path w="4016" h="6662" extrusionOk="0">
                  <a:moveTo>
                    <a:pt x="186" y="0"/>
                  </a:moveTo>
                  <a:cubicBezTo>
                    <a:pt x="68" y="0"/>
                    <a:pt x="1" y="6"/>
                    <a:pt x="1" y="6"/>
                  </a:cubicBezTo>
                  <a:lnTo>
                    <a:pt x="1" y="113"/>
                  </a:lnTo>
                  <a:cubicBezTo>
                    <a:pt x="1187" y="399"/>
                    <a:pt x="2838" y="1335"/>
                    <a:pt x="2838" y="4333"/>
                  </a:cubicBezTo>
                  <a:lnTo>
                    <a:pt x="2838" y="6483"/>
                  </a:lnTo>
                  <a:cubicBezTo>
                    <a:pt x="3212" y="6599"/>
                    <a:pt x="3605" y="6661"/>
                    <a:pt x="4015" y="6661"/>
                  </a:cubicBezTo>
                  <a:lnTo>
                    <a:pt x="4015" y="4333"/>
                  </a:lnTo>
                  <a:cubicBezTo>
                    <a:pt x="4015" y="264"/>
                    <a:pt x="974" y="0"/>
                    <a:pt x="1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2" name="Google Shape;1692;p37">
              <a:extLst>
                <a:ext uri="{FF2B5EF4-FFF2-40B4-BE49-F238E27FC236}">
                  <a16:creationId xmlns:a16="http://schemas.microsoft.com/office/drawing/2014/main" id="{30ABF062-BDC2-4B87-A6B5-D0408A1018A1}"/>
                </a:ext>
              </a:extLst>
            </p:cNvPr>
            <p:cNvSpPr/>
            <p:nvPr/>
          </p:nvSpPr>
          <p:spPr>
            <a:xfrm>
              <a:off x="5378650" y="1648350"/>
              <a:ext cx="84550" cy="84550"/>
            </a:xfrm>
            <a:custGeom>
              <a:avLst/>
              <a:gdLst/>
              <a:ahLst/>
              <a:cxnLst/>
              <a:rect l="l" t="t" r="r" b="b"/>
              <a:pathLst>
                <a:path w="3382" h="3382" extrusionOk="0">
                  <a:moveTo>
                    <a:pt x="1695" y="0"/>
                  </a:moveTo>
                  <a:cubicBezTo>
                    <a:pt x="758" y="0"/>
                    <a:pt x="0" y="759"/>
                    <a:pt x="0" y="1695"/>
                  </a:cubicBezTo>
                  <a:cubicBezTo>
                    <a:pt x="0" y="2623"/>
                    <a:pt x="758" y="3381"/>
                    <a:pt x="1695" y="3381"/>
                  </a:cubicBezTo>
                  <a:cubicBezTo>
                    <a:pt x="2632" y="3381"/>
                    <a:pt x="3381" y="2623"/>
                    <a:pt x="3381" y="1695"/>
                  </a:cubicBezTo>
                  <a:cubicBezTo>
                    <a:pt x="3381" y="759"/>
                    <a:pt x="2632" y="0"/>
                    <a:pt x="16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3" name="Google Shape;1693;p37">
              <a:extLst>
                <a:ext uri="{FF2B5EF4-FFF2-40B4-BE49-F238E27FC236}">
                  <a16:creationId xmlns:a16="http://schemas.microsoft.com/office/drawing/2014/main" id="{49E78A28-4708-4C91-8EE7-E0795C54E0A5}"/>
                </a:ext>
              </a:extLst>
            </p:cNvPr>
            <p:cNvSpPr/>
            <p:nvPr/>
          </p:nvSpPr>
          <p:spPr>
            <a:xfrm>
              <a:off x="5385775" y="1651025"/>
              <a:ext cx="77425" cy="81875"/>
            </a:xfrm>
            <a:custGeom>
              <a:avLst/>
              <a:gdLst/>
              <a:ahLst/>
              <a:cxnLst/>
              <a:rect l="l" t="t" r="r" b="b"/>
              <a:pathLst>
                <a:path w="3097" h="3275" extrusionOk="0">
                  <a:moveTo>
                    <a:pt x="1990" y="0"/>
                  </a:moveTo>
                  <a:lnTo>
                    <a:pt x="1990" y="0"/>
                  </a:lnTo>
                  <a:cubicBezTo>
                    <a:pt x="2168" y="268"/>
                    <a:pt x="2276" y="589"/>
                    <a:pt x="2276" y="937"/>
                  </a:cubicBezTo>
                  <a:cubicBezTo>
                    <a:pt x="2276" y="1874"/>
                    <a:pt x="1517" y="2632"/>
                    <a:pt x="589" y="2632"/>
                  </a:cubicBezTo>
                  <a:cubicBezTo>
                    <a:pt x="384" y="2632"/>
                    <a:pt x="179" y="2587"/>
                    <a:pt x="1" y="2525"/>
                  </a:cubicBezTo>
                  <a:lnTo>
                    <a:pt x="1" y="2525"/>
                  </a:lnTo>
                  <a:cubicBezTo>
                    <a:pt x="304" y="2980"/>
                    <a:pt x="821" y="3274"/>
                    <a:pt x="1410" y="3274"/>
                  </a:cubicBezTo>
                  <a:cubicBezTo>
                    <a:pt x="2347" y="3274"/>
                    <a:pt x="3096" y="2516"/>
                    <a:pt x="3096" y="1588"/>
                  </a:cubicBezTo>
                  <a:cubicBezTo>
                    <a:pt x="3096" y="857"/>
                    <a:pt x="2641" y="232"/>
                    <a:pt x="19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4" name="Google Shape;1694;p37">
              <a:extLst>
                <a:ext uri="{FF2B5EF4-FFF2-40B4-BE49-F238E27FC236}">
                  <a16:creationId xmlns:a16="http://schemas.microsoft.com/office/drawing/2014/main" id="{EF23BB45-4AB3-4276-BA9C-591BD4CCF05C}"/>
                </a:ext>
              </a:extLst>
            </p:cNvPr>
            <p:cNvSpPr/>
            <p:nvPr/>
          </p:nvSpPr>
          <p:spPr>
            <a:xfrm>
              <a:off x="5623300" y="1648350"/>
              <a:ext cx="84550" cy="84550"/>
            </a:xfrm>
            <a:custGeom>
              <a:avLst/>
              <a:gdLst/>
              <a:ahLst/>
              <a:cxnLst/>
              <a:rect l="l" t="t" r="r" b="b"/>
              <a:pathLst>
                <a:path w="3382" h="3382" extrusionOk="0">
                  <a:moveTo>
                    <a:pt x="1687" y="0"/>
                  </a:moveTo>
                  <a:cubicBezTo>
                    <a:pt x="750" y="0"/>
                    <a:pt x="1" y="759"/>
                    <a:pt x="1" y="1695"/>
                  </a:cubicBezTo>
                  <a:cubicBezTo>
                    <a:pt x="1" y="2623"/>
                    <a:pt x="750" y="3381"/>
                    <a:pt x="1687" y="3381"/>
                  </a:cubicBezTo>
                  <a:cubicBezTo>
                    <a:pt x="2623" y="3381"/>
                    <a:pt x="3382" y="2623"/>
                    <a:pt x="3382" y="1695"/>
                  </a:cubicBezTo>
                  <a:cubicBezTo>
                    <a:pt x="3382" y="759"/>
                    <a:pt x="2623" y="0"/>
                    <a:pt x="16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5" name="Google Shape;1695;p37">
              <a:extLst>
                <a:ext uri="{FF2B5EF4-FFF2-40B4-BE49-F238E27FC236}">
                  <a16:creationId xmlns:a16="http://schemas.microsoft.com/office/drawing/2014/main" id="{E56A609A-8348-4C9C-B864-FB57A2D7FE88}"/>
                </a:ext>
              </a:extLst>
            </p:cNvPr>
            <p:cNvSpPr/>
            <p:nvPr/>
          </p:nvSpPr>
          <p:spPr>
            <a:xfrm>
              <a:off x="5630225" y="1651025"/>
              <a:ext cx="77625" cy="81875"/>
            </a:xfrm>
            <a:custGeom>
              <a:avLst/>
              <a:gdLst/>
              <a:ahLst/>
              <a:cxnLst/>
              <a:rect l="l" t="t" r="r" b="b"/>
              <a:pathLst>
                <a:path w="3105" h="3275" extrusionOk="0">
                  <a:moveTo>
                    <a:pt x="1998" y="0"/>
                  </a:moveTo>
                  <a:lnTo>
                    <a:pt x="1998" y="0"/>
                  </a:lnTo>
                  <a:cubicBezTo>
                    <a:pt x="2177" y="268"/>
                    <a:pt x="2275" y="589"/>
                    <a:pt x="2275" y="937"/>
                  </a:cubicBezTo>
                  <a:cubicBezTo>
                    <a:pt x="2275" y="1874"/>
                    <a:pt x="1526" y="2632"/>
                    <a:pt x="589" y="2632"/>
                  </a:cubicBezTo>
                  <a:cubicBezTo>
                    <a:pt x="384" y="2632"/>
                    <a:pt x="187" y="2587"/>
                    <a:pt x="0" y="2525"/>
                  </a:cubicBezTo>
                  <a:lnTo>
                    <a:pt x="0" y="2525"/>
                  </a:lnTo>
                  <a:cubicBezTo>
                    <a:pt x="303" y="2980"/>
                    <a:pt x="821" y="3274"/>
                    <a:pt x="1410" y="3274"/>
                  </a:cubicBezTo>
                  <a:cubicBezTo>
                    <a:pt x="2346" y="3274"/>
                    <a:pt x="3105" y="2516"/>
                    <a:pt x="3105" y="1588"/>
                  </a:cubicBezTo>
                  <a:cubicBezTo>
                    <a:pt x="3105" y="857"/>
                    <a:pt x="2641" y="232"/>
                    <a:pt x="199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6" name="Google Shape;1696;p37">
              <a:extLst>
                <a:ext uri="{FF2B5EF4-FFF2-40B4-BE49-F238E27FC236}">
                  <a16:creationId xmlns:a16="http://schemas.microsoft.com/office/drawing/2014/main" id="{FC6BB0F2-5763-49F8-A4C7-FB8093FBFC53}"/>
                </a:ext>
              </a:extLst>
            </p:cNvPr>
            <p:cNvSpPr/>
            <p:nvPr/>
          </p:nvSpPr>
          <p:spPr>
            <a:xfrm>
              <a:off x="5534325" y="1829325"/>
              <a:ext cx="19650" cy="30250"/>
            </a:xfrm>
            <a:custGeom>
              <a:avLst/>
              <a:gdLst/>
              <a:ahLst/>
              <a:cxnLst/>
              <a:rect l="l" t="t" r="r" b="b"/>
              <a:pathLst>
                <a:path w="786" h="1210" extrusionOk="0">
                  <a:moveTo>
                    <a:pt x="202" y="0"/>
                  </a:moveTo>
                  <a:cubicBezTo>
                    <a:pt x="151" y="0"/>
                    <a:pt x="97" y="18"/>
                    <a:pt x="45" y="59"/>
                  </a:cubicBezTo>
                  <a:cubicBezTo>
                    <a:pt x="18" y="85"/>
                    <a:pt x="0" y="121"/>
                    <a:pt x="0" y="166"/>
                  </a:cubicBezTo>
                  <a:lnTo>
                    <a:pt x="0" y="1085"/>
                  </a:lnTo>
                  <a:cubicBezTo>
                    <a:pt x="0" y="1156"/>
                    <a:pt x="54" y="1210"/>
                    <a:pt x="125" y="1210"/>
                  </a:cubicBezTo>
                  <a:lnTo>
                    <a:pt x="500" y="1210"/>
                  </a:lnTo>
                  <a:cubicBezTo>
                    <a:pt x="660" y="1210"/>
                    <a:pt x="785" y="1022"/>
                    <a:pt x="642" y="853"/>
                  </a:cubicBezTo>
                  <a:cubicBezTo>
                    <a:pt x="625" y="817"/>
                    <a:pt x="580" y="799"/>
                    <a:pt x="544" y="799"/>
                  </a:cubicBezTo>
                  <a:lnTo>
                    <a:pt x="410" y="799"/>
                  </a:lnTo>
                  <a:lnTo>
                    <a:pt x="410" y="201"/>
                  </a:lnTo>
                  <a:cubicBezTo>
                    <a:pt x="410" y="90"/>
                    <a:pt x="316" y="0"/>
                    <a:pt x="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7" name="Google Shape;1697;p37">
              <a:extLst>
                <a:ext uri="{FF2B5EF4-FFF2-40B4-BE49-F238E27FC236}">
                  <a16:creationId xmlns:a16="http://schemas.microsoft.com/office/drawing/2014/main" id="{7B29A41B-EDD2-4119-8402-C35B2B782E28}"/>
                </a:ext>
              </a:extLst>
            </p:cNvPr>
            <p:cNvSpPr/>
            <p:nvPr/>
          </p:nvSpPr>
          <p:spPr>
            <a:xfrm>
              <a:off x="5482575" y="1805400"/>
              <a:ext cx="33475" cy="18725"/>
            </a:xfrm>
            <a:custGeom>
              <a:avLst/>
              <a:gdLst/>
              <a:ahLst/>
              <a:cxnLst/>
              <a:rect l="l" t="t" r="r" b="b"/>
              <a:pathLst>
                <a:path w="1339" h="749" extrusionOk="0">
                  <a:moveTo>
                    <a:pt x="1113" y="1"/>
                  </a:moveTo>
                  <a:cubicBezTo>
                    <a:pt x="1087" y="1"/>
                    <a:pt x="1061" y="6"/>
                    <a:pt x="1035" y="17"/>
                  </a:cubicBezTo>
                  <a:lnTo>
                    <a:pt x="152" y="356"/>
                  </a:lnTo>
                  <a:cubicBezTo>
                    <a:pt x="45" y="391"/>
                    <a:pt x="0" y="507"/>
                    <a:pt x="36" y="614"/>
                  </a:cubicBezTo>
                  <a:cubicBezTo>
                    <a:pt x="72" y="695"/>
                    <a:pt x="143" y="748"/>
                    <a:pt x="232" y="748"/>
                  </a:cubicBezTo>
                  <a:cubicBezTo>
                    <a:pt x="250" y="748"/>
                    <a:pt x="277" y="748"/>
                    <a:pt x="304" y="739"/>
                  </a:cubicBezTo>
                  <a:lnTo>
                    <a:pt x="1178" y="400"/>
                  </a:lnTo>
                  <a:cubicBezTo>
                    <a:pt x="1285" y="356"/>
                    <a:pt x="1339" y="240"/>
                    <a:pt x="1294" y="133"/>
                  </a:cubicBezTo>
                  <a:cubicBezTo>
                    <a:pt x="1267" y="51"/>
                    <a:pt x="1193" y="1"/>
                    <a:pt x="11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8" name="Google Shape;1698;p37">
              <a:extLst>
                <a:ext uri="{FF2B5EF4-FFF2-40B4-BE49-F238E27FC236}">
                  <a16:creationId xmlns:a16="http://schemas.microsoft.com/office/drawing/2014/main" id="{C29EE58F-8DAB-4E24-8147-52887A15D076}"/>
                </a:ext>
              </a:extLst>
            </p:cNvPr>
            <p:cNvSpPr/>
            <p:nvPr/>
          </p:nvSpPr>
          <p:spPr>
            <a:xfrm>
              <a:off x="5570450" y="1805400"/>
              <a:ext cx="33475" cy="18725"/>
            </a:xfrm>
            <a:custGeom>
              <a:avLst/>
              <a:gdLst/>
              <a:ahLst/>
              <a:cxnLst/>
              <a:rect l="l" t="t" r="r" b="b"/>
              <a:pathLst>
                <a:path w="1339" h="749" extrusionOk="0">
                  <a:moveTo>
                    <a:pt x="226" y="1"/>
                  </a:moveTo>
                  <a:cubicBezTo>
                    <a:pt x="145" y="1"/>
                    <a:pt x="72" y="51"/>
                    <a:pt x="45" y="133"/>
                  </a:cubicBezTo>
                  <a:cubicBezTo>
                    <a:pt x="0" y="240"/>
                    <a:pt x="54" y="356"/>
                    <a:pt x="161" y="400"/>
                  </a:cubicBezTo>
                  <a:lnTo>
                    <a:pt x="1035" y="739"/>
                  </a:lnTo>
                  <a:cubicBezTo>
                    <a:pt x="1062" y="748"/>
                    <a:pt x="1089" y="748"/>
                    <a:pt x="1106" y="748"/>
                  </a:cubicBezTo>
                  <a:cubicBezTo>
                    <a:pt x="1196" y="748"/>
                    <a:pt x="1267" y="695"/>
                    <a:pt x="1303" y="614"/>
                  </a:cubicBezTo>
                  <a:cubicBezTo>
                    <a:pt x="1338" y="507"/>
                    <a:pt x="1285" y="391"/>
                    <a:pt x="1187" y="356"/>
                  </a:cubicBezTo>
                  <a:lnTo>
                    <a:pt x="304" y="17"/>
                  </a:lnTo>
                  <a:cubicBezTo>
                    <a:pt x="278" y="6"/>
                    <a:pt x="252" y="1"/>
                    <a:pt x="2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89" name="Google Shape;1699;p37">
              <a:extLst>
                <a:ext uri="{FF2B5EF4-FFF2-40B4-BE49-F238E27FC236}">
                  <a16:creationId xmlns:a16="http://schemas.microsoft.com/office/drawing/2014/main" id="{61E6B445-3C1E-48B5-97E1-1C96D8EC7BCB}"/>
                </a:ext>
              </a:extLst>
            </p:cNvPr>
            <p:cNvSpPr/>
            <p:nvPr/>
          </p:nvSpPr>
          <p:spPr>
            <a:xfrm>
              <a:off x="5506875" y="1826750"/>
              <a:ext cx="10300" cy="26600"/>
            </a:xfrm>
            <a:custGeom>
              <a:avLst/>
              <a:gdLst/>
              <a:ahLst/>
              <a:cxnLst/>
              <a:rect l="l" t="t" r="r" b="b"/>
              <a:pathLst>
                <a:path w="412" h="1064" extrusionOk="0">
                  <a:moveTo>
                    <a:pt x="195" y="1"/>
                  </a:moveTo>
                  <a:cubicBezTo>
                    <a:pt x="190" y="1"/>
                    <a:pt x="184" y="1"/>
                    <a:pt x="179" y="1"/>
                  </a:cubicBezTo>
                  <a:cubicBezTo>
                    <a:pt x="81" y="19"/>
                    <a:pt x="1" y="108"/>
                    <a:pt x="1" y="215"/>
                  </a:cubicBezTo>
                  <a:lnTo>
                    <a:pt x="1" y="849"/>
                  </a:lnTo>
                  <a:cubicBezTo>
                    <a:pt x="1" y="956"/>
                    <a:pt x="81" y="1045"/>
                    <a:pt x="179" y="1063"/>
                  </a:cubicBezTo>
                  <a:cubicBezTo>
                    <a:pt x="185" y="1063"/>
                    <a:pt x="191" y="1063"/>
                    <a:pt x="196" y="1063"/>
                  </a:cubicBezTo>
                  <a:cubicBezTo>
                    <a:pt x="314" y="1063"/>
                    <a:pt x="411" y="977"/>
                    <a:pt x="411" y="858"/>
                  </a:cubicBezTo>
                  <a:lnTo>
                    <a:pt x="411" y="206"/>
                  </a:lnTo>
                  <a:cubicBezTo>
                    <a:pt x="411" y="95"/>
                    <a:pt x="313" y="1"/>
                    <a:pt x="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0" name="Google Shape;1700;p37">
              <a:extLst>
                <a:ext uri="{FF2B5EF4-FFF2-40B4-BE49-F238E27FC236}">
                  <a16:creationId xmlns:a16="http://schemas.microsoft.com/office/drawing/2014/main" id="{C1BACE75-A6BC-41DC-8824-1D838506DFBE}"/>
                </a:ext>
              </a:extLst>
            </p:cNvPr>
            <p:cNvSpPr/>
            <p:nvPr/>
          </p:nvSpPr>
          <p:spPr>
            <a:xfrm>
              <a:off x="5569100" y="1826750"/>
              <a:ext cx="10300" cy="26600"/>
            </a:xfrm>
            <a:custGeom>
              <a:avLst/>
              <a:gdLst/>
              <a:ahLst/>
              <a:cxnLst/>
              <a:rect l="l" t="t" r="r" b="b"/>
              <a:pathLst>
                <a:path w="412" h="1064" extrusionOk="0">
                  <a:moveTo>
                    <a:pt x="195" y="1"/>
                  </a:moveTo>
                  <a:cubicBezTo>
                    <a:pt x="190" y="1"/>
                    <a:pt x="184" y="1"/>
                    <a:pt x="179" y="1"/>
                  </a:cubicBezTo>
                  <a:cubicBezTo>
                    <a:pt x="81" y="19"/>
                    <a:pt x="1" y="108"/>
                    <a:pt x="1" y="215"/>
                  </a:cubicBezTo>
                  <a:lnTo>
                    <a:pt x="1" y="849"/>
                  </a:lnTo>
                  <a:cubicBezTo>
                    <a:pt x="1" y="956"/>
                    <a:pt x="81" y="1045"/>
                    <a:pt x="179" y="1063"/>
                  </a:cubicBezTo>
                  <a:cubicBezTo>
                    <a:pt x="185" y="1063"/>
                    <a:pt x="191" y="1063"/>
                    <a:pt x="196" y="1063"/>
                  </a:cubicBezTo>
                  <a:cubicBezTo>
                    <a:pt x="314" y="1063"/>
                    <a:pt x="411" y="977"/>
                    <a:pt x="411" y="858"/>
                  </a:cubicBezTo>
                  <a:lnTo>
                    <a:pt x="411" y="206"/>
                  </a:lnTo>
                  <a:cubicBezTo>
                    <a:pt x="411" y="95"/>
                    <a:pt x="313" y="1"/>
                    <a:pt x="1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1" name="Google Shape;1701;p37">
              <a:extLst>
                <a:ext uri="{FF2B5EF4-FFF2-40B4-BE49-F238E27FC236}">
                  <a16:creationId xmlns:a16="http://schemas.microsoft.com/office/drawing/2014/main" id="{0F95CB37-25A2-4681-88ED-E1D605B01CF3}"/>
                </a:ext>
              </a:extLst>
            </p:cNvPr>
            <p:cNvSpPr/>
            <p:nvPr/>
          </p:nvSpPr>
          <p:spPr>
            <a:xfrm>
              <a:off x="5533875" y="1882075"/>
              <a:ext cx="17625" cy="10275"/>
            </a:xfrm>
            <a:custGeom>
              <a:avLst/>
              <a:gdLst/>
              <a:ahLst/>
              <a:cxnLst/>
              <a:rect l="l" t="t" r="r" b="b"/>
              <a:pathLst>
                <a:path w="705" h="411" extrusionOk="0">
                  <a:moveTo>
                    <a:pt x="214" y="1"/>
                  </a:moveTo>
                  <a:cubicBezTo>
                    <a:pt x="98" y="1"/>
                    <a:pt x="0" y="108"/>
                    <a:pt x="18" y="232"/>
                  </a:cubicBezTo>
                  <a:cubicBezTo>
                    <a:pt x="27" y="340"/>
                    <a:pt x="125" y="411"/>
                    <a:pt x="223" y="411"/>
                  </a:cubicBezTo>
                  <a:lnTo>
                    <a:pt x="491" y="411"/>
                  </a:lnTo>
                  <a:cubicBezTo>
                    <a:pt x="616" y="411"/>
                    <a:pt x="705" y="304"/>
                    <a:pt x="696" y="179"/>
                  </a:cubicBezTo>
                  <a:cubicBezTo>
                    <a:pt x="678" y="81"/>
                    <a:pt x="589" y="1"/>
                    <a:pt x="4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2" name="Google Shape;1702;p37">
              <a:extLst>
                <a:ext uri="{FF2B5EF4-FFF2-40B4-BE49-F238E27FC236}">
                  <a16:creationId xmlns:a16="http://schemas.microsoft.com/office/drawing/2014/main" id="{1C29CBBE-987B-4828-8715-F917E087D6CB}"/>
                </a:ext>
              </a:extLst>
            </p:cNvPr>
            <p:cNvSpPr/>
            <p:nvPr/>
          </p:nvSpPr>
          <p:spPr>
            <a:xfrm>
              <a:off x="5373300" y="1641250"/>
              <a:ext cx="339225" cy="349675"/>
            </a:xfrm>
            <a:custGeom>
              <a:avLst/>
              <a:gdLst/>
              <a:ahLst/>
              <a:cxnLst/>
              <a:rect l="l" t="t" r="r" b="b"/>
              <a:pathLst>
                <a:path w="13569" h="13987" extrusionOk="0">
                  <a:moveTo>
                    <a:pt x="1909" y="490"/>
                  </a:moveTo>
                  <a:cubicBezTo>
                    <a:pt x="2730" y="490"/>
                    <a:pt x="3390" y="1159"/>
                    <a:pt x="3390" y="1979"/>
                  </a:cubicBezTo>
                  <a:cubicBezTo>
                    <a:pt x="3390" y="2800"/>
                    <a:pt x="2730" y="3460"/>
                    <a:pt x="1909" y="3460"/>
                  </a:cubicBezTo>
                  <a:cubicBezTo>
                    <a:pt x="1088" y="3460"/>
                    <a:pt x="419" y="2800"/>
                    <a:pt x="419" y="1979"/>
                  </a:cubicBezTo>
                  <a:cubicBezTo>
                    <a:pt x="419" y="1159"/>
                    <a:pt x="1088" y="490"/>
                    <a:pt x="1909" y="490"/>
                  </a:cubicBezTo>
                  <a:close/>
                  <a:moveTo>
                    <a:pt x="7012" y="409"/>
                  </a:moveTo>
                  <a:cubicBezTo>
                    <a:pt x="7458" y="418"/>
                    <a:pt x="8591" y="507"/>
                    <a:pt x="9465" y="1310"/>
                  </a:cubicBezTo>
                  <a:cubicBezTo>
                    <a:pt x="9590" y="1426"/>
                    <a:pt x="9697" y="1551"/>
                    <a:pt x="9804" y="1676"/>
                  </a:cubicBezTo>
                  <a:cubicBezTo>
                    <a:pt x="9786" y="1774"/>
                    <a:pt x="9778" y="1881"/>
                    <a:pt x="9778" y="1979"/>
                  </a:cubicBezTo>
                  <a:cubicBezTo>
                    <a:pt x="9778" y="2604"/>
                    <a:pt x="10081" y="3157"/>
                    <a:pt x="10545" y="3496"/>
                  </a:cubicBezTo>
                  <a:cubicBezTo>
                    <a:pt x="10598" y="3826"/>
                    <a:pt x="10625" y="4165"/>
                    <a:pt x="10625" y="4540"/>
                  </a:cubicBezTo>
                  <a:lnTo>
                    <a:pt x="10625" y="6663"/>
                  </a:lnTo>
                  <a:cubicBezTo>
                    <a:pt x="8618" y="6556"/>
                    <a:pt x="7012" y="4888"/>
                    <a:pt x="7012" y="2854"/>
                  </a:cubicBezTo>
                  <a:lnTo>
                    <a:pt x="7012" y="409"/>
                  </a:lnTo>
                  <a:close/>
                  <a:moveTo>
                    <a:pt x="2587" y="6716"/>
                  </a:moveTo>
                  <a:lnTo>
                    <a:pt x="2587" y="7858"/>
                  </a:lnTo>
                  <a:cubicBezTo>
                    <a:pt x="2337" y="7787"/>
                    <a:pt x="2114" y="7555"/>
                    <a:pt x="2114" y="7287"/>
                  </a:cubicBezTo>
                  <a:cubicBezTo>
                    <a:pt x="2114" y="7011"/>
                    <a:pt x="2337" y="6788"/>
                    <a:pt x="2587" y="6716"/>
                  </a:cubicBezTo>
                  <a:close/>
                  <a:moveTo>
                    <a:pt x="11062" y="6716"/>
                  </a:moveTo>
                  <a:cubicBezTo>
                    <a:pt x="11339" y="6797"/>
                    <a:pt x="11535" y="7073"/>
                    <a:pt x="11481" y="7385"/>
                  </a:cubicBezTo>
                  <a:cubicBezTo>
                    <a:pt x="11473" y="7475"/>
                    <a:pt x="11428" y="7564"/>
                    <a:pt x="11374" y="7644"/>
                  </a:cubicBezTo>
                  <a:cubicBezTo>
                    <a:pt x="11294" y="7751"/>
                    <a:pt x="11187" y="7823"/>
                    <a:pt x="11062" y="7858"/>
                  </a:cubicBezTo>
                  <a:lnTo>
                    <a:pt x="11062" y="6716"/>
                  </a:lnTo>
                  <a:close/>
                  <a:moveTo>
                    <a:pt x="6807" y="4103"/>
                  </a:moveTo>
                  <a:cubicBezTo>
                    <a:pt x="7324" y="5762"/>
                    <a:pt x="8823" y="6984"/>
                    <a:pt x="10625" y="7082"/>
                  </a:cubicBezTo>
                  <a:lnTo>
                    <a:pt x="10625" y="7992"/>
                  </a:lnTo>
                  <a:lnTo>
                    <a:pt x="10625" y="8001"/>
                  </a:lnTo>
                  <a:cubicBezTo>
                    <a:pt x="10625" y="9491"/>
                    <a:pt x="9412" y="10704"/>
                    <a:pt x="7922" y="10704"/>
                  </a:cubicBezTo>
                  <a:lnTo>
                    <a:pt x="5692" y="10704"/>
                  </a:lnTo>
                  <a:cubicBezTo>
                    <a:pt x="4202" y="10704"/>
                    <a:pt x="2998" y="9491"/>
                    <a:pt x="2998" y="8001"/>
                  </a:cubicBezTo>
                  <a:lnTo>
                    <a:pt x="2998" y="7082"/>
                  </a:lnTo>
                  <a:cubicBezTo>
                    <a:pt x="4791" y="6984"/>
                    <a:pt x="6289" y="5762"/>
                    <a:pt x="6807" y="4103"/>
                  </a:cubicBezTo>
                  <a:close/>
                  <a:moveTo>
                    <a:pt x="7503" y="11114"/>
                  </a:moveTo>
                  <a:lnTo>
                    <a:pt x="7503" y="11444"/>
                  </a:lnTo>
                  <a:cubicBezTo>
                    <a:pt x="7503" y="11534"/>
                    <a:pt x="7574" y="11623"/>
                    <a:pt x="7663" y="11641"/>
                  </a:cubicBezTo>
                  <a:cubicBezTo>
                    <a:pt x="7690" y="11650"/>
                    <a:pt x="7717" y="11659"/>
                    <a:pt x="7744" y="11668"/>
                  </a:cubicBezTo>
                  <a:cubicBezTo>
                    <a:pt x="7842" y="11694"/>
                    <a:pt x="7931" y="11748"/>
                    <a:pt x="8020" y="11810"/>
                  </a:cubicBezTo>
                  <a:cubicBezTo>
                    <a:pt x="8279" y="11998"/>
                    <a:pt x="8439" y="12310"/>
                    <a:pt x="8439" y="12631"/>
                  </a:cubicBezTo>
                  <a:lnTo>
                    <a:pt x="8439" y="13603"/>
                  </a:lnTo>
                  <a:lnTo>
                    <a:pt x="7940" y="13603"/>
                  </a:lnTo>
                  <a:lnTo>
                    <a:pt x="7940" y="13148"/>
                  </a:lnTo>
                  <a:cubicBezTo>
                    <a:pt x="7940" y="13041"/>
                    <a:pt x="7868" y="12952"/>
                    <a:pt x="7761" y="12943"/>
                  </a:cubicBezTo>
                  <a:cubicBezTo>
                    <a:pt x="7751" y="12942"/>
                    <a:pt x="7742" y="12941"/>
                    <a:pt x="7732" y="12941"/>
                  </a:cubicBezTo>
                  <a:cubicBezTo>
                    <a:pt x="7620" y="12941"/>
                    <a:pt x="7529" y="13033"/>
                    <a:pt x="7529" y="13139"/>
                  </a:cubicBezTo>
                  <a:lnTo>
                    <a:pt x="7529" y="13603"/>
                  </a:lnTo>
                  <a:lnTo>
                    <a:pt x="6057" y="13603"/>
                  </a:lnTo>
                  <a:lnTo>
                    <a:pt x="6057" y="13148"/>
                  </a:lnTo>
                  <a:cubicBezTo>
                    <a:pt x="6057" y="13041"/>
                    <a:pt x="5977" y="12952"/>
                    <a:pt x="5879" y="12943"/>
                  </a:cubicBezTo>
                  <a:cubicBezTo>
                    <a:pt x="5869" y="12942"/>
                    <a:pt x="5859" y="12941"/>
                    <a:pt x="5850" y="12941"/>
                  </a:cubicBezTo>
                  <a:cubicBezTo>
                    <a:pt x="5738" y="12941"/>
                    <a:pt x="5647" y="13033"/>
                    <a:pt x="5647" y="13139"/>
                  </a:cubicBezTo>
                  <a:lnTo>
                    <a:pt x="5647" y="13603"/>
                  </a:lnTo>
                  <a:lnTo>
                    <a:pt x="5156" y="13603"/>
                  </a:lnTo>
                  <a:lnTo>
                    <a:pt x="5156" y="12524"/>
                  </a:lnTo>
                  <a:cubicBezTo>
                    <a:pt x="5156" y="12470"/>
                    <a:pt x="5165" y="12426"/>
                    <a:pt x="5174" y="12372"/>
                  </a:cubicBezTo>
                  <a:cubicBezTo>
                    <a:pt x="5290" y="12015"/>
                    <a:pt x="5540" y="11766"/>
                    <a:pt x="5852" y="11668"/>
                  </a:cubicBezTo>
                  <a:cubicBezTo>
                    <a:pt x="5897" y="11650"/>
                    <a:pt x="5950" y="11632"/>
                    <a:pt x="6004" y="11623"/>
                  </a:cubicBezTo>
                  <a:cubicBezTo>
                    <a:pt x="6049" y="11623"/>
                    <a:pt x="6084" y="11578"/>
                    <a:pt x="6084" y="11534"/>
                  </a:cubicBezTo>
                  <a:lnTo>
                    <a:pt x="6084" y="11114"/>
                  </a:lnTo>
                  <a:close/>
                  <a:moveTo>
                    <a:pt x="7015" y="0"/>
                  </a:moveTo>
                  <a:cubicBezTo>
                    <a:pt x="6896" y="0"/>
                    <a:pt x="6819" y="6"/>
                    <a:pt x="6798" y="8"/>
                  </a:cubicBezTo>
                  <a:cubicBezTo>
                    <a:pt x="6776" y="6"/>
                    <a:pt x="6702" y="1"/>
                    <a:pt x="6587" y="1"/>
                  </a:cubicBezTo>
                  <a:cubicBezTo>
                    <a:pt x="6094" y="1"/>
                    <a:pt x="4857" y="97"/>
                    <a:pt x="3872" y="980"/>
                  </a:cubicBezTo>
                  <a:cubicBezTo>
                    <a:pt x="3792" y="1052"/>
                    <a:pt x="3720" y="1132"/>
                    <a:pt x="3649" y="1212"/>
                  </a:cubicBezTo>
                  <a:cubicBezTo>
                    <a:pt x="3348" y="550"/>
                    <a:pt x="2690" y="86"/>
                    <a:pt x="1923" y="86"/>
                  </a:cubicBezTo>
                  <a:cubicBezTo>
                    <a:pt x="1895" y="86"/>
                    <a:pt x="1866" y="87"/>
                    <a:pt x="1838" y="88"/>
                  </a:cubicBezTo>
                  <a:cubicBezTo>
                    <a:pt x="848" y="124"/>
                    <a:pt x="45" y="936"/>
                    <a:pt x="27" y="1926"/>
                  </a:cubicBezTo>
                  <a:cubicBezTo>
                    <a:pt x="0" y="2996"/>
                    <a:pt x="856" y="3871"/>
                    <a:pt x="1918" y="3871"/>
                  </a:cubicBezTo>
                  <a:cubicBezTo>
                    <a:pt x="2159" y="3871"/>
                    <a:pt x="2382" y="3826"/>
                    <a:pt x="2596" y="3746"/>
                  </a:cubicBezTo>
                  <a:lnTo>
                    <a:pt x="2596" y="3746"/>
                  </a:lnTo>
                  <a:cubicBezTo>
                    <a:pt x="2578" y="3951"/>
                    <a:pt x="2560" y="4165"/>
                    <a:pt x="2560" y="4388"/>
                  </a:cubicBezTo>
                  <a:cubicBezTo>
                    <a:pt x="2551" y="4504"/>
                    <a:pt x="2650" y="4593"/>
                    <a:pt x="2757" y="4602"/>
                  </a:cubicBezTo>
                  <a:cubicBezTo>
                    <a:pt x="2873" y="4602"/>
                    <a:pt x="2962" y="4513"/>
                    <a:pt x="2971" y="4397"/>
                  </a:cubicBezTo>
                  <a:cubicBezTo>
                    <a:pt x="2971" y="4076"/>
                    <a:pt x="2998" y="3781"/>
                    <a:pt x="3042" y="3496"/>
                  </a:cubicBezTo>
                  <a:cubicBezTo>
                    <a:pt x="3506" y="3148"/>
                    <a:pt x="3809" y="2595"/>
                    <a:pt x="3809" y="1979"/>
                  </a:cubicBezTo>
                  <a:cubicBezTo>
                    <a:pt x="3809" y="1872"/>
                    <a:pt x="3800" y="1774"/>
                    <a:pt x="3783" y="1676"/>
                  </a:cubicBezTo>
                  <a:cubicBezTo>
                    <a:pt x="3890" y="1533"/>
                    <a:pt x="4015" y="1408"/>
                    <a:pt x="4139" y="1292"/>
                  </a:cubicBezTo>
                  <a:cubicBezTo>
                    <a:pt x="5014" y="507"/>
                    <a:pt x="6138" y="409"/>
                    <a:pt x="6575" y="409"/>
                  </a:cubicBezTo>
                  <a:lnTo>
                    <a:pt x="6575" y="2854"/>
                  </a:lnTo>
                  <a:cubicBezTo>
                    <a:pt x="6575" y="4896"/>
                    <a:pt x="4978" y="6556"/>
                    <a:pt x="2971" y="6663"/>
                  </a:cubicBezTo>
                  <a:lnTo>
                    <a:pt x="2971" y="5815"/>
                  </a:lnTo>
                  <a:cubicBezTo>
                    <a:pt x="2971" y="5708"/>
                    <a:pt x="2890" y="5619"/>
                    <a:pt x="2783" y="5601"/>
                  </a:cubicBezTo>
                  <a:cubicBezTo>
                    <a:pt x="2778" y="5601"/>
                    <a:pt x="2772" y="5601"/>
                    <a:pt x="2766" y="5601"/>
                  </a:cubicBezTo>
                  <a:cubicBezTo>
                    <a:pt x="2650" y="5601"/>
                    <a:pt x="2560" y="5687"/>
                    <a:pt x="2560" y="5806"/>
                  </a:cubicBezTo>
                  <a:lnTo>
                    <a:pt x="2560" y="6297"/>
                  </a:lnTo>
                  <a:cubicBezTo>
                    <a:pt x="2079" y="6368"/>
                    <a:pt x="1704" y="6788"/>
                    <a:pt x="1704" y="7287"/>
                  </a:cubicBezTo>
                  <a:cubicBezTo>
                    <a:pt x="1704" y="7805"/>
                    <a:pt x="2088" y="8224"/>
                    <a:pt x="2587" y="8278"/>
                  </a:cubicBezTo>
                  <a:cubicBezTo>
                    <a:pt x="2730" y="9857"/>
                    <a:pt x="4059" y="11097"/>
                    <a:pt x="5674" y="11097"/>
                  </a:cubicBezTo>
                  <a:lnTo>
                    <a:pt x="5674" y="11275"/>
                  </a:lnTo>
                  <a:cubicBezTo>
                    <a:pt x="5549" y="11320"/>
                    <a:pt x="5433" y="11373"/>
                    <a:pt x="5335" y="11453"/>
                  </a:cubicBezTo>
                  <a:cubicBezTo>
                    <a:pt x="4960" y="11721"/>
                    <a:pt x="4746" y="12158"/>
                    <a:pt x="4746" y="12613"/>
                  </a:cubicBezTo>
                  <a:lnTo>
                    <a:pt x="4746" y="13782"/>
                  </a:lnTo>
                  <a:cubicBezTo>
                    <a:pt x="4746" y="13889"/>
                    <a:pt x="4835" y="13987"/>
                    <a:pt x="4951" y="13987"/>
                  </a:cubicBezTo>
                  <a:lnTo>
                    <a:pt x="8636" y="13987"/>
                  </a:lnTo>
                  <a:cubicBezTo>
                    <a:pt x="8752" y="13987"/>
                    <a:pt x="8841" y="13889"/>
                    <a:pt x="8841" y="13782"/>
                  </a:cubicBezTo>
                  <a:lnTo>
                    <a:pt x="8841" y="12613"/>
                  </a:lnTo>
                  <a:cubicBezTo>
                    <a:pt x="8841" y="12158"/>
                    <a:pt x="8627" y="11721"/>
                    <a:pt x="8261" y="11453"/>
                  </a:cubicBezTo>
                  <a:cubicBezTo>
                    <a:pt x="8154" y="11373"/>
                    <a:pt x="8038" y="11320"/>
                    <a:pt x="7913" y="11275"/>
                  </a:cubicBezTo>
                  <a:lnTo>
                    <a:pt x="7913" y="11097"/>
                  </a:lnTo>
                  <a:cubicBezTo>
                    <a:pt x="9528" y="11097"/>
                    <a:pt x="10857" y="9857"/>
                    <a:pt x="11000" y="8286"/>
                  </a:cubicBezTo>
                  <a:cubicBezTo>
                    <a:pt x="11241" y="8260"/>
                    <a:pt x="11464" y="8144"/>
                    <a:pt x="11633" y="7965"/>
                  </a:cubicBezTo>
                  <a:cubicBezTo>
                    <a:pt x="11803" y="7778"/>
                    <a:pt x="11901" y="7537"/>
                    <a:pt x="11901" y="7287"/>
                  </a:cubicBezTo>
                  <a:cubicBezTo>
                    <a:pt x="11901" y="6779"/>
                    <a:pt x="11517" y="6368"/>
                    <a:pt x="11035" y="6297"/>
                  </a:cubicBezTo>
                  <a:lnTo>
                    <a:pt x="11035" y="4540"/>
                  </a:lnTo>
                  <a:cubicBezTo>
                    <a:pt x="11035" y="4263"/>
                    <a:pt x="11018" y="3995"/>
                    <a:pt x="10991" y="3746"/>
                  </a:cubicBezTo>
                  <a:lnTo>
                    <a:pt x="10991" y="3746"/>
                  </a:lnTo>
                  <a:cubicBezTo>
                    <a:pt x="11205" y="3826"/>
                    <a:pt x="11437" y="3871"/>
                    <a:pt x="11678" y="3871"/>
                  </a:cubicBezTo>
                  <a:cubicBezTo>
                    <a:pt x="12052" y="3871"/>
                    <a:pt x="12427" y="3755"/>
                    <a:pt x="12739" y="3540"/>
                  </a:cubicBezTo>
                  <a:cubicBezTo>
                    <a:pt x="12820" y="3487"/>
                    <a:pt x="12855" y="3380"/>
                    <a:pt x="12820" y="3291"/>
                  </a:cubicBezTo>
                  <a:cubicBezTo>
                    <a:pt x="12784" y="3209"/>
                    <a:pt x="12707" y="3165"/>
                    <a:pt x="12630" y="3165"/>
                  </a:cubicBezTo>
                  <a:cubicBezTo>
                    <a:pt x="12590" y="3165"/>
                    <a:pt x="12550" y="3177"/>
                    <a:pt x="12516" y="3201"/>
                  </a:cubicBezTo>
                  <a:cubicBezTo>
                    <a:pt x="12261" y="3372"/>
                    <a:pt x="11973" y="3461"/>
                    <a:pt x="11668" y="3461"/>
                  </a:cubicBezTo>
                  <a:cubicBezTo>
                    <a:pt x="11653" y="3461"/>
                    <a:pt x="11639" y="3461"/>
                    <a:pt x="11624" y="3460"/>
                  </a:cubicBezTo>
                  <a:cubicBezTo>
                    <a:pt x="10830" y="3433"/>
                    <a:pt x="10188" y="2764"/>
                    <a:pt x="10188" y="1961"/>
                  </a:cubicBezTo>
                  <a:cubicBezTo>
                    <a:pt x="10197" y="1150"/>
                    <a:pt x="10857" y="498"/>
                    <a:pt x="11678" y="498"/>
                  </a:cubicBezTo>
                  <a:cubicBezTo>
                    <a:pt x="12490" y="498"/>
                    <a:pt x="13159" y="1159"/>
                    <a:pt x="13159" y="1979"/>
                  </a:cubicBezTo>
                  <a:cubicBezTo>
                    <a:pt x="13159" y="2033"/>
                    <a:pt x="13150" y="2086"/>
                    <a:pt x="13150" y="2131"/>
                  </a:cubicBezTo>
                  <a:cubicBezTo>
                    <a:pt x="13141" y="2247"/>
                    <a:pt x="13221" y="2345"/>
                    <a:pt x="13328" y="2354"/>
                  </a:cubicBezTo>
                  <a:cubicBezTo>
                    <a:pt x="13339" y="2356"/>
                    <a:pt x="13350" y="2356"/>
                    <a:pt x="13360" y="2356"/>
                  </a:cubicBezTo>
                  <a:cubicBezTo>
                    <a:pt x="13462" y="2356"/>
                    <a:pt x="13544" y="2281"/>
                    <a:pt x="13560" y="2176"/>
                  </a:cubicBezTo>
                  <a:cubicBezTo>
                    <a:pt x="13560" y="2113"/>
                    <a:pt x="13569" y="2042"/>
                    <a:pt x="13569" y="1979"/>
                  </a:cubicBezTo>
                  <a:cubicBezTo>
                    <a:pt x="13569" y="936"/>
                    <a:pt x="12713" y="88"/>
                    <a:pt x="11678" y="88"/>
                  </a:cubicBezTo>
                  <a:cubicBezTo>
                    <a:pt x="10902" y="88"/>
                    <a:pt x="10241" y="543"/>
                    <a:pt x="9947" y="1212"/>
                  </a:cubicBezTo>
                  <a:cubicBezTo>
                    <a:pt x="9876" y="1141"/>
                    <a:pt x="9813" y="1069"/>
                    <a:pt x="9742" y="1007"/>
                  </a:cubicBezTo>
                  <a:cubicBezTo>
                    <a:pt x="8756" y="100"/>
                    <a:pt x="7514" y="0"/>
                    <a:pt x="70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93" name="Google Shape;1703;p37">
            <a:extLst>
              <a:ext uri="{FF2B5EF4-FFF2-40B4-BE49-F238E27FC236}">
                <a16:creationId xmlns:a16="http://schemas.microsoft.com/office/drawing/2014/main" id="{4B45DFFB-9D22-4B60-9963-260C034476DF}"/>
              </a:ext>
            </a:extLst>
          </p:cNvPr>
          <p:cNvGrpSpPr/>
          <p:nvPr/>
        </p:nvGrpSpPr>
        <p:grpSpPr>
          <a:xfrm>
            <a:off x="5123037" y="2124204"/>
            <a:ext cx="487042" cy="664118"/>
            <a:chOff x="4966920" y="1818554"/>
            <a:chExt cx="487042" cy="664118"/>
          </a:xfrm>
        </p:grpSpPr>
        <p:grpSp>
          <p:nvGrpSpPr>
            <p:cNvPr id="94" name="Google Shape;1704;p37">
              <a:extLst>
                <a:ext uri="{FF2B5EF4-FFF2-40B4-BE49-F238E27FC236}">
                  <a16:creationId xmlns:a16="http://schemas.microsoft.com/office/drawing/2014/main" id="{E5035585-5B79-48A9-BCCF-5FDCF3ABD328}"/>
                </a:ext>
              </a:extLst>
            </p:cNvPr>
            <p:cNvGrpSpPr/>
            <p:nvPr/>
          </p:nvGrpSpPr>
          <p:grpSpPr>
            <a:xfrm>
              <a:off x="4977506" y="1830895"/>
              <a:ext cx="466298" cy="642473"/>
              <a:chOff x="3881025" y="2171775"/>
              <a:chExt cx="245575" cy="338375"/>
            </a:xfrm>
          </p:grpSpPr>
          <p:sp>
            <p:nvSpPr>
              <p:cNvPr id="96" name="Google Shape;1705;p37">
                <a:extLst>
                  <a:ext uri="{FF2B5EF4-FFF2-40B4-BE49-F238E27FC236}">
                    <a16:creationId xmlns:a16="http://schemas.microsoft.com/office/drawing/2014/main" id="{5914B3BF-775D-4EE3-85F9-36DBB64370BE}"/>
                  </a:ext>
                </a:extLst>
              </p:cNvPr>
              <p:cNvSpPr/>
              <p:nvPr/>
            </p:nvSpPr>
            <p:spPr>
              <a:xfrm>
                <a:off x="3881025" y="2255200"/>
                <a:ext cx="225050" cy="183800"/>
              </a:xfrm>
              <a:custGeom>
                <a:avLst/>
                <a:gdLst/>
                <a:ahLst/>
                <a:cxnLst/>
                <a:rect l="l" t="t" r="r" b="b"/>
                <a:pathLst>
                  <a:path w="9002" h="7352" extrusionOk="0">
                    <a:moveTo>
                      <a:pt x="875" y="0"/>
                    </a:moveTo>
                    <a:lnTo>
                      <a:pt x="875" y="2900"/>
                    </a:lnTo>
                    <a:lnTo>
                      <a:pt x="794" y="2900"/>
                    </a:lnTo>
                    <a:cubicBezTo>
                      <a:pt x="357" y="2900"/>
                      <a:pt x="0" y="3257"/>
                      <a:pt x="0" y="3694"/>
                    </a:cubicBezTo>
                    <a:cubicBezTo>
                      <a:pt x="0" y="4131"/>
                      <a:pt x="357" y="4488"/>
                      <a:pt x="794" y="4488"/>
                    </a:cubicBezTo>
                    <a:lnTo>
                      <a:pt x="866" y="4488"/>
                    </a:lnTo>
                    <a:cubicBezTo>
                      <a:pt x="901" y="6076"/>
                      <a:pt x="2204" y="7351"/>
                      <a:pt x="3810" y="7351"/>
                    </a:cubicBezTo>
                    <a:lnTo>
                      <a:pt x="6067" y="7351"/>
                    </a:lnTo>
                    <a:cubicBezTo>
                      <a:pt x="7690" y="7351"/>
                      <a:pt x="9002" y="6040"/>
                      <a:pt x="9002" y="4425"/>
                    </a:cubicBezTo>
                    <a:lnTo>
                      <a:pt x="900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7" name="Google Shape;1706;p37">
                <a:extLst>
                  <a:ext uri="{FF2B5EF4-FFF2-40B4-BE49-F238E27FC236}">
                    <a16:creationId xmlns:a16="http://schemas.microsoft.com/office/drawing/2014/main" id="{F5C1A28C-3E92-4C4E-9AEA-E5B68E7138C9}"/>
                  </a:ext>
                </a:extLst>
              </p:cNvPr>
              <p:cNvSpPr/>
              <p:nvPr/>
            </p:nvSpPr>
            <p:spPr>
              <a:xfrm>
                <a:off x="4003025" y="2255200"/>
                <a:ext cx="123575" cy="183800"/>
              </a:xfrm>
              <a:custGeom>
                <a:avLst/>
                <a:gdLst/>
                <a:ahLst/>
                <a:cxnLst/>
                <a:rect l="l" t="t" r="r" b="b"/>
                <a:pathLst>
                  <a:path w="4943" h="7352" extrusionOk="0">
                    <a:moveTo>
                      <a:pt x="2944" y="0"/>
                    </a:moveTo>
                    <a:lnTo>
                      <a:pt x="2944" y="4407"/>
                    </a:lnTo>
                    <a:cubicBezTo>
                      <a:pt x="2944" y="6040"/>
                      <a:pt x="1624" y="7351"/>
                      <a:pt x="0" y="7351"/>
                    </a:cubicBezTo>
                    <a:lnTo>
                      <a:pt x="1160" y="7351"/>
                    </a:lnTo>
                    <a:cubicBezTo>
                      <a:pt x="2766" y="7351"/>
                      <a:pt x="4068" y="6076"/>
                      <a:pt x="4104" y="4488"/>
                    </a:cubicBezTo>
                    <a:lnTo>
                      <a:pt x="4157" y="4488"/>
                    </a:lnTo>
                    <a:cubicBezTo>
                      <a:pt x="4380" y="4488"/>
                      <a:pt x="4595" y="4389"/>
                      <a:pt x="4737" y="4229"/>
                    </a:cubicBezTo>
                    <a:cubicBezTo>
                      <a:pt x="4862" y="4086"/>
                      <a:pt x="4942" y="3899"/>
                      <a:pt x="4942" y="3694"/>
                    </a:cubicBezTo>
                    <a:cubicBezTo>
                      <a:pt x="4942" y="3257"/>
                      <a:pt x="4595" y="2900"/>
                      <a:pt x="4157" y="2900"/>
                    </a:cubicBezTo>
                    <a:lnTo>
                      <a:pt x="4095" y="2900"/>
                    </a:lnTo>
                    <a:lnTo>
                      <a:pt x="409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8" name="Google Shape;1707;p37">
                <a:extLst>
                  <a:ext uri="{FF2B5EF4-FFF2-40B4-BE49-F238E27FC236}">
                    <a16:creationId xmlns:a16="http://schemas.microsoft.com/office/drawing/2014/main" id="{D1B809D2-17EA-4F72-A7D0-CAE4FB27161C}"/>
                  </a:ext>
                </a:extLst>
              </p:cNvPr>
              <p:cNvSpPr/>
              <p:nvPr/>
            </p:nvSpPr>
            <p:spPr>
              <a:xfrm>
                <a:off x="3934100" y="2359575"/>
                <a:ext cx="21650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866" h="875" extrusionOk="0">
                    <a:moveTo>
                      <a:pt x="429" y="0"/>
                    </a:moveTo>
                    <a:cubicBezTo>
                      <a:pt x="188" y="0"/>
                      <a:pt x="1" y="197"/>
                      <a:pt x="1" y="438"/>
                    </a:cubicBezTo>
                    <a:cubicBezTo>
                      <a:pt x="1" y="678"/>
                      <a:pt x="188" y="875"/>
                      <a:pt x="429" y="875"/>
                    </a:cubicBezTo>
                    <a:cubicBezTo>
                      <a:pt x="670" y="875"/>
                      <a:pt x="866" y="678"/>
                      <a:pt x="866" y="438"/>
                    </a:cubicBezTo>
                    <a:cubicBezTo>
                      <a:pt x="866" y="197"/>
                      <a:pt x="670" y="0"/>
                      <a:pt x="429" y="0"/>
                    </a:cubicBezTo>
                    <a:close/>
                  </a:path>
                </a:pathLst>
              </a:custGeom>
              <a:solidFill>
                <a:srgbClr val="E897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99" name="Google Shape;1708;p37">
                <a:extLst>
                  <a:ext uri="{FF2B5EF4-FFF2-40B4-BE49-F238E27FC236}">
                    <a16:creationId xmlns:a16="http://schemas.microsoft.com/office/drawing/2014/main" id="{42043CBE-EEC2-4F69-8C5B-42FB0504C326}"/>
                  </a:ext>
                </a:extLst>
              </p:cNvPr>
              <p:cNvSpPr/>
              <p:nvPr/>
            </p:nvSpPr>
            <p:spPr>
              <a:xfrm>
                <a:off x="4052525" y="2359575"/>
                <a:ext cx="21875" cy="21875"/>
              </a:xfrm>
              <a:custGeom>
                <a:avLst/>
                <a:gdLst/>
                <a:ahLst/>
                <a:cxnLst/>
                <a:rect l="l" t="t" r="r" b="b"/>
                <a:pathLst>
                  <a:path w="875" h="875" extrusionOk="0">
                    <a:moveTo>
                      <a:pt x="438" y="0"/>
                    </a:moveTo>
                    <a:cubicBezTo>
                      <a:pt x="197" y="0"/>
                      <a:pt x="1" y="197"/>
                      <a:pt x="1" y="438"/>
                    </a:cubicBezTo>
                    <a:cubicBezTo>
                      <a:pt x="1" y="678"/>
                      <a:pt x="197" y="875"/>
                      <a:pt x="438" y="875"/>
                    </a:cubicBezTo>
                    <a:cubicBezTo>
                      <a:pt x="679" y="875"/>
                      <a:pt x="875" y="678"/>
                      <a:pt x="875" y="438"/>
                    </a:cubicBezTo>
                    <a:cubicBezTo>
                      <a:pt x="875" y="197"/>
                      <a:pt x="679" y="0"/>
                      <a:pt x="438" y="0"/>
                    </a:cubicBezTo>
                    <a:close/>
                  </a:path>
                </a:pathLst>
              </a:custGeom>
              <a:solidFill>
                <a:srgbClr val="E8979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0" name="Google Shape;1709;p37">
                <a:extLst>
                  <a:ext uri="{FF2B5EF4-FFF2-40B4-BE49-F238E27FC236}">
                    <a16:creationId xmlns:a16="http://schemas.microsoft.com/office/drawing/2014/main" id="{8EF30F7A-4AC8-4E59-80C9-5C0F35E57569}"/>
                  </a:ext>
                </a:extLst>
              </p:cNvPr>
              <p:cNvSpPr/>
              <p:nvPr/>
            </p:nvSpPr>
            <p:spPr>
              <a:xfrm>
                <a:off x="3891050" y="2171975"/>
                <a:ext cx="226850" cy="14167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5667" extrusionOk="0">
                    <a:moveTo>
                      <a:pt x="8002" y="1"/>
                    </a:moveTo>
                    <a:cubicBezTo>
                      <a:pt x="7997" y="1"/>
                      <a:pt x="7991" y="1"/>
                      <a:pt x="7985" y="2"/>
                    </a:cubicBezTo>
                    <a:cubicBezTo>
                      <a:pt x="6183" y="171"/>
                      <a:pt x="5523" y="867"/>
                      <a:pt x="5246" y="1286"/>
                    </a:cubicBezTo>
                    <a:cubicBezTo>
                      <a:pt x="5227" y="1315"/>
                      <a:pt x="5199" y="1328"/>
                      <a:pt x="5171" y="1328"/>
                    </a:cubicBezTo>
                    <a:cubicBezTo>
                      <a:pt x="5121" y="1328"/>
                      <a:pt x="5071" y="1287"/>
                      <a:pt x="5077" y="1224"/>
                    </a:cubicBezTo>
                    <a:lnTo>
                      <a:pt x="5148" y="412"/>
                    </a:lnTo>
                    <a:cubicBezTo>
                      <a:pt x="5157" y="302"/>
                      <a:pt x="5068" y="215"/>
                      <a:pt x="4959" y="215"/>
                    </a:cubicBezTo>
                    <a:cubicBezTo>
                      <a:pt x="4954" y="215"/>
                      <a:pt x="4948" y="216"/>
                      <a:pt x="4943" y="216"/>
                    </a:cubicBezTo>
                    <a:cubicBezTo>
                      <a:pt x="2864" y="448"/>
                      <a:pt x="2704" y="1608"/>
                      <a:pt x="2606" y="1608"/>
                    </a:cubicBezTo>
                    <a:lnTo>
                      <a:pt x="1482" y="1608"/>
                    </a:lnTo>
                    <a:cubicBezTo>
                      <a:pt x="643" y="1608"/>
                      <a:pt x="1" y="2402"/>
                      <a:pt x="126" y="3285"/>
                    </a:cubicBezTo>
                    <a:lnTo>
                      <a:pt x="465" y="5667"/>
                    </a:lnTo>
                    <a:lnTo>
                      <a:pt x="1205" y="4186"/>
                    </a:lnTo>
                    <a:cubicBezTo>
                      <a:pt x="1285" y="4034"/>
                      <a:pt x="1446" y="3927"/>
                      <a:pt x="1616" y="3927"/>
                    </a:cubicBezTo>
                    <a:lnTo>
                      <a:pt x="7432" y="3927"/>
                    </a:lnTo>
                    <a:cubicBezTo>
                      <a:pt x="7602" y="3927"/>
                      <a:pt x="7762" y="4034"/>
                      <a:pt x="7842" y="4186"/>
                    </a:cubicBezTo>
                    <a:lnTo>
                      <a:pt x="8583" y="5667"/>
                    </a:lnTo>
                    <a:lnTo>
                      <a:pt x="8922" y="3285"/>
                    </a:lnTo>
                    <a:cubicBezTo>
                      <a:pt x="9074" y="2286"/>
                      <a:pt x="8351" y="1822"/>
                      <a:pt x="8021" y="1670"/>
                    </a:cubicBezTo>
                    <a:cubicBezTo>
                      <a:pt x="7967" y="1643"/>
                      <a:pt x="7949" y="1563"/>
                      <a:pt x="8003" y="1518"/>
                    </a:cubicBezTo>
                    <a:cubicBezTo>
                      <a:pt x="8360" y="1179"/>
                      <a:pt x="8253" y="457"/>
                      <a:pt x="8181" y="145"/>
                    </a:cubicBezTo>
                    <a:cubicBezTo>
                      <a:pt x="8165" y="61"/>
                      <a:pt x="8085" y="1"/>
                      <a:pt x="800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1" name="Google Shape;1710;p37">
                <a:extLst>
                  <a:ext uri="{FF2B5EF4-FFF2-40B4-BE49-F238E27FC236}">
                    <a16:creationId xmlns:a16="http://schemas.microsoft.com/office/drawing/2014/main" id="{4A083144-DB0D-4D50-8DEE-CA1F0DF6529B}"/>
                  </a:ext>
                </a:extLst>
              </p:cNvPr>
              <p:cNvSpPr/>
              <p:nvPr/>
            </p:nvSpPr>
            <p:spPr>
              <a:xfrm>
                <a:off x="4057425" y="2171775"/>
                <a:ext cx="60700" cy="141875"/>
              </a:xfrm>
              <a:custGeom>
                <a:avLst/>
                <a:gdLst/>
                <a:ahLst/>
                <a:cxnLst/>
                <a:rect l="l" t="t" r="r" b="b"/>
                <a:pathLst>
                  <a:path w="2428" h="5675" extrusionOk="0">
                    <a:moveTo>
                      <a:pt x="1347" y="0"/>
                    </a:moveTo>
                    <a:cubicBezTo>
                      <a:pt x="1342" y="0"/>
                      <a:pt x="1336" y="0"/>
                      <a:pt x="1330" y="1"/>
                    </a:cubicBezTo>
                    <a:cubicBezTo>
                      <a:pt x="902" y="37"/>
                      <a:pt x="536" y="108"/>
                      <a:pt x="224" y="206"/>
                    </a:cubicBezTo>
                    <a:cubicBezTo>
                      <a:pt x="295" y="492"/>
                      <a:pt x="438" y="1268"/>
                      <a:pt x="54" y="1625"/>
                    </a:cubicBezTo>
                    <a:cubicBezTo>
                      <a:pt x="1" y="1669"/>
                      <a:pt x="19" y="1749"/>
                      <a:pt x="81" y="1776"/>
                    </a:cubicBezTo>
                    <a:cubicBezTo>
                      <a:pt x="402" y="1937"/>
                      <a:pt x="1134" y="2392"/>
                      <a:pt x="973" y="3391"/>
                    </a:cubicBezTo>
                    <a:lnTo>
                      <a:pt x="893" y="3953"/>
                    </a:lnTo>
                    <a:cubicBezTo>
                      <a:pt x="1018" y="3980"/>
                      <a:pt x="1125" y="4069"/>
                      <a:pt x="1187" y="4194"/>
                    </a:cubicBezTo>
                    <a:lnTo>
                      <a:pt x="1928" y="5675"/>
                    </a:lnTo>
                    <a:lnTo>
                      <a:pt x="2267" y="3284"/>
                    </a:lnTo>
                    <a:cubicBezTo>
                      <a:pt x="2427" y="2285"/>
                      <a:pt x="1696" y="1830"/>
                      <a:pt x="1375" y="1669"/>
                    </a:cubicBezTo>
                    <a:cubicBezTo>
                      <a:pt x="1312" y="1642"/>
                      <a:pt x="1294" y="1562"/>
                      <a:pt x="1348" y="1517"/>
                    </a:cubicBezTo>
                    <a:cubicBezTo>
                      <a:pt x="1714" y="1178"/>
                      <a:pt x="1598" y="456"/>
                      <a:pt x="1526" y="144"/>
                    </a:cubicBezTo>
                    <a:cubicBezTo>
                      <a:pt x="1510" y="60"/>
                      <a:pt x="1430" y="0"/>
                      <a:pt x="134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2" name="Google Shape;1711;p37">
                <a:extLst>
                  <a:ext uri="{FF2B5EF4-FFF2-40B4-BE49-F238E27FC236}">
                    <a16:creationId xmlns:a16="http://schemas.microsoft.com/office/drawing/2014/main" id="{AA66B6D5-C3F5-4BC4-A994-D5249EAB7ABE}"/>
                  </a:ext>
                </a:extLst>
              </p:cNvPr>
              <p:cNvSpPr/>
              <p:nvPr/>
            </p:nvSpPr>
            <p:spPr>
              <a:xfrm>
                <a:off x="3906900" y="2384175"/>
                <a:ext cx="194500" cy="54825"/>
              </a:xfrm>
              <a:custGeom>
                <a:avLst/>
                <a:gdLst/>
                <a:ahLst/>
                <a:cxnLst/>
                <a:rect l="l" t="t" r="r" b="b"/>
                <a:pathLst>
                  <a:path w="7780" h="2193" extrusionOk="0">
                    <a:moveTo>
                      <a:pt x="3887" y="1"/>
                    </a:moveTo>
                    <a:cubicBezTo>
                      <a:pt x="3864" y="1"/>
                      <a:pt x="3839" y="5"/>
                      <a:pt x="3809" y="16"/>
                    </a:cubicBezTo>
                    <a:cubicBezTo>
                      <a:pt x="3711" y="60"/>
                      <a:pt x="3631" y="140"/>
                      <a:pt x="3533" y="185"/>
                    </a:cubicBezTo>
                    <a:cubicBezTo>
                      <a:pt x="3003" y="469"/>
                      <a:pt x="2413" y="594"/>
                      <a:pt x="1819" y="594"/>
                    </a:cubicBezTo>
                    <a:cubicBezTo>
                      <a:pt x="1593" y="594"/>
                      <a:pt x="1366" y="576"/>
                      <a:pt x="1142" y="542"/>
                    </a:cubicBezTo>
                    <a:cubicBezTo>
                      <a:pt x="750" y="479"/>
                      <a:pt x="366" y="381"/>
                      <a:pt x="0" y="230"/>
                    </a:cubicBezTo>
                    <a:lnTo>
                      <a:pt x="0" y="230"/>
                    </a:lnTo>
                    <a:cubicBezTo>
                      <a:pt x="402" y="1372"/>
                      <a:pt x="1481" y="2192"/>
                      <a:pt x="2766" y="2192"/>
                    </a:cubicBezTo>
                    <a:lnTo>
                      <a:pt x="5014" y="2192"/>
                    </a:lnTo>
                    <a:cubicBezTo>
                      <a:pt x="6298" y="2192"/>
                      <a:pt x="7387" y="1372"/>
                      <a:pt x="7779" y="230"/>
                    </a:cubicBezTo>
                    <a:lnTo>
                      <a:pt x="7779" y="230"/>
                    </a:lnTo>
                    <a:cubicBezTo>
                      <a:pt x="7735" y="247"/>
                      <a:pt x="7681" y="265"/>
                      <a:pt x="7637" y="283"/>
                    </a:cubicBezTo>
                    <a:cubicBezTo>
                      <a:pt x="7101" y="488"/>
                      <a:pt x="6513" y="595"/>
                      <a:pt x="5933" y="595"/>
                    </a:cubicBezTo>
                    <a:cubicBezTo>
                      <a:pt x="5522" y="595"/>
                      <a:pt x="5112" y="533"/>
                      <a:pt x="4719" y="390"/>
                    </a:cubicBezTo>
                    <a:cubicBezTo>
                      <a:pt x="4496" y="319"/>
                      <a:pt x="4291" y="221"/>
                      <a:pt x="4095" y="105"/>
                    </a:cubicBezTo>
                    <a:cubicBezTo>
                      <a:pt x="4013" y="50"/>
                      <a:pt x="3962" y="1"/>
                      <a:pt x="388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3" name="Google Shape;1712;p37">
                <a:extLst>
                  <a:ext uri="{FF2B5EF4-FFF2-40B4-BE49-F238E27FC236}">
                    <a16:creationId xmlns:a16="http://schemas.microsoft.com/office/drawing/2014/main" id="{8539FE78-2B6E-48F8-9194-9D0F22C9E366}"/>
                  </a:ext>
                </a:extLst>
              </p:cNvPr>
              <p:cNvSpPr/>
              <p:nvPr/>
            </p:nvSpPr>
            <p:spPr>
              <a:xfrm>
                <a:off x="3939900" y="2318300"/>
                <a:ext cx="52875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15" h="2116" extrusionOk="0">
                    <a:moveTo>
                      <a:pt x="1053" y="1"/>
                    </a:moveTo>
                    <a:cubicBezTo>
                      <a:pt x="473" y="1"/>
                      <a:pt x="1" y="474"/>
                      <a:pt x="1" y="1063"/>
                    </a:cubicBezTo>
                    <a:cubicBezTo>
                      <a:pt x="1" y="1642"/>
                      <a:pt x="473" y="2115"/>
                      <a:pt x="1053" y="2115"/>
                    </a:cubicBezTo>
                    <a:cubicBezTo>
                      <a:pt x="1642" y="2115"/>
                      <a:pt x="2115" y="1642"/>
                      <a:pt x="2115" y="1063"/>
                    </a:cubicBezTo>
                    <a:cubicBezTo>
                      <a:pt x="2115" y="474"/>
                      <a:pt x="1642" y="1"/>
                      <a:pt x="10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4" name="Google Shape;1713;p37">
                <a:extLst>
                  <a:ext uri="{FF2B5EF4-FFF2-40B4-BE49-F238E27FC236}">
                    <a16:creationId xmlns:a16="http://schemas.microsoft.com/office/drawing/2014/main" id="{7C2D8B36-7A72-4518-B18E-679CEB9606E2}"/>
                  </a:ext>
                </a:extLst>
              </p:cNvPr>
              <p:cNvSpPr/>
              <p:nvPr/>
            </p:nvSpPr>
            <p:spPr>
              <a:xfrm>
                <a:off x="4015725" y="2318300"/>
                <a:ext cx="52675" cy="52900"/>
              </a:xfrm>
              <a:custGeom>
                <a:avLst/>
                <a:gdLst/>
                <a:ahLst/>
                <a:cxnLst/>
                <a:rect l="l" t="t" r="r" b="b"/>
                <a:pathLst>
                  <a:path w="2107" h="2116" extrusionOk="0">
                    <a:moveTo>
                      <a:pt x="1053" y="1"/>
                    </a:moveTo>
                    <a:cubicBezTo>
                      <a:pt x="473" y="1"/>
                      <a:pt x="1" y="474"/>
                      <a:pt x="1" y="1063"/>
                    </a:cubicBezTo>
                    <a:cubicBezTo>
                      <a:pt x="1" y="1642"/>
                      <a:pt x="473" y="2115"/>
                      <a:pt x="1053" y="2115"/>
                    </a:cubicBezTo>
                    <a:cubicBezTo>
                      <a:pt x="1633" y="2115"/>
                      <a:pt x="2106" y="1642"/>
                      <a:pt x="2106" y="1063"/>
                    </a:cubicBezTo>
                    <a:cubicBezTo>
                      <a:pt x="2106" y="474"/>
                      <a:pt x="1633" y="1"/>
                      <a:pt x="105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5" name="Google Shape;1714;p37">
                <a:extLst>
                  <a:ext uri="{FF2B5EF4-FFF2-40B4-BE49-F238E27FC236}">
                    <a16:creationId xmlns:a16="http://schemas.microsoft.com/office/drawing/2014/main" id="{FA5CD5F7-07BA-4B8D-A79C-6EB8414484FF}"/>
                  </a:ext>
                </a:extLst>
              </p:cNvPr>
              <p:cNvSpPr/>
              <p:nvPr/>
            </p:nvSpPr>
            <p:spPr>
              <a:xfrm>
                <a:off x="3957750" y="2438975"/>
                <a:ext cx="92800" cy="71175"/>
              </a:xfrm>
              <a:custGeom>
                <a:avLst/>
                <a:gdLst/>
                <a:ahLst/>
                <a:cxnLst/>
                <a:rect l="l" t="t" r="r" b="b"/>
                <a:pathLst>
                  <a:path w="3712" h="2847" extrusionOk="0">
                    <a:moveTo>
                      <a:pt x="1312" y="0"/>
                    </a:moveTo>
                    <a:lnTo>
                      <a:pt x="1312" y="179"/>
                    </a:lnTo>
                    <a:cubicBezTo>
                      <a:pt x="1312" y="446"/>
                      <a:pt x="1303" y="437"/>
                      <a:pt x="1053" y="473"/>
                    </a:cubicBezTo>
                    <a:cubicBezTo>
                      <a:pt x="857" y="500"/>
                      <a:pt x="669" y="571"/>
                      <a:pt x="509" y="687"/>
                    </a:cubicBezTo>
                    <a:cubicBezTo>
                      <a:pt x="188" y="919"/>
                      <a:pt x="0" y="1294"/>
                      <a:pt x="0" y="1677"/>
                    </a:cubicBezTo>
                    <a:lnTo>
                      <a:pt x="0" y="2846"/>
                    </a:lnTo>
                    <a:lnTo>
                      <a:pt x="3711" y="2846"/>
                    </a:lnTo>
                    <a:lnTo>
                      <a:pt x="3711" y="1677"/>
                    </a:lnTo>
                    <a:cubicBezTo>
                      <a:pt x="3711" y="1294"/>
                      <a:pt x="3524" y="919"/>
                      <a:pt x="3203" y="687"/>
                    </a:cubicBezTo>
                    <a:cubicBezTo>
                      <a:pt x="3042" y="571"/>
                      <a:pt x="2855" y="500"/>
                      <a:pt x="2659" y="473"/>
                    </a:cubicBezTo>
                    <a:cubicBezTo>
                      <a:pt x="2409" y="437"/>
                      <a:pt x="2400" y="446"/>
                      <a:pt x="2400" y="179"/>
                    </a:cubicBezTo>
                    <a:lnTo>
                      <a:pt x="240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6" name="Google Shape;1715;p37">
                <a:extLst>
                  <a:ext uri="{FF2B5EF4-FFF2-40B4-BE49-F238E27FC236}">
                    <a16:creationId xmlns:a16="http://schemas.microsoft.com/office/drawing/2014/main" id="{D86436F0-B0FA-484B-B967-80633CA407D4}"/>
                  </a:ext>
                </a:extLst>
              </p:cNvPr>
              <p:cNvSpPr/>
              <p:nvPr/>
            </p:nvSpPr>
            <p:spPr>
              <a:xfrm>
                <a:off x="3958400" y="2449675"/>
                <a:ext cx="92150" cy="60475"/>
              </a:xfrm>
              <a:custGeom>
                <a:avLst/>
                <a:gdLst/>
                <a:ahLst/>
                <a:cxnLst/>
                <a:rect l="l" t="t" r="r" b="b"/>
                <a:pathLst>
                  <a:path w="3686" h="2419" extrusionOk="0">
                    <a:moveTo>
                      <a:pt x="1241" y="0"/>
                    </a:moveTo>
                    <a:cubicBezTo>
                      <a:pt x="1205" y="27"/>
                      <a:pt x="1143" y="36"/>
                      <a:pt x="1045" y="45"/>
                    </a:cubicBezTo>
                    <a:cubicBezTo>
                      <a:pt x="973" y="54"/>
                      <a:pt x="902" y="72"/>
                      <a:pt x="840" y="99"/>
                    </a:cubicBezTo>
                    <a:cubicBezTo>
                      <a:pt x="715" y="134"/>
                      <a:pt x="608" y="197"/>
                      <a:pt x="501" y="268"/>
                    </a:cubicBezTo>
                    <a:cubicBezTo>
                      <a:pt x="188" y="491"/>
                      <a:pt x="1" y="866"/>
                      <a:pt x="1" y="1258"/>
                    </a:cubicBezTo>
                    <a:lnTo>
                      <a:pt x="1" y="2418"/>
                    </a:lnTo>
                    <a:lnTo>
                      <a:pt x="3685" y="2418"/>
                    </a:lnTo>
                    <a:lnTo>
                      <a:pt x="3685" y="1258"/>
                    </a:lnTo>
                    <a:cubicBezTo>
                      <a:pt x="3685" y="866"/>
                      <a:pt x="3498" y="491"/>
                      <a:pt x="3186" y="268"/>
                    </a:cubicBezTo>
                    <a:cubicBezTo>
                      <a:pt x="3088" y="197"/>
                      <a:pt x="2972" y="134"/>
                      <a:pt x="2856" y="99"/>
                    </a:cubicBezTo>
                    <a:cubicBezTo>
                      <a:pt x="2784" y="72"/>
                      <a:pt x="2713" y="54"/>
                      <a:pt x="2642" y="45"/>
                    </a:cubicBezTo>
                    <a:cubicBezTo>
                      <a:pt x="2543" y="36"/>
                      <a:pt x="2481" y="27"/>
                      <a:pt x="2445" y="0"/>
                    </a:cubicBezTo>
                    <a:lnTo>
                      <a:pt x="2401" y="18"/>
                    </a:lnTo>
                    <a:lnTo>
                      <a:pt x="2276" y="90"/>
                    </a:lnTo>
                    <a:cubicBezTo>
                      <a:pt x="2144" y="160"/>
                      <a:pt x="1997" y="196"/>
                      <a:pt x="1850" y="196"/>
                    </a:cubicBezTo>
                    <a:cubicBezTo>
                      <a:pt x="1698" y="196"/>
                      <a:pt x="1546" y="158"/>
                      <a:pt x="1410" y="81"/>
                    </a:cubicBezTo>
                    <a:lnTo>
                      <a:pt x="1286" y="18"/>
                    </a:lnTo>
                    <a:lnTo>
                      <a:pt x="1241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107" name="Google Shape;1716;p37">
                <a:extLst>
                  <a:ext uri="{FF2B5EF4-FFF2-40B4-BE49-F238E27FC236}">
                    <a16:creationId xmlns:a16="http://schemas.microsoft.com/office/drawing/2014/main" id="{A5427D45-47D7-4AF6-92F4-0AB03B54401A}"/>
                  </a:ext>
                </a:extLst>
              </p:cNvPr>
              <p:cNvSpPr/>
              <p:nvPr/>
            </p:nvSpPr>
            <p:spPr>
              <a:xfrm>
                <a:off x="4011500" y="2481350"/>
                <a:ext cx="27900" cy="10275"/>
              </a:xfrm>
              <a:custGeom>
                <a:avLst/>
                <a:gdLst/>
                <a:ahLst/>
                <a:cxnLst/>
                <a:rect l="l" t="t" r="r" b="b"/>
                <a:pathLst>
                  <a:path w="1116" h="411" extrusionOk="0">
                    <a:moveTo>
                      <a:pt x="232" y="0"/>
                    </a:moveTo>
                    <a:cubicBezTo>
                      <a:pt x="98" y="0"/>
                      <a:pt x="0" y="125"/>
                      <a:pt x="27" y="250"/>
                    </a:cubicBezTo>
                    <a:cubicBezTo>
                      <a:pt x="45" y="348"/>
                      <a:pt x="134" y="411"/>
                      <a:pt x="232" y="411"/>
                    </a:cubicBezTo>
                    <a:lnTo>
                      <a:pt x="874" y="411"/>
                    </a:lnTo>
                    <a:cubicBezTo>
                      <a:pt x="973" y="411"/>
                      <a:pt x="1062" y="348"/>
                      <a:pt x="1080" y="250"/>
                    </a:cubicBezTo>
                    <a:cubicBezTo>
                      <a:pt x="1115" y="125"/>
                      <a:pt x="1008" y="0"/>
                      <a:pt x="88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sp>
          <p:nvSpPr>
            <p:cNvPr id="95" name="Google Shape;1717;p37">
              <a:extLst>
                <a:ext uri="{FF2B5EF4-FFF2-40B4-BE49-F238E27FC236}">
                  <a16:creationId xmlns:a16="http://schemas.microsoft.com/office/drawing/2014/main" id="{43175D10-B0D2-4ACF-ACAE-9CC64DA60B1D}"/>
                </a:ext>
              </a:extLst>
            </p:cNvPr>
            <p:cNvSpPr/>
            <p:nvPr/>
          </p:nvSpPr>
          <p:spPr>
            <a:xfrm>
              <a:off x="4966920" y="1818554"/>
              <a:ext cx="487042" cy="664118"/>
            </a:xfrm>
            <a:custGeom>
              <a:avLst/>
              <a:gdLst/>
              <a:ahLst/>
              <a:cxnLst/>
              <a:rect l="l" t="t" r="r" b="b"/>
              <a:pathLst>
                <a:path w="10260" h="13991" extrusionOk="0">
                  <a:moveTo>
                    <a:pt x="8127" y="4365"/>
                  </a:moveTo>
                  <a:cubicBezTo>
                    <a:pt x="8217" y="4365"/>
                    <a:pt x="8306" y="4418"/>
                    <a:pt x="8350" y="4516"/>
                  </a:cubicBezTo>
                  <a:lnTo>
                    <a:pt x="9046" y="5890"/>
                  </a:lnTo>
                  <a:lnTo>
                    <a:pt x="6611" y="5890"/>
                  </a:lnTo>
                  <a:cubicBezTo>
                    <a:pt x="6593" y="5890"/>
                    <a:pt x="6575" y="5899"/>
                    <a:pt x="6566" y="5899"/>
                  </a:cubicBezTo>
                  <a:cubicBezTo>
                    <a:pt x="5960" y="5952"/>
                    <a:pt x="5478" y="6416"/>
                    <a:pt x="5398" y="7014"/>
                  </a:cubicBezTo>
                  <a:lnTo>
                    <a:pt x="4898" y="7014"/>
                  </a:lnTo>
                  <a:cubicBezTo>
                    <a:pt x="4827" y="6416"/>
                    <a:pt x="4336" y="5952"/>
                    <a:pt x="3738" y="5899"/>
                  </a:cubicBezTo>
                  <a:cubicBezTo>
                    <a:pt x="3720" y="5899"/>
                    <a:pt x="3703" y="5890"/>
                    <a:pt x="3694" y="5890"/>
                  </a:cubicBezTo>
                  <a:lnTo>
                    <a:pt x="1294" y="5890"/>
                  </a:lnTo>
                  <a:lnTo>
                    <a:pt x="1294" y="5881"/>
                  </a:lnTo>
                  <a:lnTo>
                    <a:pt x="1981" y="4516"/>
                  </a:lnTo>
                  <a:cubicBezTo>
                    <a:pt x="2025" y="4418"/>
                    <a:pt x="2115" y="4365"/>
                    <a:pt x="2213" y="4365"/>
                  </a:cubicBezTo>
                  <a:close/>
                  <a:moveTo>
                    <a:pt x="857" y="6729"/>
                  </a:moveTo>
                  <a:lnTo>
                    <a:pt x="857" y="7871"/>
                  </a:lnTo>
                  <a:cubicBezTo>
                    <a:pt x="607" y="7799"/>
                    <a:pt x="420" y="7567"/>
                    <a:pt x="420" y="7300"/>
                  </a:cubicBezTo>
                  <a:cubicBezTo>
                    <a:pt x="420" y="7032"/>
                    <a:pt x="607" y="6800"/>
                    <a:pt x="857" y="6729"/>
                  </a:cubicBezTo>
                  <a:close/>
                  <a:moveTo>
                    <a:pt x="9412" y="6729"/>
                  </a:moveTo>
                  <a:cubicBezTo>
                    <a:pt x="9706" y="6809"/>
                    <a:pt x="9903" y="7103"/>
                    <a:pt x="9831" y="7433"/>
                  </a:cubicBezTo>
                  <a:cubicBezTo>
                    <a:pt x="9813" y="7505"/>
                    <a:pt x="9787" y="7567"/>
                    <a:pt x="9751" y="7630"/>
                  </a:cubicBezTo>
                  <a:cubicBezTo>
                    <a:pt x="9662" y="7746"/>
                    <a:pt x="9546" y="7835"/>
                    <a:pt x="9412" y="7871"/>
                  </a:cubicBezTo>
                  <a:lnTo>
                    <a:pt x="9412" y="6729"/>
                  </a:lnTo>
                  <a:close/>
                  <a:moveTo>
                    <a:pt x="3631" y="6309"/>
                  </a:moveTo>
                  <a:cubicBezTo>
                    <a:pt x="4113" y="6309"/>
                    <a:pt x="4505" y="6702"/>
                    <a:pt x="4505" y="7184"/>
                  </a:cubicBezTo>
                  <a:cubicBezTo>
                    <a:pt x="4505" y="7656"/>
                    <a:pt x="4113" y="8049"/>
                    <a:pt x="3631" y="8049"/>
                  </a:cubicBezTo>
                  <a:cubicBezTo>
                    <a:pt x="3158" y="8049"/>
                    <a:pt x="2766" y="7656"/>
                    <a:pt x="2766" y="7184"/>
                  </a:cubicBezTo>
                  <a:cubicBezTo>
                    <a:pt x="2766" y="6702"/>
                    <a:pt x="3158" y="6309"/>
                    <a:pt x="3631" y="6309"/>
                  </a:cubicBezTo>
                  <a:close/>
                  <a:moveTo>
                    <a:pt x="6664" y="6309"/>
                  </a:moveTo>
                  <a:cubicBezTo>
                    <a:pt x="7146" y="6309"/>
                    <a:pt x="7530" y="6702"/>
                    <a:pt x="7530" y="7184"/>
                  </a:cubicBezTo>
                  <a:cubicBezTo>
                    <a:pt x="7530" y="7656"/>
                    <a:pt x="7146" y="8049"/>
                    <a:pt x="6664" y="8049"/>
                  </a:cubicBezTo>
                  <a:cubicBezTo>
                    <a:pt x="6183" y="8049"/>
                    <a:pt x="5799" y="7656"/>
                    <a:pt x="5799" y="7184"/>
                  </a:cubicBezTo>
                  <a:cubicBezTo>
                    <a:pt x="5799" y="6702"/>
                    <a:pt x="6183" y="6309"/>
                    <a:pt x="6664" y="6309"/>
                  </a:cubicBezTo>
                  <a:close/>
                  <a:moveTo>
                    <a:pt x="9002" y="6300"/>
                  </a:moveTo>
                  <a:lnTo>
                    <a:pt x="9002" y="8022"/>
                  </a:lnTo>
                  <a:cubicBezTo>
                    <a:pt x="9002" y="8308"/>
                    <a:pt x="8966" y="8575"/>
                    <a:pt x="8886" y="8834"/>
                  </a:cubicBezTo>
                  <a:cubicBezTo>
                    <a:pt x="8698" y="8905"/>
                    <a:pt x="8270" y="9048"/>
                    <a:pt x="7726" y="9111"/>
                  </a:cubicBezTo>
                  <a:cubicBezTo>
                    <a:pt x="7549" y="9132"/>
                    <a:pt x="7375" y="9143"/>
                    <a:pt x="7206" y="9143"/>
                  </a:cubicBezTo>
                  <a:cubicBezTo>
                    <a:pt x="6609" y="9143"/>
                    <a:pt x="6064" y="9009"/>
                    <a:pt x="5585" y="8745"/>
                  </a:cubicBezTo>
                  <a:cubicBezTo>
                    <a:pt x="5647" y="8691"/>
                    <a:pt x="5692" y="8620"/>
                    <a:pt x="5737" y="8549"/>
                  </a:cubicBezTo>
                  <a:cubicBezTo>
                    <a:pt x="5781" y="8441"/>
                    <a:pt x="5737" y="8325"/>
                    <a:pt x="5638" y="8272"/>
                  </a:cubicBezTo>
                  <a:cubicBezTo>
                    <a:pt x="5610" y="8258"/>
                    <a:pt x="5580" y="8251"/>
                    <a:pt x="5550" y="8251"/>
                  </a:cubicBezTo>
                  <a:cubicBezTo>
                    <a:pt x="5470" y="8251"/>
                    <a:pt x="5395" y="8301"/>
                    <a:pt x="5362" y="8379"/>
                  </a:cubicBezTo>
                  <a:cubicBezTo>
                    <a:pt x="5344" y="8424"/>
                    <a:pt x="5308" y="8459"/>
                    <a:pt x="5264" y="8477"/>
                  </a:cubicBezTo>
                  <a:cubicBezTo>
                    <a:pt x="5225" y="8496"/>
                    <a:pt x="5186" y="8505"/>
                    <a:pt x="5148" y="8505"/>
                  </a:cubicBezTo>
                  <a:cubicBezTo>
                    <a:pt x="5047" y="8505"/>
                    <a:pt x="4957" y="8441"/>
                    <a:pt x="4925" y="8343"/>
                  </a:cubicBezTo>
                  <a:cubicBezTo>
                    <a:pt x="4907" y="8290"/>
                    <a:pt x="4853" y="8245"/>
                    <a:pt x="4800" y="8236"/>
                  </a:cubicBezTo>
                  <a:cubicBezTo>
                    <a:pt x="4783" y="8233"/>
                    <a:pt x="4766" y="8232"/>
                    <a:pt x="4750" y="8232"/>
                  </a:cubicBezTo>
                  <a:cubicBezTo>
                    <a:pt x="4585" y="8232"/>
                    <a:pt x="4493" y="8392"/>
                    <a:pt x="4550" y="8522"/>
                  </a:cubicBezTo>
                  <a:cubicBezTo>
                    <a:pt x="4586" y="8611"/>
                    <a:pt x="4648" y="8682"/>
                    <a:pt x="4711" y="8745"/>
                  </a:cubicBezTo>
                  <a:cubicBezTo>
                    <a:pt x="4231" y="9009"/>
                    <a:pt x="3687" y="9143"/>
                    <a:pt x="3090" y="9143"/>
                  </a:cubicBezTo>
                  <a:cubicBezTo>
                    <a:pt x="2921" y="9143"/>
                    <a:pt x="2747" y="9132"/>
                    <a:pt x="2570" y="9111"/>
                  </a:cubicBezTo>
                  <a:cubicBezTo>
                    <a:pt x="2025" y="9048"/>
                    <a:pt x="1597" y="8905"/>
                    <a:pt x="1410" y="8834"/>
                  </a:cubicBezTo>
                  <a:cubicBezTo>
                    <a:pt x="1338" y="8575"/>
                    <a:pt x="1294" y="8308"/>
                    <a:pt x="1294" y="8022"/>
                  </a:cubicBezTo>
                  <a:lnTo>
                    <a:pt x="1294" y="6300"/>
                  </a:lnTo>
                  <a:lnTo>
                    <a:pt x="2703" y="6300"/>
                  </a:lnTo>
                  <a:cubicBezTo>
                    <a:pt x="2454" y="6577"/>
                    <a:pt x="2311" y="6961"/>
                    <a:pt x="2373" y="7371"/>
                  </a:cubicBezTo>
                  <a:cubicBezTo>
                    <a:pt x="2454" y="7915"/>
                    <a:pt x="2891" y="8352"/>
                    <a:pt x="3435" y="8441"/>
                  </a:cubicBezTo>
                  <a:cubicBezTo>
                    <a:pt x="3508" y="8453"/>
                    <a:pt x="3580" y="8459"/>
                    <a:pt x="3650" y="8459"/>
                  </a:cubicBezTo>
                  <a:cubicBezTo>
                    <a:pt x="4271" y="8459"/>
                    <a:pt x="4787" y="8017"/>
                    <a:pt x="4907" y="7424"/>
                  </a:cubicBezTo>
                  <a:lnTo>
                    <a:pt x="5433" y="7424"/>
                  </a:lnTo>
                  <a:cubicBezTo>
                    <a:pt x="5545" y="8017"/>
                    <a:pt x="6068" y="8459"/>
                    <a:pt x="6690" y="8459"/>
                  </a:cubicBezTo>
                  <a:cubicBezTo>
                    <a:pt x="6760" y="8459"/>
                    <a:pt x="6832" y="8453"/>
                    <a:pt x="6905" y="8441"/>
                  </a:cubicBezTo>
                  <a:cubicBezTo>
                    <a:pt x="7449" y="8352"/>
                    <a:pt x="7887" y="7915"/>
                    <a:pt x="7958" y="7371"/>
                  </a:cubicBezTo>
                  <a:cubicBezTo>
                    <a:pt x="8020" y="6961"/>
                    <a:pt x="7887" y="6577"/>
                    <a:pt x="7637" y="6300"/>
                  </a:cubicBezTo>
                  <a:close/>
                  <a:moveTo>
                    <a:pt x="5496" y="11145"/>
                  </a:moveTo>
                  <a:cubicBezTo>
                    <a:pt x="5496" y="11180"/>
                    <a:pt x="5496" y="11225"/>
                    <a:pt x="5496" y="11260"/>
                  </a:cubicBezTo>
                  <a:cubicBezTo>
                    <a:pt x="5376" y="11306"/>
                    <a:pt x="5263" y="11323"/>
                    <a:pt x="5162" y="11323"/>
                  </a:cubicBezTo>
                  <a:cubicBezTo>
                    <a:pt x="5008" y="11323"/>
                    <a:pt x="4881" y="11284"/>
                    <a:pt x="4800" y="11252"/>
                  </a:cubicBezTo>
                  <a:cubicBezTo>
                    <a:pt x="4809" y="11216"/>
                    <a:pt x="4809" y="11180"/>
                    <a:pt x="4809" y="11145"/>
                  </a:cubicBezTo>
                  <a:close/>
                  <a:moveTo>
                    <a:pt x="4541" y="11582"/>
                  </a:moveTo>
                  <a:cubicBezTo>
                    <a:pt x="4648" y="11635"/>
                    <a:pt x="4871" y="11733"/>
                    <a:pt x="5166" y="11733"/>
                  </a:cubicBezTo>
                  <a:cubicBezTo>
                    <a:pt x="5344" y="11733"/>
                    <a:pt x="5549" y="11698"/>
                    <a:pt x="5772" y="11591"/>
                  </a:cubicBezTo>
                  <a:cubicBezTo>
                    <a:pt x="5808" y="11599"/>
                    <a:pt x="5853" y="11599"/>
                    <a:pt x="5897" y="11608"/>
                  </a:cubicBezTo>
                  <a:lnTo>
                    <a:pt x="5924" y="11617"/>
                  </a:lnTo>
                  <a:cubicBezTo>
                    <a:pt x="6084" y="11635"/>
                    <a:pt x="6236" y="11698"/>
                    <a:pt x="6370" y="11796"/>
                  </a:cubicBezTo>
                  <a:cubicBezTo>
                    <a:pt x="6629" y="11983"/>
                    <a:pt x="6789" y="12295"/>
                    <a:pt x="6789" y="12616"/>
                  </a:cubicBezTo>
                  <a:lnTo>
                    <a:pt x="6789" y="13580"/>
                  </a:lnTo>
                  <a:lnTo>
                    <a:pt x="3506" y="13580"/>
                  </a:lnTo>
                  <a:lnTo>
                    <a:pt x="3506" y="12616"/>
                  </a:lnTo>
                  <a:cubicBezTo>
                    <a:pt x="3506" y="12295"/>
                    <a:pt x="3667" y="11983"/>
                    <a:pt x="3926" y="11796"/>
                  </a:cubicBezTo>
                  <a:cubicBezTo>
                    <a:pt x="4059" y="11698"/>
                    <a:pt x="4211" y="11635"/>
                    <a:pt x="4372" y="11617"/>
                  </a:cubicBezTo>
                  <a:lnTo>
                    <a:pt x="4398" y="11608"/>
                  </a:lnTo>
                  <a:cubicBezTo>
                    <a:pt x="4452" y="11599"/>
                    <a:pt x="4497" y="11599"/>
                    <a:pt x="4541" y="11582"/>
                  </a:cubicBezTo>
                  <a:close/>
                  <a:moveTo>
                    <a:pt x="8673" y="1"/>
                  </a:moveTo>
                  <a:cubicBezTo>
                    <a:pt x="8661" y="1"/>
                    <a:pt x="8648" y="1"/>
                    <a:pt x="8636" y="2"/>
                  </a:cubicBezTo>
                  <a:cubicBezTo>
                    <a:pt x="7405" y="118"/>
                    <a:pt x="6495" y="484"/>
                    <a:pt x="5942" y="1099"/>
                  </a:cubicBezTo>
                  <a:lnTo>
                    <a:pt x="5986" y="653"/>
                  </a:lnTo>
                  <a:cubicBezTo>
                    <a:pt x="5986" y="564"/>
                    <a:pt x="5977" y="484"/>
                    <a:pt x="5933" y="413"/>
                  </a:cubicBezTo>
                  <a:cubicBezTo>
                    <a:pt x="5861" y="292"/>
                    <a:pt x="5731" y="223"/>
                    <a:pt x="5595" y="223"/>
                  </a:cubicBezTo>
                  <a:cubicBezTo>
                    <a:pt x="5580" y="223"/>
                    <a:pt x="5565" y="223"/>
                    <a:pt x="5549" y="225"/>
                  </a:cubicBezTo>
                  <a:cubicBezTo>
                    <a:pt x="3738" y="430"/>
                    <a:pt x="3265" y="1323"/>
                    <a:pt x="3105" y="1626"/>
                  </a:cubicBezTo>
                  <a:lnTo>
                    <a:pt x="2070" y="1626"/>
                  </a:lnTo>
                  <a:cubicBezTo>
                    <a:pt x="1633" y="1626"/>
                    <a:pt x="1205" y="1831"/>
                    <a:pt x="901" y="2170"/>
                  </a:cubicBezTo>
                  <a:cubicBezTo>
                    <a:pt x="571" y="2545"/>
                    <a:pt x="429" y="3053"/>
                    <a:pt x="500" y="3562"/>
                  </a:cubicBezTo>
                  <a:cubicBezTo>
                    <a:pt x="500" y="3562"/>
                    <a:pt x="857" y="6051"/>
                    <a:pt x="884" y="6077"/>
                  </a:cubicBezTo>
                  <a:lnTo>
                    <a:pt x="884" y="6309"/>
                  </a:lnTo>
                  <a:cubicBezTo>
                    <a:pt x="884" y="6309"/>
                    <a:pt x="0" y="6791"/>
                    <a:pt x="0" y="7300"/>
                  </a:cubicBezTo>
                  <a:cubicBezTo>
                    <a:pt x="0" y="7817"/>
                    <a:pt x="393" y="8245"/>
                    <a:pt x="901" y="8290"/>
                  </a:cubicBezTo>
                  <a:cubicBezTo>
                    <a:pt x="973" y="9128"/>
                    <a:pt x="1347" y="9896"/>
                    <a:pt x="2008" y="10431"/>
                  </a:cubicBezTo>
                  <a:cubicBezTo>
                    <a:pt x="2047" y="10463"/>
                    <a:pt x="2094" y="10478"/>
                    <a:pt x="2140" y="10478"/>
                  </a:cubicBezTo>
                  <a:cubicBezTo>
                    <a:pt x="2197" y="10478"/>
                    <a:pt x="2253" y="10454"/>
                    <a:pt x="2293" y="10404"/>
                  </a:cubicBezTo>
                  <a:cubicBezTo>
                    <a:pt x="2347" y="10342"/>
                    <a:pt x="2355" y="10243"/>
                    <a:pt x="2311" y="10172"/>
                  </a:cubicBezTo>
                  <a:cubicBezTo>
                    <a:pt x="2302" y="10145"/>
                    <a:pt x="2284" y="10119"/>
                    <a:pt x="2257" y="10101"/>
                  </a:cubicBezTo>
                  <a:cubicBezTo>
                    <a:pt x="1999" y="9878"/>
                    <a:pt x="1785" y="9619"/>
                    <a:pt x="1624" y="9325"/>
                  </a:cubicBezTo>
                  <a:lnTo>
                    <a:pt x="1624" y="9325"/>
                  </a:lnTo>
                  <a:cubicBezTo>
                    <a:pt x="1856" y="9396"/>
                    <a:pt x="2159" y="9467"/>
                    <a:pt x="2507" y="9503"/>
                  </a:cubicBezTo>
                  <a:cubicBezTo>
                    <a:pt x="2702" y="9528"/>
                    <a:pt x="2893" y="9540"/>
                    <a:pt x="3081" y="9540"/>
                  </a:cubicBezTo>
                  <a:cubicBezTo>
                    <a:pt x="3849" y="9540"/>
                    <a:pt x="4553" y="9337"/>
                    <a:pt x="5148" y="8950"/>
                  </a:cubicBezTo>
                  <a:cubicBezTo>
                    <a:pt x="5743" y="9337"/>
                    <a:pt x="6447" y="9540"/>
                    <a:pt x="7214" y="9540"/>
                  </a:cubicBezTo>
                  <a:cubicBezTo>
                    <a:pt x="7402" y="9540"/>
                    <a:pt x="7594" y="9528"/>
                    <a:pt x="7788" y="9503"/>
                  </a:cubicBezTo>
                  <a:cubicBezTo>
                    <a:pt x="8136" y="9467"/>
                    <a:pt x="8440" y="9396"/>
                    <a:pt x="8672" y="9325"/>
                  </a:cubicBezTo>
                  <a:lnTo>
                    <a:pt x="8672" y="9325"/>
                  </a:lnTo>
                  <a:cubicBezTo>
                    <a:pt x="8627" y="9342"/>
                    <a:pt x="8520" y="9566"/>
                    <a:pt x="8493" y="9610"/>
                  </a:cubicBezTo>
                  <a:cubicBezTo>
                    <a:pt x="8422" y="9708"/>
                    <a:pt x="8342" y="9797"/>
                    <a:pt x="8261" y="9887"/>
                  </a:cubicBezTo>
                  <a:cubicBezTo>
                    <a:pt x="8101" y="10056"/>
                    <a:pt x="7922" y="10208"/>
                    <a:pt x="7717" y="10333"/>
                  </a:cubicBezTo>
                  <a:cubicBezTo>
                    <a:pt x="7301" y="10592"/>
                    <a:pt x="6819" y="10735"/>
                    <a:pt x="6326" y="10735"/>
                  </a:cubicBezTo>
                  <a:cubicBezTo>
                    <a:pt x="6311" y="10735"/>
                    <a:pt x="6296" y="10734"/>
                    <a:pt x="6281" y="10734"/>
                  </a:cubicBezTo>
                  <a:lnTo>
                    <a:pt x="5701" y="10734"/>
                  </a:lnTo>
                  <a:cubicBezTo>
                    <a:pt x="5701" y="10743"/>
                    <a:pt x="5701" y="10761"/>
                    <a:pt x="5701" y="10761"/>
                  </a:cubicBezTo>
                  <a:lnTo>
                    <a:pt x="4595" y="10761"/>
                  </a:lnTo>
                  <a:cubicBezTo>
                    <a:pt x="4456" y="10761"/>
                    <a:pt x="4318" y="10763"/>
                    <a:pt x="4181" y="10763"/>
                  </a:cubicBezTo>
                  <a:cubicBezTo>
                    <a:pt x="4044" y="10763"/>
                    <a:pt x="3908" y="10761"/>
                    <a:pt x="3774" y="10752"/>
                  </a:cubicBezTo>
                  <a:cubicBezTo>
                    <a:pt x="3694" y="10743"/>
                    <a:pt x="3622" y="10734"/>
                    <a:pt x="3551" y="10716"/>
                  </a:cubicBezTo>
                  <a:lnTo>
                    <a:pt x="3533" y="10716"/>
                  </a:lnTo>
                  <a:cubicBezTo>
                    <a:pt x="3515" y="10716"/>
                    <a:pt x="3506" y="10716"/>
                    <a:pt x="3488" y="10707"/>
                  </a:cubicBezTo>
                  <a:cubicBezTo>
                    <a:pt x="3476" y="10705"/>
                    <a:pt x="3464" y="10704"/>
                    <a:pt x="3452" y="10704"/>
                  </a:cubicBezTo>
                  <a:cubicBezTo>
                    <a:pt x="3358" y="10704"/>
                    <a:pt x="3271" y="10764"/>
                    <a:pt x="3248" y="10859"/>
                  </a:cubicBezTo>
                  <a:cubicBezTo>
                    <a:pt x="3221" y="10975"/>
                    <a:pt x="3292" y="11082"/>
                    <a:pt x="3408" y="11109"/>
                  </a:cubicBezTo>
                  <a:cubicBezTo>
                    <a:pt x="3515" y="11127"/>
                    <a:pt x="3622" y="11145"/>
                    <a:pt x="3738" y="11153"/>
                  </a:cubicBezTo>
                  <a:lnTo>
                    <a:pt x="3756" y="11153"/>
                  </a:lnTo>
                  <a:cubicBezTo>
                    <a:pt x="3785" y="11161"/>
                    <a:pt x="4182" y="11174"/>
                    <a:pt x="4332" y="11174"/>
                  </a:cubicBezTo>
                  <a:cubicBezTo>
                    <a:pt x="4368" y="11174"/>
                    <a:pt x="4389" y="11173"/>
                    <a:pt x="4389" y="11171"/>
                  </a:cubicBezTo>
                  <a:cubicBezTo>
                    <a:pt x="4389" y="11180"/>
                    <a:pt x="4389" y="11198"/>
                    <a:pt x="4389" y="11216"/>
                  </a:cubicBezTo>
                  <a:cubicBezTo>
                    <a:pt x="4372" y="11216"/>
                    <a:pt x="4354" y="11216"/>
                    <a:pt x="4336" y="11225"/>
                  </a:cubicBezTo>
                  <a:lnTo>
                    <a:pt x="4309" y="11225"/>
                  </a:lnTo>
                  <a:cubicBezTo>
                    <a:pt x="4086" y="11260"/>
                    <a:pt x="3872" y="11341"/>
                    <a:pt x="3685" y="11475"/>
                  </a:cubicBezTo>
                  <a:cubicBezTo>
                    <a:pt x="3319" y="11742"/>
                    <a:pt x="3096" y="12170"/>
                    <a:pt x="3096" y="12625"/>
                  </a:cubicBezTo>
                  <a:lnTo>
                    <a:pt x="3096" y="13785"/>
                  </a:lnTo>
                  <a:cubicBezTo>
                    <a:pt x="3096" y="13892"/>
                    <a:pt x="3194" y="13990"/>
                    <a:pt x="3301" y="13990"/>
                  </a:cubicBezTo>
                  <a:lnTo>
                    <a:pt x="6994" y="13990"/>
                  </a:lnTo>
                  <a:cubicBezTo>
                    <a:pt x="7110" y="13990"/>
                    <a:pt x="7200" y="13892"/>
                    <a:pt x="7200" y="13785"/>
                  </a:cubicBezTo>
                  <a:lnTo>
                    <a:pt x="7200" y="12616"/>
                  </a:lnTo>
                  <a:cubicBezTo>
                    <a:pt x="7200" y="12153"/>
                    <a:pt x="6977" y="11724"/>
                    <a:pt x="6602" y="11457"/>
                  </a:cubicBezTo>
                  <a:cubicBezTo>
                    <a:pt x="6415" y="11323"/>
                    <a:pt x="6200" y="11234"/>
                    <a:pt x="5969" y="11198"/>
                  </a:cubicBezTo>
                  <a:lnTo>
                    <a:pt x="5951" y="11198"/>
                  </a:lnTo>
                  <a:cubicBezTo>
                    <a:pt x="5933" y="11198"/>
                    <a:pt x="5915" y="11189"/>
                    <a:pt x="5888" y="11189"/>
                  </a:cubicBezTo>
                  <a:cubicBezTo>
                    <a:pt x="5888" y="11171"/>
                    <a:pt x="5888" y="11162"/>
                    <a:pt x="5888" y="11145"/>
                  </a:cubicBezTo>
                  <a:lnTo>
                    <a:pt x="6272" y="11145"/>
                  </a:lnTo>
                  <a:cubicBezTo>
                    <a:pt x="7360" y="11145"/>
                    <a:pt x="8404" y="10565"/>
                    <a:pt x="8975" y="9628"/>
                  </a:cubicBezTo>
                  <a:cubicBezTo>
                    <a:pt x="9234" y="9209"/>
                    <a:pt x="9359" y="8763"/>
                    <a:pt x="9403" y="8272"/>
                  </a:cubicBezTo>
                  <a:cubicBezTo>
                    <a:pt x="9626" y="8236"/>
                    <a:pt x="9840" y="8129"/>
                    <a:pt x="9992" y="7960"/>
                  </a:cubicBezTo>
                  <a:cubicBezTo>
                    <a:pt x="10161" y="7772"/>
                    <a:pt x="10260" y="7532"/>
                    <a:pt x="10260" y="7273"/>
                  </a:cubicBezTo>
                  <a:cubicBezTo>
                    <a:pt x="10260" y="6782"/>
                    <a:pt x="9894" y="6363"/>
                    <a:pt x="9412" y="6291"/>
                  </a:cubicBezTo>
                  <a:lnTo>
                    <a:pt x="9412" y="6068"/>
                  </a:lnTo>
                  <a:cubicBezTo>
                    <a:pt x="9439" y="6042"/>
                    <a:pt x="9733" y="4008"/>
                    <a:pt x="9733" y="4008"/>
                  </a:cubicBezTo>
                  <a:cubicBezTo>
                    <a:pt x="9751" y="3892"/>
                    <a:pt x="9671" y="3785"/>
                    <a:pt x="9564" y="3776"/>
                  </a:cubicBezTo>
                  <a:cubicBezTo>
                    <a:pt x="9553" y="3774"/>
                    <a:pt x="9542" y="3773"/>
                    <a:pt x="9531" y="3773"/>
                  </a:cubicBezTo>
                  <a:cubicBezTo>
                    <a:pt x="9428" y="3773"/>
                    <a:pt x="9340" y="3848"/>
                    <a:pt x="9332" y="3945"/>
                  </a:cubicBezTo>
                  <a:lnTo>
                    <a:pt x="9144" y="5266"/>
                  </a:lnTo>
                  <a:lnTo>
                    <a:pt x="8689" y="4356"/>
                  </a:lnTo>
                  <a:cubicBezTo>
                    <a:pt x="8573" y="4124"/>
                    <a:pt x="8342" y="3981"/>
                    <a:pt x="8092" y="3981"/>
                  </a:cubicBezTo>
                  <a:lnTo>
                    <a:pt x="2204" y="3981"/>
                  </a:lnTo>
                  <a:cubicBezTo>
                    <a:pt x="1954" y="3981"/>
                    <a:pt x="1722" y="4124"/>
                    <a:pt x="1606" y="4356"/>
                  </a:cubicBezTo>
                  <a:lnTo>
                    <a:pt x="1151" y="5266"/>
                  </a:lnTo>
                  <a:lnTo>
                    <a:pt x="901" y="3499"/>
                  </a:lnTo>
                  <a:cubicBezTo>
                    <a:pt x="848" y="3116"/>
                    <a:pt x="964" y="2723"/>
                    <a:pt x="1214" y="2438"/>
                  </a:cubicBezTo>
                  <a:cubicBezTo>
                    <a:pt x="1437" y="2179"/>
                    <a:pt x="1740" y="2036"/>
                    <a:pt x="2070" y="2036"/>
                  </a:cubicBezTo>
                  <a:lnTo>
                    <a:pt x="3212" y="2036"/>
                  </a:lnTo>
                  <a:cubicBezTo>
                    <a:pt x="3355" y="2036"/>
                    <a:pt x="3417" y="1920"/>
                    <a:pt x="3462" y="1822"/>
                  </a:cubicBezTo>
                  <a:cubicBezTo>
                    <a:pt x="3604" y="1546"/>
                    <a:pt x="3979" y="823"/>
                    <a:pt x="5576" y="636"/>
                  </a:cubicBezTo>
                  <a:lnTo>
                    <a:pt x="5576" y="636"/>
                  </a:lnTo>
                  <a:lnTo>
                    <a:pt x="5505" y="1430"/>
                  </a:lnTo>
                  <a:cubicBezTo>
                    <a:pt x="5496" y="1563"/>
                    <a:pt x="5576" y="1697"/>
                    <a:pt x="5710" y="1742"/>
                  </a:cubicBezTo>
                  <a:cubicBezTo>
                    <a:pt x="5742" y="1752"/>
                    <a:pt x="5773" y="1757"/>
                    <a:pt x="5804" y="1757"/>
                  </a:cubicBezTo>
                  <a:cubicBezTo>
                    <a:pt x="5904" y="1757"/>
                    <a:pt x="5997" y="1705"/>
                    <a:pt x="6058" y="1617"/>
                  </a:cubicBezTo>
                  <a:cubicBezTo>
                    <a:pt x="6495" y="948"/>
                    <a:pt x="7369" y="537"/>
                    <a:pt x="8654" y="413"/>
                  </a:cubicBezTo>
                  <a:lnTo>
                    <a:pt x="8654" y="413"/>
                  </a:lnTo>
                  <a:cubicBezTo>
                    <a:pt x="8707" y="645"/>
                    <a:pt x="8823" y="1323"/>
                    <a:pt x="8529" y="1590"/>
                  </a:cubicBezTo>
                  <a:cubicBezTo>
                    <a:pt x="8431" y="1679"/>
                    <a:pt x="8404" y="1822"/>
                    <a:pt x="8466" y="1947"/>
                  </a:cubicBezTo>
                  <a:cubicBezTo>
                    <a:pt x="8493" y="2009"/>
                    <a:pt x="8547" y="2054"/>
                    <a:pt x="8609" y="2081"/>
                  </a:cubicBezTo>
                  <a:cubicBezTo>
                    <a:pt x="8770" y="2161"/>
                    <a:pt x="9055" y="2331"/>
                    <a:pt x="9243" y="2625"/>
                  </a:cubicBezTo>
                  <a:cubicBezTo>
                    <a:pt x="9283" y="2686"/>
                    <a:pt x="9349" y="2718"/>
                    <a:pt x="9417" y="2718"/>
                  </a:cubicBezTo>
                  <a:cubicBezTo>
                    <a:pt x="9469" y="2718"/>
                    <a:pt x="9521" y="2699"/>
                    <a:pt x="9564" y="2661"/>
                  </a:cubicBezTo>
                  <a:cubicBezTo>
                    <a:pt x="9635" y="2589"/>
                    <a:pt x="9635" y="2482"/>
                    <a:pt x="9582" y="2393"/>
                  </a:cubicBezTo>
                  <a:cubicBezTo>
                    <a:pt x="9385" y="2090"/>
                    <a:pt x="9109" y="1893"/>
                    <a:pt x="8912" y="1777"/>
                  </a:cubicBezTo>
                  <a:cubicBezTo>
                    <a:pt x="9225" y="1358"/>
                    <a:pt x="9135" y="689"/>
                    <a:pt x="9055" y="306"/>
                  </a:cubicBezTo>
                  <a:cubicBezTo>
                    <a:pt x="9013" y="122"/>
                    <a:pt x="8854" y="1"/>
                    <a:pt x="86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279559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1" grpId="0" animBg="1"/>
      <p:bldP spid="12" grpId="0" animBg="1"/>
      <p:bldP spid="13" grpId="0" animBg="1"/>
      <p:bldP spid="18" grpId="0"/>
      <p:bldP spid="20" grpId="0" build="p"/>
      <p:bldP spid="22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8CCEE81-5A97-4974-A843-474B3BD3F0DD}"/>
              </a:ext>
            </a:extLst>
          </p:cNvPr>
          <p:cNvSpPr/>
          <p:nvPr/>
        </p:nvSpPr>
        <p:spPr>
          <a:xfrm>
            <a:off x="156118" y="215590"/>
            <a:ext cx="1085384" cy="4757854"/>
          </a:xfrm>
          <a:custGeom>
            <a:avLst/>
            <a:gdLst>
              <a:gd name="connsiteX0" fmla="*/ 0 w 1085384"/>
              <a:gd name="connsiteY0" fmla="*/ 180901 h 4757854"/>
              <a:gd name="connsiteX1" fmla="*/ 180901 w 1085384"/>
              <a:gd name="connsiteY1" fmla="*/ 0 h 4757854"/>
              <a:gd name="connsiteX2" fmla="*/ 520985 w 1085384"/>
              <a:gd name="connsiteY2" fmla="*/ 0 h 4757854"/>
              <a:gd name="connsiteX3" fmla="*/ 904483 w 1085384"/>
              <a:gd name="connsiteY3" fmla="*/ 0 h 4757854"/>
              <a:gd name="connsiteX4" fmla="*/ 1085384 w 1085384"/>
              <a:gd name="connsiteY4" fmla="*/ 180901 h 4757854"/>
              <a:gd name="connsiteX5" fmla="*/ 1085384 w 1085384"/>
              <a:gd name="connsiteY5" fmla="*/ 677027 h 4757854"/>
              <a:gd name="connsiteX6" fmla="*/ 1085384 w 1085384"/>
              <a:gd name="connsiteY6" fmla="*/ 1173153 h 4757854"/>
              <a:gd name="connsiteX7" fmla="*/ 1085384 w 1085384"/>
              <a:gd name="connsiteY7" fmla="*/ 1801160 h 4757854"/>
              <a:gd name="connsiteX8" fmla="*/ 1085384 w 1085384"/>
              <a:gd name="connsiteY8" fmla="*/ 2473128 h 4757854"/>
              <a:gd name="connsiteX9" fmla="*/ 1085384 w 1085384"/>
              <a:gd name="connsiteY9" fmla="*/ 3189057 h 4757854"/>
              <a:gd name="connsiteX10" fmla="*/ 1085384 w 1085384"/>
              <a:gd name="connsiteY10" fmla="*/ 3861025 h 4757854"/>
              <a:gd name="connsiteX11" fmla="*/ 1085384 w 1085384"/>
              <a:gd name="connsiteY11" fmla="*/ 4576953 h 4757854"/>
              <a:gd name="connsiteX12" fmla="*/ 904483 w 1085384"/>
              <a:gd name="connsiteY12" fmla="*/ 4757854 h 4757854"/>
              <a:gd name="connsiteX13" fmla="*/ 564399 w 1085384"/>
              <a:gd name="connsiteY13" fmla="*/ 4757854 h 4757854"/>
              <a:gd name="connsiteX14" fmla="*/ 180901 w 1085384"/>
              <a:gd name="connsiteY14" fmla="*/ 4757854 h 4757854"/>
              <a:gd name="connsiteX15" fmla="*/ 0 w 1085384"/>
              <a:gd name="connsiteY15" fmla="*/ 4576953 h 4757854"/>
              <a:gd name="connsiteX16" fmla="*/ 0 w 1085384"/>
              <a:gd name="connsiteY16" fmla="*/ 4080827 h 4757854"/>
              <a:gd name="connsiteX17" fmla="*/ 0 w 1085384"/>
              <a:gd name="connsiteY17" fmla="*/ 3408859 h 4757854"/>
              <a:gd name="connsiteX18" fmla="*/ 0 w 1085384"/>
              <a:gd name="connsiteY18" fmla="*/ 2868773 h 4757854"/>
              <a:gd name="connsiteX19" fmla="*/ 0 w 1085384"/>
              <a:gd name="connsiteY19" fmla="*/ 2152844 h 4757854"/>
              <a:gd name="connsiteX20" fmla="*/ 0 w 1085384"/>
              <a:gd name="connsiteY20" fmla="*/ 1656718 h 4757854"/>
              <a:gd name="connsiteX21" fmla="*/ 0 w 1085384"/>
              <a:gd name="connsiteY21" fmla="*/ 1072672 h 4757854"/>
              <a:gd name="connsiteX22" fmla="*/ 0 w 1085384"/>
              <a:gd name="connsiteY22" fmla="*/ 180901 h 47578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1085384" h="4757854" extrusionOk="0">
                <a:moveTo>
                  <a:pt x="0" y="180901"/>
                </a:moveTo>
                <a:cubicBezTo>
                  <a:pt x="-14775" y="84531"/>
                  <a:pt x="93823" y="2732"/>
                  <a:pt x="180901" y="0"/>
                </a:cubicBezTo>
                <a:cubicBezTo>
                  <a:pt x="276342" y="1105"/>
                  <a:pt x="436150" y="-7541"/>
                  <a:pt x="520985" y="0"/>
                </a:cubicBezTo>
                <a:cubicBezTo>
                  <a:pt x="605820" y="7541"/>
                  <a:pt x="806505" y="-18779"/>
                  <a:pt x="904483" y="0"/>
                </a:cubicBezTo>
                <a:cubicBezTo>
                  <a:pt x="1008143" y="-453"/>
                  <a:pt x="1095064" y="90526"/>
                  <a:pt x="1085384" y="180901"/>
                </a:cubicBezTo>
                <a:cubicBezTo>
                  <a:pt x="1080160" y="365412"/>
                  <a:pt x="1072560" y="465290"/>
                  <a:pt x="1085384" y="677027"/>
                </a:cubicBezTo>
                <a:cubicBezTo>
                  <a:pt x="1098208" y="888764"/>
                  <a:pt x="1081740" y="968272"/>
                  <a:pt x="1085384" y="1173153"/>
                </a:cubicBezTo>
                <a:cubicBezTo>
                  <a:pt x="1089028" y="1378034"/>
                  <a:pt x="1092514" y="1585449"/>
                  <a:pt x="1085384" y="1801160"/>
                </a:cubicBezTo>
                <a:cubicBezTo>
                  <a:pt x="1078254" y="2016871"/>
                  <a:pt x="1053598" y="2140078"/>
                  <a:pt x="1085384" y="2473128"/>
                </a:cubicBezTo>
                <a:cubicBezTo>
                  <a:pt x="1117170" y="2806178"/>
                  <a:pt x="1050763" y="2965810"/>
                  <a:pt x="1085384" y="3189057"/>
                </a:cubicBezTo>
                <a:cubicBezTo>
                  <a:pt x="1120005" y="3412304"/>
                  <a:pt x="1076660" y="3611351"/>
                  <a:pt x="1085384" y="3861025"/>
                </a:cubicBezTo>
                <a:cubicBezTo>
                  <a:pt x="1094108" y="4110699"/>
                  <a:pt x="1086893" y="4329495"/>
                  <a:pt x="1085384" y="4576953"/>
                </a:cubicBezTo>
                <a:cubicBezTo>
                  <a:pt x="1084543" y="4668768"/>
                  <a:pt x="1005122" y="4754222"/>
                  <a:pt x="904483" y="4757854"/>
                </a:cubicBezTo>
                <a:cubicBezTo>
                  <a:pt x="814626" y="4770507"/>
                  <a:pt x="705738" y="4755349"/>
                  <a:pt x="564399" y="4757854"/>
                </a:cubicBezTo>
                <a:cubicBezTo>
                  <a:pt x="423060" y="4760359"/>
                  <a:pt x="328793" y="4740576"/>
                  <a:pt x="180901" y="4757854"/>
                </a:cubicBezTo>
                <a:cubicBezTo>
                  <a:pt x="89929" y="4768681"/>
                  <a:pt x="23666" y="4668979"/>
                  <a:pt x="0" y="4576953"/>
                </a:cubicBezTo>
                <a:cubicBezTo>
                  <a:pt x="-12568" y="4430023"/>
                  <a:pt x="-6333" y="4237668"/>
                  <a:pt x="0" y="4080827"/>
                </a:cubicBezTo>
                <a:cubicBezTo>
                  <a:pt x="6333" y="3923986"/>
                  <a:pt x="-6941" y="3703642"/>
                  <a:pt x="0" y="3408859"/>
                </a:cubicBezTo>
                <a:cubicBezTo>
                  <a:pt x="6941" y="3114076"/>
                  <a:pt x="15065" y="3032076"/>
                  <a:pt x="0" y="2868773"/>
                </a:cubicBezTo>
                <a:cubicBezTo>
                  <a:pt x="-15065" y="2705470"/>
                  <a:pt x="-29977" y="2310628"/>
                  <a:pt x="0" y="2152844"/>
                </a:cubicBezTo>
                <a:cubicBezTo>
                  <a:pt x="29977" y="1995060"/>
                  <a:pt x="-23072" y="1855721"/>
                  <a:pt x="0" y="1656718"/>
                </a:cubicBezTo>
                <a:cubicBezTo>
                  <a:pt x="23072" y="1457715"/>
                  <a:pt x="13036" y="1339827"/>
                  <a:pt x="0" y="1072672"/>
                </a:cubicBezTo>
                <a:cubicBezTo>
                  <a:pt x="-13036" y="805517"/>
                  <a:pt x="28011" y="581112"/>
                  <a:pt x="0" y="180901"/>
                </a:cubicBezTo>
                <a:close/>
              </a:path>
            </a:pathLst>
          </a:custGeom>
          <a:noFill/>
          <a:ln w="9525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109320381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Ý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 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 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</a:p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CF7371C-AB1E-47CE-9D43-D3D2A587F0DB}"/>
              </a:ext>
            </a:extLst>
          </p:cNvPr>
          <p:cNvSpPr/>
          <p:nvPr/>
        </p:nvSpPr>
        <p:spPr>
          <a:xfrm>
            <a:off x="1471961" y="215590"/>
            <a:ext cx="7382107" cy="1011044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6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1600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16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EAD09E9-938B-414B-9B9F-0BA57D2048E3}"/>
              </a:ext>
            </a:extLst>
          </p:cNvPr>
          <p:cNvSpPr/>
          <p:nvPr/>
        </p:nvSpPr>
        <p:spPr>
          <a:xfrm>
            <a:off x="1471959" y="1278673"/>
            <a:ext cx="7382107" cy="1293077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lang="en-US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FE970C3-6C15-45A3-A36E-DC70FC19BDBC}"/>
              </a:ext>
            </a:extLst>
          </p:cNvPr>
          <p:cNvSpPr/>
          <p:nvPr/>
        </p:nvSpPr>
        <p:spPr>
          <a:xfrm>
            <a:off x="1471959" y="2667930"/>
            <a:ext cx="7515923" cy="2378925"/>
          </a:xfrm>
          <a:prstGeom prst="round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trưng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endParaRPr lang="en-US" b="1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  <a:p>
            <a:pPr algn="ctr"/>
            <a:r>
              <a:rPr lang="en-US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</a:p>
        </p:txBody>
      </p:sp>
      <p:pic>
        <p:nvPicPr>
          <p:cNvPr id="2050" name="Picture 2" descr="Panda sticker">
            <a:extLst>
              <a:ext uri="{FF2B5EF4-FFF2-40B4-BE49-F238E27FC236}">
                <a16:creationId xmlns:a16="http://schemas.microsoft.com/office/drawing/2014/main" id="{EB5F8186-D821-4290-8E45-8447E38A8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52" y="3534471"/>
            <a:ext cx="1512384" cy="1512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anda sticker">
            <a:extLst>
              <a:ext uri="{FF2B5EF4-FFF2-40B4-BE49-F238E27FC236}">
                <a16:creationId xmlns:a16="http://schemas.microsoft.com/office/drawing/2014/main" id="{42E701D1-E72F-4B11-B2A9-FCA1C87FAE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4752" y="202814"/>
            <a:ext cx="1162979" cy="1162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anda sticker">
            <a:extLst>
              <a:ext uri="{FF2B5EF4-FFF2-40B4-BE49-F238E27FC236}">
                <a16:creationId xmlns:a16="http://schemas.microsoft.com/office/drawing/2014/main" id="{C10FB4AF-B128-4521-B75E-2A5344277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868" y="918349"/>
            <a:ext cx="1226170" cy="1226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anda sticker">
            <a:extLst>
              <a:ext uri="{FF2B5EF4-FFF2-40B4-BE49-F238E27FC236}">
                <a16:creationId xmlns:a16="http://schemas.microsoft.com/office/drawing/2014/main" id="{357CB10B-738C-486C-8DC1-F888D23FE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89" y="3565370"/>
            <a:ext cx="1354641" cy="135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0032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35"/>
          <p:cNvSpPr txBox="1">
            <a:spLocks noGrp="1"/>
          </p:cNvSpPr>
          <p:nvPr>
            <p:ph type="title"/>
          </p:nvPr>
        </p:nvSpPr>
        <p:spPr>
          <a:xfrm>
            <a:off x="999675" y="445025"/>
            <a:ext cx="742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1. Trước khi viết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8DB44-4961-428D-896F-41FA396AD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0200" y="1181775"/>
            <a:ext cx="4325332" cy="4698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C8D489B-10EF-49A3-9857-38C2F726EB4A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535259" y="1920520"/>
            <a:ext cx="4207725" cy="2473060"/>
          </a:xfrm>
        </p:spPr>
        <p:txBody>
          <a:bodyPr/>
          <a:lstStyle/>
          <a:p>
            <a:pPr marL="127000" indent="0">
              <a:lnSpc>
                <a:spcPct val="150000"/>
              </a:lnSpc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ý chi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050" name="Picture 2" descr="Children with giant pencil - Illustrations from Dibustock Children's  Stories. Illustration experts">
            <a:extLst>
              <a:ext uri="{FF2B5EF4-FFF2-40B4-BE49-F238E27FC236}">
                <a16:creationId xmlns:a16="http://schemas.microsoft.com/office/drawing/2014/main" id="{21004B0B-811F-470F-8DF9-4E9B85286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80" b="89987" l="6333" r="92250">
                        <a14:foregroundMark x1="37083" y1="36449" x2="37083" y2="36449"/>
                        <a14:foregroundMark x1="53500" y1="33778" x2="53750" y2="37517"/>
                        <a14:foregroundMark x1="63167" y1="35381" x2="63917" y2="36582"/>
                        <a14:foregroundMark x1="61583" y1="35381" x2="62750" y2="39519"/>
                        <a14:foregroundMark x1="90250" y1="57944" x2="87833" y2="66489"/>
                        <a14:foregroundMark x1="92250" y1="69426" x2="91083" y2="70628"/>
                        <a14:foregroundMark x1="87667" y1="57543" x2="87667" y2="57543"/>
                        <a14:foregroundMark x1="39083" y1="35514" x2="39083" y2="38718"/>
                        <a14:foregroundMark x1="88417" y1="57810" x2="85167" y2="57410"/>
                        <a14:foregroundMark x1="89000" y1="56208" x2="86083" y2="57009"/>
                        <a14:foregroundMark x1="80583" y1="56208" x2="74000" y2="58344"/>
                        <a14:foregroundMark x1="9583" y1="82510" x2="9583" y2="82510"/>
                        <a14:foregroundMark x1="6750" y1="82243" x2="6333" y2="825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845" y="1599483"/>
            <a:ext cx="4990945" cy="3115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2157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p35"/>
          <p:cNvSpPr txBox="1">
            <a:spLocks noGrp="1"/>
          </p:cNvSpPr>
          <p:nvPr>
            <p:ph type="title"/>
          </p:nvPr>
        </p:nvSpPr>
        <p:spPr>
          <a:xfrm>
            <a:off x="999675" y="445025"/>
            <a:ext cx="74244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2. Viết bài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E8DB44-4961-428D-896F-41FA396AD9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70200" y="1181775"/>
            <a:ext cx="4325332" cy="469800"/>
          </a:xfrm>
        </p:spPr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lưu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7A3B59D-7CA6-4CF0-8C4C-701C5AE2C971}"/>
              </a:ext>
            </a:extLst>
          </p:cNvPr>
          <p:cNvSpPr/>
          <p:nvPr/>
        </p:nvSpPr>
        <p:spPr>
          <a:xfrm>
            <a:off x="470693" y="3521324"/>
            <a:ext cx="2832410" cy="699485"/>
          </a:xfrm>
          <a:prstGeom prst="roundRect">
            <a:avLst/>
          </a:prstGeom>
          <a:solidFill>
            <a:schemeClr val="accent6">
              <a:lumMod val="9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Bám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C1F2F17-AC5B-4644-9FA5-95916FD08D96}"/>
              </a:ext>
            </a:extLst>
          </p:cNvPr>
          <p:cNvSpPr/>
          <p:nvPr/>
        </p:nvSpPr>
        <p:spPr>
          <a:xfrm>
            <a:off x="738323" y="1984034"/>
            <a:ext cx="2832410" cy="69948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bật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đối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tượng</a:t>
            </a:r>
            <a:endParaRPr lang="en-US" sz="1800" dirty="0">
              <a:solidFill>
                <a:schemeClr val="bg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9F384A7B-14B2-4D34-B63D-BD4B5C7C615D}"/>
              </a:ext>
            </a:extLst>
          </p:cNvPr>
          <p:cNvSpPr/>
          <p:nvPr/>
        </p:nvSpPr>
        <p:spPr>
          <a:xfrm>
            <a:off x="5741505" y="1893764"/>
            <a:ext cx="2832410" cy="699485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giàu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01EC8B3-F9A7-4418-922B-C67379B7112C}"/>
              </a:ext>
            </a:extLst>
          </p:cNvPr>
          <p:cNvSpPr/>
          <p:nvPr/>
        </p:nvSpPr>
        <p:spPr>
          <a:xfrm>
            <a:off x="6120646" y="3426289"/>
            <a:ext cx="2832410" cy="69948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BPTT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C8FAA4-86FE-4FC3-AFAF-AF09FEFE1383}"/>
              </a:ext>
            </a:extLst>
          </p:cNvPr>
          <p:cNvGrpSpPr/>
          <p:nvPr/>
        </p:nvGrpSpPr>
        <p:grpSpPr>
          <a:xfrm>
            <a:off x="3325406" y="2007219"/>
            <a:ext cx="2772937" cy="2871175"/>
            <a:chOff x="3325406" y="2007219"/>
            <a:chExt cx="2772937" cy="2871175"/>
          </a:xfrm>
          <a:noFill/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627D467-8FD8-430A-8FFF-BCBA6B14BEE2}"/>
                </a:ext>
              </a:extLst>
            </p:cNvPr>
            <p:cNvSpPr/>
            <p:nvPr/>
          </p:nvSpPr>
          <p:spPr>
            <a:xfrm>
              <a:off x="3325406" y="2105457"/>
              <a:ext cx="2772937" cy="2772937"/>
            </a:xfrm>
            <a:prstGeom prst="ellipse">
              <a:avLst/>
            </a:prstGeom>
            <a:grp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pic>
          <p:nvPicPr>
            <p:cNvPr id="1026" name="Picture 2" descr="Which Stream To Choose In IIT After Clearing JEE Exam? - KopyKitab Blog">
              <a:extLst>
                <a:ext uri="{FF2B5EF4-FFF2-40B4-BE49-F238E27FC236}">
                  <a16:creationId xmlns:a16="http://schemas.microsoft.com/office/drawing/2014/main" id="{731A2538-FECE-489A-8FFC-170B4A8D7F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804" b="91993" l="2451" r="97549">
                          <a14:foregroundMark x1="35784" y1="34804" x2="36928" y2="36601"/>
                          <a14:foregroundMark x1="46405" y1="36765" x2="46895" y2="37582"/>
                          <a14:foregroundMark x1="91176" y1="65033" x2="89379" y2="73366"/>
                          <a14:foregroundMark x1="91993" y1="79902" x2="93301" y2="85294"/>
                          <a14:foregroundMark x1="97059" y1="77288" x2="97059" y2="77288"/>
                          <a14:foregroundMark x1="95425" y1="82680" x2="84641" y2="82516"/>
                          <a14:foregroundMark x1="73203" y1="75817" x2="73693" y2="76144"/>
                          <a14:foregroundMark x1="38725" y1="75327" x2="39379" y2="75327"/>
                          <a14:foregroundMark x1="39379" y1="47549" x2="39052" y2="48529"/>
                          <a14:foregroundMark x1="38072" y1="43627" x2="38072" y2="43627"/>
                          <a14:foregroundMark x1="38725" y1="45752" x2="39542" y2="48039"/>
                          <a14:foregroundMark x1="35784" y1="76144" x2="36601" y2="74673"/>
                          <a14:foregroundMark x1="7353" y1="60294" x2="7353" y2="65686"/>
                          <a14:foregroundMark x1="2451" y1="67810" x2="2451" y2="67810"/>
                          <a14:foregroundMark x1="21405" y1="89216" x2="51307" y2="87092"/>
                          <a14:foregroundMark x1="51307" y1="87092" x2="51471" y2="87092"/>
                          <a14:foregroundMark x1="57353" y1="87582" x2="60784" y2="89216"/>
                          <a14:foregroundMark x1="64379" y1="91667" x2="50327" y2="87582"/>
                          <a14:foregroundMark x1="41993" y1="84804" x2="24673" y2="84314"/>
                          <a14:foregroundMark x1="24673" y1="84314" x2="19771" y2="89542"/>
                          <a14:foregroundMark x1="97712" y1="85131" x2="93137" y2="88399"/>
                          <a14:foregroundMark x1="96895" y1="88889" x2="96895" y2="88889"/>
                          <a14:foregroundMark x1="29248" y1="91993" x2="15033" y2="89216"/>
                          <a14:foregroundMark x1="15033" y1="89216" x2="15033" y2="89216"/>
                          <a14:foregroundMark x1="15033" y1="91503" x2="15033" y2="91503"/>
                          <a14:foregroundMark x1="65523" y1="90686" x2="65523" y2="9068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8271" y="2007219"/>
              <a:ext cx="2467207" cy="2467207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100762863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4" grpId="0"/>
      <p:bldP spid="3" grpId="0" build="p"/>
      <p:bldP spid="8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9C0EBA3-915E-48B3-986C-713FC7A236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5B87234E-0398-456E-AA2A-37DE76A62F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350" y="1284812"/>
            <a:ext cx="2518500" cy="469800"/>
          </a:xfrm>
        </p:spPr>
        <p:txBody>
          <a:bodyPr/>
          <a:lstStyle/>
          <a:p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NHIỆM VỤ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514D2E43-F02F-418B-908F-DB358E47F455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801349" y="3041550"/>
            <a:ext cx="7424400" cy="1427822"/>
          </a:xfrm>
        </p:spPr>
        <p:txBody>
          <a:bodyPr/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bất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dẫn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Rubric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soát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: 7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3074" name="Picture 2" descr="1,843 Child Writing At Desk Illustrations &amp; Clip Art - iStock">
            <a:extLst>
              <a:ext uri="{FF2B5EF4-FFF2-40B4-BE49-F238E27FC236}">
                <a16:creationId xmlns:a16="http://schemas.microsoft.com/office/drawing/2014/main" id="{44C45145-6B75-4F0F-AA23-607A319F0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71" b="89113" l="4085" r="92484">
                        <a14:foregroundMark x1="40686" y1="36290" x2="40359" y2="67742"/>
                        <a14:foregroundMark x1="40359" y1="67742" x2="40359" y2="67742"/>
                        <a14:foregroundMark x1="20915" y1="41532" x2="17974" y2="56855"/>
                        <a14:foregroundMark x1="34477" y1="52419" x2="34314" y2="64516"/>
                        <a14:foregroundMark x1="87418" y1="34677" x2="87745" y2="70565"/>
                        <a14:foregroundMark x1="92484" y1="65726" x2="87092" y2="68548"/>
                        <a14:foregroundMark x1="4902" y1="66129" x2="6209" y2="72177"/>
                        <a14:foregroundMark x1="4085" y1="65726" x2="4085" y2="65726"/>
                        <a14:foregroundMark x1="24673" y1="73387" x2="21569" y2="721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068" y="1026689"/>
            <a:ext cx="6304621" cy="255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7171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build="p"/>
      <p:bldP spid="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6C332CA-62EE-4990-9392-884968DFEF34}"/>
              </a:ext>
            </a:extLst>
          </p:cNvPr>
          <p:cNvSpPr/>
          <p:nvPr/>
        </p:nvSpPr>
        <p:spPr>
          <a:xfrm>
            <a:off x="765717" y="156117"/>
            <a:ext cx="8058615" cy="631903"/>
          </a:xfrm>
          <a:prstGeom prst="roundRect">
            <a:avLst/>
          </a:prstGeom>
          <a:noFill/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bg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RUBRIC ĐÁNH GIÁ BÀI VIẾT</a:t>
            </a:r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B963C730-7BF1-49EA-AB44-3F3080617D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8456390"/>
              </p:ext>
            </p:extLst>
          </p:nvPr>
        </p:nvGraphicFramePr>
        <p:xfrm>
          <a:off x="356839" y="899532"/>
          <a:ext cx="8422888" cy="4128058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41288">
                  <a:extLst>
                    <a:ext uri="{9D8B030D-6E8A-4147-A177-3AD203B41FA5}">
                      <a16:colId xmlns:a16="http://schemas.microsoft.com/office/drawing/2014/main" val="4156705378"/>
                    </a:ext>
                  </a:extLst>
                </a:gridCol>
                <a:gridCol w="834648">
                  <a:extLst>
                    <a:ext uri="{9D8B030D-6E8A-4147-A177-3AD203B41FA5}">
                      <a16:colId xmlns:a16="http://schemas.microsoft.com/office/drawing/2014/main" val="3120611576"/>
                    </a:ext>
                  </a:extLst>
                </a:gridCol>
                <a:gridCol w="1172571">
                  <a:extLst>
                    <a:ext uri="{9D8B030D-6E8A-4147-A177-3AD203B41FA5}">
                      <a16:colId xmlns:a16="http://schemas.microsoft.com/office/drawing/2014/main" val="2050348301"/>
                    </a:ext>
                  </a:extLst>
                </a:gridCol>
                <a:gridCol w="3174381">
                  <a:extLst>
                    <a:ext uri="{9D8B030D-6E8A-4147-A177-3AD203B41FA5}">
                      <a16:colId xmlns:a16="http://schemas.microsoft.com/office/drawing/2014/main" val="649912039"/>
                    </a:ext>
                  </a:extLst>
                </a:gridCol>
              </a:tblGrid>
              <a:tr h="35050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Yêu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cầu</a:t>
                      </a:r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ý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tưởng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chỉnh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sửa</a:t>
                      </a:r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3643778"/>
                  </a:ext>
                </a:extLst>
              </a:tr>
              <a:tr h="957476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Giới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thiệu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cụ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rõ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rang.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48952703"/>
                  </a:ext>
                </a:extLst>
              </a:tr>
              <a:tr h="94002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Trình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bày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những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đặc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nổi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bật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ấn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của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người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việc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7028287"/>
                  </a:ext>
                </a:extLst>
              </a:tr>
              <a:tr h="94002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Thể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hiện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được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tình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cảm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thái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có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sự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đánh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suy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nghĩ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về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đối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tượng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63634083"/>
                  </a:ext>
                </a:extLst>
              </a:tr>
              <a:tr h="94002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Đúng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thức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,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(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mắc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lỗi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chính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tả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và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lỗi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diến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1600" dirty="0" err="1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đạt</a:t>
                      </a:r>
                      <a:r>
                        <a:rPr lang="en-US" sz="1600" dirty="0">
                          <a:solidFill>
                            <a:schemeClr val="bg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endParaRPr lang="en-US" sz="1600" dirty="0">
                        <a:solidFill>
                          <a:schemeClr val="bg2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75412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955800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6"/>
          <p:cNvSpPr/>
          <p:nvPr/>
        </p:nvSpPr>
        <p:spPr>
          <a:xfrm>
            <a:off x="4758300" y="1509975"/>
            <a:ext cx="3665700" cy="12813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8" name="Google Shape;268;p26"/>
          <p:cNvSpPr/>
          <p:nvPr/>
        </p:nvSpPr>
        <p:spPr>
          <a:xfrm>
            <a:off x="720000" y="3322200"/>
            <a:ext cx="3665700" cy="1281300"/>
          </a:xfrm>
          <a:prstGeom prst="roundRect">
            <a:avLst>
              <a:gd name="adj" fmla="val 1666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9" name="Google Shape;269;p26"/>
          <p:cNvSpPr/>
          <p:nvPr/>
        </p:nvSpPr>
        <p:spPr>
          <a:xfrm>
            <a:off x="4758300" y="3322200"/>
            <a:ext cx="3665700" cy="1281300"/>
          </a:xfrm>
          <a:prstGeom prst="roundRect">
            <a:avLst>
              <a:gd name="adj" fmla="val 16667"/>
            </a:avLst>
          </a:prstGeom>
          <a:solidFill>
            <a:srgbClr val="FB91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0" name="Google Shape;270;p26"/>
          <p:cNvSpPr/>
          <p:nvPr/>
        </p:nvSpPr>
        <p:spPr>
          <a:xfrm>
            <a:off x="720000" y="1509975"/>
            <a:ext cx="3665700" cy="1281300"/>
          </a:xfrm>
          <a:prstGeom prst="roundRect">
            <a:avLst>
              <a:gd name="adj" fmla="val 16667"/>
            </a:avLst>
          </a:prstGeom>
          <a:solidFill>
            <a:srgbClr val="FB917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1" name="Google Shape;271;p26"/>
          <p:cNvSpPr txBox="1">
            <a:spLocks noGrp="1"/>
          </p:cNvSpPr>
          <p:nvPr>
            <p:ph type="title"/>
          </p:nvPr>
        </p:nvSpPr>
        <p:spPr>
          <a:xfrm>
            <a:off x="999675" y="540000"/>
            <a:ext cx="7424400" cy="382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MỤC TIÊU BÀI HỌC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2" name="Google Shape;272;p26"/>
          <p:cNvSpPr txBox="1">
            <a:spLocks noGrp="1"/>
          </p:cNvSpPr>
          <p:nvPr>
            <p:ph type="subTitle" idx="1"/>
          </p:nvPr>
        </p:nvSpPr>
        <p:spPr>
          <a:xfrm>
            <a:off x="1694698" y="3252133"/>
            <a:ext cx="2521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Hs phân tích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3" name="Google Shape;273;p26"/>
          <p:cNvSpPr txBox="1">
            <a:spLocks noGrp="1"/>
          </p:cNvSpPr>
          <p:nvPr>
            <p:ph type="subTitle" idx="2"/>
          </p:nvPr>
        </p:nvSpPr>
        <p:spPr>
          <a:xfrm>
            <a:off x="1694698" y="3911400"/>
            <a:ext cx="2521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Tìm ý và lập dàn ý chuẩn bị bài viết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4" name="Google Shape;274;p26"/>
          <p:cNvSpPr txBox="1">
            <a:spLocks noGrp="1"/>
          </p:cNvSpPr>
          <p:nvPr>
            <p:ph type="subTitle" idx="3"/>
          </p:nvPr>
        </p:nvSpPr>
        <p:spPr>
          <a:xfrm>
            <a:off x="5732979" y="3252133"/>
            <a:ext cx="2521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HS vận dụng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5" name="Google Shape;275;p26"/>
          <p:cNvSpPr txBox="1">
            <a:spLocks noGrp="1"/>
          </p:cNvSpPr>
          <p:nvPr>
            <p:ph type="subTitle" idx="4"/>
          </p:nvPr>
        </p:nvSpPr>
        <p:spPr>
          <a:xfrm>
            <a:off x="5732979" y="3911400"/>
            <a:ext cx="2521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Hoàn thành bài viết theo đúng yêu cầu nội dung- hình thức.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6" name="Google Shape;276;p26"/>
          <p:cNvSpPr txBox="1">
            <a:spLocks noGrp="1"/>
          </p:cNvSpPr>
          <p:nvPr>
            <p:ph type="title" idx="5"/>
          </p:nvPr>
        </p:nvSpPr>
        <p:spPr>
          <a:xfrm>
            <a:off x="807275" y="3465786"/>
            <a:ext cx="776400" cy="10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03.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7" name="Google Shape;277;p26"/>
          <p:cNvSpPr txBox="1">
            <a:spLocks noGrp="1"/>
          </p:cNvSpPr>
          <p:nvPr>
            <p:ph type="title" idx="6"/>
          </p:nvPr>
        </p:nvSpPr>
        <p:spPr>
          <a:xfrm>
            <a:off x="4845600" y="3465786"/>
            <a:ext cx="776400" cy="10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04.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8" name="Google Shape;278;p26"/>
          <p:cNvSpPr txBox="1">
            <a:spLocks noGrp="1"/>
          </p:cNvSpPr>
          <p:nvPr>
            <p:ph type="subTitle" idx="7"/>
          </p:nvPr>
        </p:nvSpPr>
        <p:spPr>
          <a:xfrm>
            <a:off x="1694698" y="1439896"/>
            <a:ext cx="2521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Hs</a:t>
            </a: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 trình bày được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9" name="Google Shape;279;p26"/>
          <p:cNvSpPr txBox="1">
            <a:spLocks noGrp="1"/>
          </p:cNvSpPr>
          <p:nvPr>
            <p:ph type="subTitle" idx="8"/>
          </p:nvPr>
        </p:nvSpPr>
        <p:spPr>
          <a:xfrm>
            <a:off x="1694698" y="2099172"/>
            <a:ext cx="2521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Những yêu cầu cần đạt của bài văn biểu cảm về con người, sự việc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0" name="Google Shape;280;p26"/>
          <p:cNvSpPr txBox="1">
            <a:spLocks noGrp="1"/>
          </p:cNvSpPr>
          <p:nvPr>
            <p:ph type="subTitle" idx="9"/>
          </p:nvPr>
        </p:nvSpPr>
        <p:spPr>
          <a:xfrm>
            <a:off x="5732979" y="1439896"/>
            <a:ext cx="2521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HS trình bày được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1" name="Google Shape;281;p26"/>
          <p:cNvSpPr txBox="1">
            <a:spLocks noGrp="1"/>
          </p:cNvSpPr>
          <p:nvPr>
            <p:ph type="subTitle" idx="13"/>
          </p:nvPr>
        </p:nvSpPr>
        <p:spPr>
          <a:xfrm>
            <a:off x="5732979" y="2099172"/>
            <a:ext cx="25215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Dàn ý khái quát của bài viết</a:t>
            </a:r>
            <a:endParaRPr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2" name="Google Shape;282;p26"/>
          <p:cNvSpPr txBox="1">
            <a:spLocks noGrp="1"/>
          </p:cNvSpPr>
          <p:nvPr>
            <p:ph type="title" idx="14"/>
          </p:nvPr>
        </p:nvSpPr>
        <p:spPr>
          <a:xfrm>
            <a:off x="807275" y="1653559"/>
            <a:ext cx="776400" cy="10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latin typeface="Cambria" panose="02040503050406030204" pitchFamily="18" charset="0"/>
                <a:ea typeface="Cambria" panose="02040503050406030204" pitchFamily="18" charset="0"/>
              </a:rPr>
              <a:t>01.</a:t>
            </a:r>
            <a:endParaRPr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3" name="Google Shape;283;p26"/>
          <p:cNvSpPr txBox="1">
            <a:spLocks noGrp="1"/>
          </p:cNvSpPr>
          <p:nvPr>
            <p:ph type="title" idx="15"/>
          </p:nvPr>
        </p:nvSpPr>
        <p:spPr>
          <a:xfrm>
            <a:off x="4845600" y="1653559"/>
            <a:ext cx="776400" cy="10425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ambria" panose="02040503050406030204" pitchFamily="18" charset="0"/>
                <a:ea typeface="Cambria" panose="02040503050406030204" pitchFamily="18" charset="0"/>
              </a:rPr>
              <a:t>02.</a:t>
            </a:r>
            <a:endParaRPr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84" name="Google Shape;284;p26"/>
          <p:cNvCxnSpPr/>
          <p:nvPr/>
        </p:nvCxnSpPr>
        <p:spPr>
          <a:xfrm>
            <a:off x="1555950" y="1515650"/>
            <a:ext cx="0" cy="127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26"/>
          <p:cNvCxnSpPr/>
          <p:nvPr/>
        </p:nvCxnSpPr>
        <p:spPr>
          <a:xfrm>
            <a:off x="1555950" y="3331875"/>
            <a:ext cx="0" cy="127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26"/>
          <p:cNvCxnSpPr/>
          <p:nvPr/>
        </p:nvCxnSpPr>
        <p:spPr>
          <a:xfrm>
            <a:off x="5635276" y="1515650"/>
            <a:ext cx="0" cy="127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26"/>
          <p:cNvCxnSpPr/>
          <p:nvPr/>
        </p:nvCxnSpPr>
        <p:spPr>
          <a:xfrm>
            <a:off x="5635276" y="3331875"/>
            <a:ext cx="0" cy="12738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2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7" grpId="0" animBg="1"/>
      <p:bldP spid="268" grpId="0" animBg="1"/>
      <p:bldP spid="269" grpId="0" animBg="1"/>
      <p:bldP spid="270" grpId="0" animBg="1"/>
      <p:bldP spid="271" grpId="0"/>
      <p:bldP spid="272" grpId="0" build="p"/>
      <p:bldP spid="273" grpId="0" build="p"/>
      <p:bldP spid="275" grpId="0" build="p"/>
      <p:bldP spid="276" grpId="0"/>
      <p:bldP spid="277" grpId="0"/>
      <p:bldP spid="278" grpId="0" build="p"/>
      <p:bldP spid="279" grpId="0" build="p"/>
      <p:bldP spid="280" grpId="0" build="p"/>
      <p:bldP spid="281" grpId="0" build="p"/>
      <p:bldP spid="282" grpId="0"/>
      <p:bldP spid="28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33"/>
          <p:cNvSpPr txBox="1">
            <a:spLocks noGrp="1"/>
          </p:cNvSpPr>
          <p:nvPr>
            <p:ph type="title"/>
          </p:nvPr>
        </p:nvSpPr>
        <p:spPr>
          <a:xfrm>
            <a:off x="4737879" y="1974600"/>
            <a:ext cx="4041848" cy="148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NHỮNG YÊU CẦU ĐỐI VỚI BÀI VĂN BIỂU CẢM VỀ CON NGƯỜI HOẶC SỰ VIỆC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89" name="Google Shape;789;p33"/>
          <p:cNvGrpSpPr/>
          <p:nvPr/>
        </p:nvGrpSpPr>
        <p:grpSpPr>
          <a:xfrm>
            <a:off x="720000" y="540000"/>
            <a:ext cx="3852675" cy="4063500"/>
            <a:chOff x="720000" y="540000"/>
            <a:chExt cx="3852675" cy="4063500"/>
          </a:xfrm>
        </p:grpSpPr>
        <p:sp>
          <p:nvSpPr>
            <p:cNvPr id="790" name="Google Shape;790;p33"/>
            <p:cNvSpPr/>
            <p:nvPr/>
          </p:nvSpPr>
          <p:spPr>
            <a:xfrm>
              <a:off x="720675" y="540000"/>
              <a:ext cx="3852000" cy="776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8D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33"/>
            <p:cNvSpPr/>
            <p:nvPr/>
          </p:nvSpPr>
          <p:spPr>
            <a:xfrm rot="10800000" flipH="1">
              <a:off x="720000" y="3827400"/>
              <a:ext cx="3852600" cy="776100"/>
            </a:xfrm>
            <a:prstGeom prst="round2SameRect">
              <a:avLst>
                <a:gd name="adj1" fmla="val 16667"/>
                <a:gd name="adj2" fmla="val 0"/>
              </a:avLst>
            </a:prstGeom>
            <a:solidFill>
              <a:srgbClr val="F8DE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792" name="Google Shape;792;p33"/>
            <p:cNvCxnSpPr/>
            <p:nvPr/>
          </p:nvCxnSpPr>
          <p:spPr>
            <a:xfrm>
              <a:off x="4268700" y="38274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3" name="Google Shape;793;p33"/>
            <p:cNvCxnSpPr/>
            <p:nvPr/>
          </p:nvCxnSpPr>
          <p:spPr>
            <a:xfrm>
              <a:off x="4268700" y="5400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4" name="Google Shape;794;p33"/>
            <p:cNvCxnSpPr/>
            <p:nvPr/>
          </p:nvCxnSpPr>
          <p:spPr>
            <a:xfrm>
              <a:off x="1024725" y="5400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795" name="Google Shape;795;p33"/>
            <p:cNvCxnSpPr/>
            <p:nvPr/>
          </p:nvCxnSpPr>
          <p:spPr>
            <a:xfrm>
              <a:off x="1024725" y="38274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796" name="Google Shape;796;p33"/>
            <p:cNvSpPr/>
            <p:nvPr/>
          </p:nvSpPr>
          <p:spPr>
            <a:xfrm>
              <a:off x="4350787" y="4119575"/>
              <a:ext cx="139074" cy="209126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33"/>
            <p:cNvSpPr/>
            <p:nvPr/>
          </p:nvSpPr>
          <p:spPr>
            <a:xfrm>
              <a:off x="4350787" y="830225"/>
              <a:ext cx="139074" cy="209126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33"/>
            <p:cNvSpPr/>
            <p:nvPr/>
          </p:nvSpPr>
          <p:spPr>
            <a:xfrm flipH="1">
              <a:off x="802812" y="4119575"/>
              <a:ext cx="139074" cy="209126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33"/>
            <p:cNvSpPr/>
            <p:nvPr/>
          </p:nvSpPr>
          <p:spPr>
            <a:xfrm flipH="1">
              <a:off x="802812" y="830225"/>
              <a:ext cx="139074" cy="209126"/>
            </a:xfrm>
            <a:custGeom>
              <a:avLst/>
              <a:gdLst/>
              <a:ahLst/>
              <a:cxnLst/>
              <a:rect l="l" t="t" r="r" b="b"/>
              <a:pathLst>
                <a:path w="1167" h="1755" extrusionOk="0">
                  <a:moveTo>
                    <a:pt x="261" y="1"/>
                  </a:moveTo>
                  <a:cubicBezTo>
                    <a:pt x="150" y="1"/>
                    <a:pt x="50" y="149"/>
                    <a:pt x="171" y="247"/>
                  </a:cubicBezTo>
                  <a:lnTo>
                    <a:pt x="769" y="853"/>
                  </a:lnTo>
                  <a:lnTo>
                    <a:pt x="106" y="1517"/>
                  </a:lnTo>
                  <a:cubicBezTo>
                    <a:pt x="1" y="1616"/>
                    <a:pt x="95" y="1754"/>
                    <a:pt x="203" y="1754"/>
                  </a:cubicBezTo>
                  <a:cubicBezTo>
                    <a:pt x="236" y="1754"/>
                    <a:pt x="270" y="1742"/>
                    <a:pt x="301" y="1711"/>
                  </a:cubicBezTo>
                  <a:lnTo>
                    <a:pt x="1166" y="853"/>
                  </a:lnTo>
                  <a:lnTo>
                    <a:pt x="365" y="52"/>
                  </a:lnTo>
                  <a:cubicBezTo>
                    <a:pt x="334" y="16"/>
                    <a:pt x="297" y="1"/>
                    <a:pt x="26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00" name="Google Shape;800;p33"/>
            <p:cNvCxnSpPr/>
            <p:nvPr/>
          </p:nvCxnSpPr>
          <p:spPr>
            <a:xfrm>
              <a:off x="2113400" y="5400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1" name="Google Shape;801;p33"/>
            <p:cNvCxnSpPr/>
            <p:nvPr/>
          </p:nvCxnSpPr>
          <p:spPr>
            <a:xfrm>
              <a:off x="3180025" y="540000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2" name="Google Shape;802;p33"/>
            <p:cNvCxnSpPr/>
            <p:nvPr/>
          </p:nvCxnSpPr>
          <p:spPr>
            <a:xfrm>
              <a:off x="2113400" y="3827388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03" name="Google Shape;803;p33"/>
            <p:cNvCxnSpPr/>
            <p:nvPr/>
          </p:nvCxnSpPr>
          <p:spPr>
            <a:xfrm>
              <a:off x="3180025" y="3827388"/>
              <a:ext cx="0" cy="7761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04" name="Google Shape;804;p33"/>
            <p:cNvSpPr/>
            <p:nvPr/>
          </p:nvSpPr>
          <p:spPr>
            <a:xfrm>
              <a:off x="720675" y="1316025"/>
              <a:ext cx="3852000" cy="25113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5" name="Google Shape;805;p33"/>
          <p:cNvSpPr txBox="1">
            <a:spLocks noGrp="1"/>
          </p:cNvSpPr>
          <p:nvPr>
            <p:ph type="title" idx="2"/>
          </p:nvPr>
        </p:nvSpPr>
        <p:spPr>
          <a:xfrm>
            <a:off x="5186951" y="540000"/>
            <a:ext cx="32370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I.</a:t>
            </a:r>
            <a:endParaRPr dirty="0"/>
          </a:p>
        </p:txBody>
      </p:sp>
      <p:grpSp>
        <p:nvGrpSpPr>
          <p:cNvPr id="806" name="Google Shape;806;p33"/>
          <p:cNvGrpSpPr/>
          <p:nvPr/>
        </p:nvGrpSpPr>
        <p:grpSpPr>
          <a:xfrm>
            <a:off x="2130711" y="1829476"/>
            <a:ext cx="1064482" cy="1633964"/>
            <a:chOff x="4951775" y="3718250"/>
            <a:chExt cx="292625" cy="449175"/>
          </a:xfrm>
        </p:grpSpPr>
        <p:sp>
          <p:nvSpPr>
            <p:cNvPr id="807" name="Google Shape;807;p33"/>
            <p:cNvSpPr/>
            <p:nvPr/>
          </p:nvSpPr>
          <p:spPr>
            <a:xfrm>
              <a:off x="5188175" y="3980075"/>
              <a:ext cx="4275" cy="5150"/>
            </a:xfrm>
            <a:custGeom>
              <a:avLst/>
              <a:gdLst/>
              <a:ahLst/>
              <a:cxnLst/>
              <a:rect l="l" t="t" r="r" b="b"/>
              <a:pathLst>
                <a:path w="171" h="206" extrusionOk="0">
                  <a:moveTo>
                    <a:pt x="1" y="206"/>
                  </a:moveTo>
                  <a:cubicBezTo>
                    <a:pt x="63" y="143"/>
                    <a:pt x="117" y="72"/>
                    <a:pt x="170" y="0"/>
                  </a:cubicBezTo>
                  <a:cubicBezTo>
                    <a:pt x="117" y="72"/>
                    <a:pt x="63" y="143"/>
                    <a:pt x="1" y="206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33"/>
            <p:cNvSpPr/>
            <p:nvPr/>
          </p:nvSpPr>
          <p:spPr>
            <a:xfrm>
              <a:off x="5187500" y="3985200"/>
              <a:ext cx="700" cy="925"/>
            </a:xfrm>
            <a:custGeom>
              <a:avLst/>
              <a:gdLst/>
              <a:ahLst/>
              <a:cxnLst/>
              <a:rect l="l" t="t" r="r" b="b"/>
              <a:pathLst>
                <a:path w="28" h="37" extrusionOk="0">
                  <a:moveTo>
                    <a:pt x="1" y="36"/>
                  </a:moveTo>
                  <a:cubicBezTo>
                    <a:pt x="10" y="27"/>
                    <a:pt x="19" y="9"/>
                    <a:pt x="28" y="1"/>
                  </a:cubicBezTo>
                  <a:cubicBezTo>
                    <a:pt x="19" y="9"/>
                    <a:pt x="10" y="27"/>
                    <a:pt x="1" y="36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33"/>
            <p:cNvSpPr/>
            <p:nvPr/>
          </p:nvSpPr>
          <p:spPr>
            <a:xfrm>
              <a:off x="5185500" y="3983225"/>
              <a:ext cx="4700" cy="4900"/>
            </a:xfrm>
            <a:custGeom>
              <a:avLst/>
              <a:gdLst/>
              <a:ahLst/>
              <a:cxnLst/>
              <a:rect l="l" t="t" r="r" b="b"/>
              <a:pathLst>
                <a:path w="188" h="196" extrusionOk="0">
                  <a:moveTo>
                    <a:pt x="114" y="1"/>
                  </a:moveTo>
                  <a:cubicBezTo>
                    <a:pt x="91" y="1"/>
                    <a:pt x="70" y="10"/>
                    <a:pt x="54" y="26"/>
                  </a:cubicBezTo>
                  <a:lnTo>
                    <a:pt x="18" y="62"/>
                  </a:lnTo>
                  <a:cubicBezTo>
                    <a:pt x="9" y="80"/>
                    <a:pt x="1" y="97"/>
                    <a:pt x="1" y="115"/>
                  </a:cubicBezTo>
                  <a:cubicBezTo>
                    <a:pt x="1" y="142"/>
                    <a:pt x="9" y="160"/>
                    <a:pt x="27" y="178"/>
                  </a:cubicBezTo>
                  <a:cubicBezTo>
                    <a:pt x="36" y="187"/>
                    <a:pt x="54" y="195"/>
                    <a:pt x="81" y="195"/>
                  </a:cubicBezTo>
                  <a:cubicBezTo>
                    <a:pt x="99" y="195"/>
                    <a:pt x="117" y="187"/>
                    <a:pt x="134" y="169"/>
                  </a:cubicBezTo>
                  <a:lnTo>
                    <a:pt x="170" y="133"/>
                  </a:lnTo>
                  <a:cubicBezTo>
                    <a:pt x="179" y="115"/>
                    <a:pt x="188" y="97"/>
                    <a:pt x="188" y="80"/>
                  </a:cubicBezTo>
                  <a:cubicBezTo>
                    <a:pt x="188" y="62"/>
                    <a:pt x="179" y="35"/>
                    <a:pt x="161" y="17"/>
                  </a:cubicBezTo>
                  <a:cubicBezTo>
                    <a:pt x="146" y="6"/>
                    <a:pt x="130" y="1"/>
                    <a:pt x="114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33"/>
            <p:cNvSpPr/>
            <p:nvPr/>
          </p:nvSpPr>
          <p:spPr>
            <a:xfrm>
              <a:off x="5192425" y="3979850"/>
              <a:ext cx="25" cy="250"/>
            </a:xfrm>
            <a:custGeom>
              <a:avLst/>
              <a:gdLst/>
              <a:ahLst/>
              <a:cxnLst/>
              <a:rect l="l" t="t" r="r" b="b"/>
              <a:pathLst>
                <a:path w="1" h="10" extrusionOk="0">
                  <a:moveTo>
                    <a:pt x="0" y="9"/>
                  </a:moveTo>
                  <a:cubicBezTo>
                    <a:pt x="0" y="9"/>
                    <a:pt x="0" y="9"/>
                    <a:pt x="0" y="0"/>
                  </a:cubicBezTo>
                  <a:cubicBezTo>
                    <a:pt x="0" y="9"/>
                    <a:pt x="0" y="9"/>
                    <a:pt x="0" y="9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33"/>
            <p:cNvSpPr/>
            <p:nvPr/>
          </p:nvSpPr>
          <p:spPr>
            <a:xfrm>
              <a:off x="5190400" y="3978000"/>
              <a:ext cx="4050" cy="3875"/>
            </a:xfrm>
            <a:custGeom>
              <a:avLst/>
              <a:gdLst/>
              <a:ahLst/>
              <a:cxnLst/>
              <a:rect l="l" t="t" r="r" b="b"/>
              <a:pathLst>
                <a:path w="162" h="155" extrusionOk="0">
                  <a:moveTo>
                    <a:pt x="82" y="0"/>
                  </a:moveTo>
                  <a:cubicBezTo>
                    <a:pt x="59" y="0"/>
                    <a:pt x="34" y="9"/>
                    <a:pt x="19" y="30"/>
                  </a:cubicBezTo>
                  <a:cubicBezTo>
                    <a:pt x="19" y="30"/>
                    <a:pt x="19" y="39"/>
                    <a:pt x="19" y="39"/>
                  </a:cubicBezTo>
                  <a:cubicBezTo>
                    <a:pt x="1" y="57"/>
                    <a:pt x="1" y="65"/>
                    <a:pt x="1" y="83"/>
                  </a:cubicBezTo>
                  <a:cubicBezTo>
                    <a:pt x="1" y="101"/>
                    <a:pt x="10" y="128"/>
                    <a:pt x="37" y="146"/>
                  </a:cubicBezTo>
                  <a:cubicBezTo>
                    <a:pt x="45" y="155"/>
                    <a:pt x="63" y="155"/>
                    <a:pt x="81" y="155"/>
                  </a:cubicBezTo>
                  <a:cubicBezTo>
                    <a:pt x="99" y="155"/>
                    <a:pt x="126" y="146"/>
                    <a:pt x="144" y="128"/>
                  </a:cubicBezTo>
                  <a:cubicBezTo>
                    <a:pt x="152" y="110"/>
                    <a:pt x="161" y="92"/>
                    <a:pt x="161" y="74"/>
                  </a:cubicBezTo>
                  <a:cubicBezTo>
                    <a:pt x="161" y="57"/>
                    <a:pt x="152" y="30"/>
                    <a:pt x="126" y="12"/>
                  </a:cubicBezTo>
                  <a:cubicBezTo>
                    <a:pt x="115" y="5"/>
                    <a:pt x="99" y="0"/>
                    <a:pt x="82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33"/>
            <p:cNvSpPr/>
            <p:nvPr/>
          </p:nvSpPr>
          <p:spPr>
            <a:xfrm>
              <a:off x="5210250" y="3881950"/>
              <a:ext cx="4725" cy="57550"/>
            </a:xfrm>
            <a:custGeom>
              <a:avLst/>
              <a:gdLst/>
              <a:ahLst/>
              <a:cxnLst/>
              <a:rect l="l" t="t" r="r" b="b"/>
              <a:pathLst>
                <a:path w="189" h="2302" extrusionOk="0">
                  <a:moveTo>
                    <a:pt x="63" y="0"/>
                  </a:moveTo>
                  <a:lnTo>
                    <a:pt x="63" y="1615"/>
                  </a:lnTo>
                  <a:cubicBezTo>
                    <a:pt x="63" y="1847"/>
                    <a:pt x="36" y="2061"/>
                    <a:pt x="1" y="2284"/>
                  </a:cubicBezTo>
                  <a:cubicBezTo>
                    <a:pt x="45" y="2284"/>
                    <a:pt x="99" y="2284"/>
                    <a:pt x="144" y="2293"/>
                  </a:cubicBezTo>
                  <a:cubicBezTo>
                    <a:pt x="152" y="2293"/>
                    <a:pt x="161" y="2302"/>
                    <a:pt x="170" y="2302"/>
                  </a:cubicBezTo>
                  <a:cubicBezTo>
                    <a:pt x="188" y="1526"/>
                    <a:pt x="170" y="758"/>
                    <a:pt x="63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33"/>
            <p:cNvSpPr/>
            <p:nvPr/>
          </p:nvSpPr>
          <p:spPr>
            <a:xfrm>
              <a:off x="5208925" y="3939025"/>
              <a:ext cx="1350" cy="6275"/>
            </a:xfrm>
            <a:custGeom>
              <a:avLst/>
              <a:gdLst/>
              <a:ahLst/>
              <a:cxnLst/>
              <a:rect l="l" t="t" r="r" b="b"/>
              <a:pathLst>
                <a:path w="54" h="251" extrusionOk="0">
                  <a:moveTo>
                    <a:pt x="0" y="251"/>
                  </a:moveTo>
                  <a:cubicBezTo>
                    <a:pt x="18" y="170"/>
                    <a:pt x="36" y="81"/>
                    <a:pt x="54" y="1"/>
                  </a:cubicBezTo>
                  <a:cubicBezTo>
                    <a:pt x="36" y="81"/>
                    <a:pt x="18" y="170"/>
                    <a:pt x="0" y="25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33"/>
            <p:cNvSpPr/>
            <p:nvPr/>
          </p:nvSpPr>
          <p:spPr>
            <a:xfrm>
              <a:off x="5203125" y="3960450"/>
              <a:ext cx="700" cy="1575"/>
            </a:xfrm>
            <a:custGeom>
              <a:avLst/>
              <a:gdLst/>
              <a:ahLst/>
              <a:cxnLst/>
              <a:rect l="l" t="t" r="r" b="b"/>
              <a:pathLst>
                <a:path w="28" h="63" extrusionOk="0">
                  <a:moveTo>
                    <a:pt x="0" y="63"/>
                  </a:moveTo>
                  <a:cubicBezTo>
                    <a:pt x="9" y="36"/>
                    <a:pt x="18" y="18"/>
                    <a:pt x="27" y="0"/>
                  </a:cubicBezTo>
                  <a:cubicBezTo>
                    <a:pt x="18" y="18"/>
                    <a:pt x="9" y="36"/>
                    <a:pt x="0" y="63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33"/>
            <p:cNvSpPr/>
            <p:nvPr/>
          </p:nvSpPr>
          <p:spPr>
            <a:xfrm>
              <a:off x="5207125" y="3947500"/>
              <a:ext cx="1150" cy="3825"/>
            </a:xfrm>
            <a:custGeom>
              <a:avLst/>
              <a:gdLst/>
              <a:ahLst/>
              <a:cxnLst/>
              <a:rect l="l" t="t" r="r" b="b"/>
              <a:pathLst>
                <a:path w="46" h="153" extrusionOk="0">
                  <a:moveTo>
                    <a:pt x="1" y="153"/>
                  </a:moveTo>
                  <a:cubicBezTo>
                    <a:pt x="19" y="108"/>
                    <a:pt x="37" y="54"/>
                    <a:pt x="46" y="1"/>
                  </a:cubicBezTo>
                  <a:cubicBezTo>
                    <a:pt x="37" y="54"/>
                    <a:pt x="19" y="108"/>
                    <a:pt x="1" y="153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33"/>
            <p:cNvSpPr/>
            <p:nvPr/>
          </p:nvSpPr>
          <p:spPr>
            <a:xfrm>
              <a:off x="5205125" y="3954200"/>
              <a:ext cx="1150" cy="2925"/>
            </a:xfrm>
            <a:custGeom>
              <a:avLst/>
              <a:gdLst/>
              <a:ahLst/>
              <a:cxnLst/>
              <a:rect l="l" t="t" r="r" b="b"/>
              <a:pathLst>
                <a:path w="46" h="117" extrusionOk="0">
                  <a:moveTo>
                    <a:pt x="1" y="116"/>
                  </a:moveTo>
                  <a:cubicBezTo>
                    <a:pt x="18" y="81"/>
                    <a:pt x="27" y="36"/>
                    <a:pt x="45" y="1"/>
                  </a:cubicBezTo>
                  <a:cubicBezTo>
                    <a:pt x="27" y="36"/>
                    <a:pt x="18" y="81"/>
                    <a:pt x="1" y="116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33"/>
            <p:cNvSpPr/>
            <p:nvPr/>
          </p:nvSpPr>
          <p:spPr>
            <a:xfrm>
              <a:off x="5192425" y="39798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33"/>
            <p:cNvSpPr/>
            <p:nvPr/>
          </p:nvSpPr>
          <p:spPr>
            <a:xfrm>
              <a:off x="5185500" y="3985200"/>
              <a:ext cx="2700" cy="2925"/>
            </a:xfrm>
            <a:custGeom>
              <a:avLst/>
              <a:gdLst/>
              <a:ahLst/>
              <a:cxnLst/>
              <a:rect l="l" t="t" r="r" b="b"/>
              <a:pathLst>
                <a:path w="108" h="117" extrusionOk="0">
                  <a:moveTo>
                    <a:pt x="108" y="1"/>
                  </a:moveTo>
                  <a:cubicBezTo>
                    <a:pt x="88" y="20"/>
                    <a:pt x="71" y="43"/>
                    <a:pt x="52" y="66"/>
                  </a:cubicBezTo>
                  <a:lnTo>
                    <a:pt x="52" y="66"/>
                  </a:lnTo>
                  <a:cubicBezTo>
                    <a:pt x="61" y="56"/>
                    <a:pt x="71" y="46"/>
                    <a:pt x="81" y="36"/>
                  </a:cubicBezTo>
                  <a:cubicBezTo>
                    <a:pt x="90" y="27"/>
                    <a:pt x="99" y="9"/>
                    <a:pt x="108" y="1"/>
                  </a:cubicBezTo>
                  <a:close/>
                  <a:moveTo>
                    <a:pt x="52" y="66"/>
                  </a:moveTo>
                  <a:lnTo>
                    <a:pt x="52" y="66"/>
                  </a:lnTo>
                  <a:cubicBezTo>
                    <a:pt x="35" y="83"/>
                    <a:pt x="18" y="100"/>
                    <a:pt x="1" y="116"/>
                  </a:cubicBezTo>
                  <a:cubicBezTo>
                    <a:pt x="20" y="101"/>
                    <a:pt x="36" y="83"/>
                    <a:pt x="52" y="66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33"/>
            <p:cNvSpPr/>
            <p:nvPr/>
          </p:nvSpPr>
          <p:spPr>
            <a:xfrm>
              <a:off x="5203800" y="3957100"/>
              <a:ext cx="1350" cy="3375"/>
            </a:xfrm>
            <a:custGeom>
              <a:avLst/>
              <a:gdLst/>
              <a:ahLst/>
              <a:cxnLst/>
              <a:rect l="l" t="t" r="r" b="b"/>
              <a:pathLst>
                <a:path w="54" h="135" extrusionOk="0">
                  <a:moveTo>
                    <a:pt x="0" y="134"/>
                  </a:moveTo>
                  <a:cubicBezTo>
                    <a:pt x="18" y="90"/>
                    <a:pt x="36" y="45"/>
                    <a:pt x="54" y="0"/>
                  </a:cubicBezTo>
                  <a:cubicBezTo>
                    <a:pt x="36" y="45"/>
                    <a:pt x="18" y="90"/>
                    <a:pt x="0" y="134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33"/>
            <p:cNvSpPr/>
            <p:nvPr/>
          </p:nvSpPr>
          <p:spPr>
            <a:xfrm>
              <a:off x="5201775" y="3955400"/>
              <a:ext cx="5600" cy="6850"/>
            </a:xfrm>
            <a:custGeom>
              <a:avLst/>
              <a:gdLst/>
              <a:ahLst/>
              <a:cxnLst/>
              <a:rect l="l" t="t" r="r" b="b"/>
              <a:pathLst>
                <a:path w="224" h="274" extrusionOk="0">
                  <a:moveTo>
                    <a:pt x="137" y="0"/>
                  </a:moveTo>
                  <a:cubicBezTo>
                    <a:pt x="107" y="0"/>
                    <a:pt x="77" y="23"/>
                    <a:pt x="63" y="51"/>
                  </a:cubicBezTo>
                  <a:cubicBezTo>
                    <a:pt x="45" y="95"/>
                    <a:pt x="28" y="131"/>
                    <a:pt x="10" y="167"/>
                  </a:cubicBezTo>
                  <a:cubicBezTo>
                    <a:pt x="10" y="176"/>
                    <a:pt x="1" y="193"/>
                    <a:pt x="1" y="202"/>
                  </a:cubicBezTo>
                  <a:cubicBezTo>
                    <a:pt x="1" y="229"/>
                    <a:pt x="19" y="256"/>
                    <a:pt x="54" y="274"/>
                  </a:cubicBezTo>
                  <a:lnTo>
                    <a:pt x="81" y="274"/>
                  </a:lnTo>
                  <a:cubicBezTo>
                    <a:pt x="108" y="274"/>
                    <a:pt x="144" y="265"/>
                    <a:pt x="152" y="229"/>
                  </a:cubicBezTo>
                  <a:cubicBezTo>
                    <a:pt x="170" y="184"/>
                    <a:pt x="188" y="149"/>
                    <a:pt x="206" y="95"/>
                  </a:cubicBezTo>
                  <a:cubicBezTo>
                    <a:pt x="224" y="60"/>
                    <a:pt x="197" y="15"/>
                    <a:pt x="161" y="6"/>
                  </a:cubicBezTo>
                  <a:cubicBezTo>
                    <a:pt x="154" y="2"/>
                    <a:pt x="145" y="0"/>
                    <a:pt x="137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33"/>
            <p:cNvSpPr/>
            <p:nvPr/>
          </p:nvSpPr>
          <p:spPr>
            <a:xfrm>
              <a:off x="5192425" y="3962000"/>
              <a:ext cx="10725" cy="17875"/>
            </a:xfrm>
            <a:custGeom>
              <a:avLst/>
              <a:gdLst/>
              <a:ahLst/>
              <a:cxnLst/>
              <a:rect l="l" t="t" r="r" b="b"/>
              <a:pathLst>
                <a:path w="429" h="715" extrusionOk="0">
                  <a:moveTo>
                    <a:pt x="0" y="714"/>
                  </a:moveTo>
                  <a:cubicBezTo>
                    <a:pt x="170" y="491"/>
                    <a:pt x="312" y="251"/>
                    <a:pt x="428" y="1"/>
                  </a:cubicBezTo>
                  <a:cubicBezTo>
                    <a:pt x="312" y="251"/>
                    <a:pt x="170" y="491"/>
                    <a:pt x="0" y="714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33"/>
            <p:cNvSpPr/>
            <p:nvPr/>
          </p:nvSpPr>
          <p:spPr>
            <a:xfrm>
              <a:off x="5190175" y="3960050"/>
              <a:ext cx="15200" cy="21825"/>
            </a:xfrm>
            <a:custGeom>
              <a:avLst/>
              <a:gdLst/>
              <a:ahLst/>
              <a:cxnLst/>
              <a:rect l="l" t="t" r="r" b="b"/>
              <a:pathLst>
                <a:path w="608" h="873" extrusionOk="0">
                  <a:moveTo>
                    <a:pt x="519" y="0"/>
                  </a:moveTo>
                  <a:cubicBezTo>
                    <a:pt x="487" y="0"/>
                    <a:pt x="460" y="17"/>
                    <a:pt x="447" y="43"/>
                  </a:cubicBezTo>
                  <a:cubicBezTo>
                    <a:pt x="349" y="257"/>
                    <a:pt x="233" y="471"/>
                    <a:pt x="90" y="668"/>
                  </a:cubicBezTo>
                  <a:cubicBezTo>
                    <a:pt x="72" y="694"/>
                    <a:pt x="54" y="721"/>
                    <a:pt x="28" y="748"/>
                  </a:cubicBezTo>
                  <a:cubicBezTo>
                    <a:pt x="1" y="783"/>
                    <a:pt x="10" y="828"/>
                    <a:pt x="46" y="855"/>
                  </a:cubicBezTo>
                  <a:cubicBezTo>
                    <a:pt x="63" y="864"/>
                    <a:pt x="72" y="873"/>
                    <a:pt x="90" y="873"/>
                  </a:cubicBezTo>
                  <a:cubicBezTo>
                    <a:pt x="117" y="873"/>
                    <a:pt x="135" y="864"/>
                    <a:pt x="153" y="837"/>
                  </a:cubicBezTo>
                  <a:cubicBezTo>
                    <a:pt x="179" y="810"/>
                    <a:pt x="197" y="783"/>
                    <a:pt x="215" y="757"/>
                  </a:cubicBezTo>
                  <a:cubicBezTo>
                    <a:pt x="358" y="552"/>
                    <a:pt x="483" y="329"/>
                    <a:pt x="590" y="106"/>
                  </a:cubicBezTo>
                  <a:cubicBezTo>
                    <a:pt x="608" y="70"/>
                    <a:pt x="590" y="25"/>
                    <a:pt x="554" y="7"/>
                  </a:cubicBezTo>
                  <a:cubicBezTo>
                    <a:pt x="542" y="3"/>
                    <a:pt x="530" y="0"/>
                    <a:pt x="519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33"/>
            <p:cNvSpPr/>
            <p:nvPr/>
          </p:nvSpPr>
          <p:spPr>
            <a:xfrm>
              <a:off x="5188175" y="3979850"/>
              <a:ext cx="4275" cy="5375"/>
            </a:xfrm>
            <a:custGeom>
              <a:avLst/>
              <a:gdLst/>
              <a:ahLst/>
              <a:cxnLst/>
              <a:rect l="l" t="t" r="r" b="b"/>
              <a:pathLst>
                <a:path w="171" h="215" extrusionOk="0">
                  <a:moveTo>
                    <a:pt x="170" y="0"/>
                  </a:moveTo>
                  <a:cubicBezTo>
                    <a:pt x="117" y="72"/>
                    <a:pt x="63" y="143"/>
                    <a:pt x="1" y="215"/>
                  </a:cubicBezTo>
                  <a:cubicBezTo>
                    <a:pt x="63" y="152"/>
                    <a:pt x="117" y="81"/>
                    <a:pt x="170" y="9"/>
                  </a:cubicBezTo>
                  <a:cubicBezTo>
                    <a:pt x="170" y="9"/>
                    <a:pt x="170" y="9"/>
                    <a:pt x="170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33"/>
            <p:cNvSpPr/>
            <p:nvPr/>
          </p:nvSpPr>
          <p:spPr>
            <a:xfrm>
              <a:off x="5186175" y="3978000"/>
              <a:ext cx="8500" cy="9225"/>
            </a:xfrm>
            <a:custGeom>
              <a:avLst/>
              <a:gdLst/>
              <a:ahLst/>
              <a:cxnLst/>
              <a:rect l="l" t="t" r="r" b="b"/>
              <a:pathLst>
                <a:path w="340" h="369" extrusionOk="0">
                  <a:moveTo>
                    <a:pt x="251" y="0"/>
                  </a:moveTo>
                  <a:cubicBezTo>
                    <a:pt x="228" y="0"/>
                    <a:pt x="203" y="9"/>
                    <a:pt x="188" y="30"/>
                  </a:cubicBezTo>
                  <a:cubicBezTo>
                    <a:pt x="179" y="39"/>
                    <a:pt x="179" y="48"/>
                    <a:pt x="170" y="57"/>
                  </a:cubicBezTo>
                  <a:cubicBezTo>
                    <a:pt x="125" y="119"/>
                    <a:pt x="72" y="181"/>
                    <a:pt x="27" y="235"/>
                  </a:cubicBezTo>
                  <a:cubicBezTo>
                    <a:pt x="0" y="271"/>
                    <a:pt x="0" y="315"/>
                    <a:pt x="36" y="351"/>
                  </a:cubicBezTo>
                  <a:cubicBezTo>
                    <a:pt x="45" y="360"/>
                    <a:pt x="63" y="369"/>
                    <a:pt x="81" y="369"/>
                  </a:cubicBezTo>
                  <a:cubicBezTo>
                    <a:pt x="107" y="369"/>
                    <a:pt x="125" y="360"/>
                    <a:pt x="143" y="342"/>
                  </a:cubicBezTo>
                  <a:cubicBezTo>
                    <a:pt x="143" y="342"/>
                    <a:pt x="143" y="333"/>
                    <a:pt x="143" y="333"/>
                  </a:cubicBezTo>
                  <a:cubicBezTo>
                    <a:pt x="197" y="280"/>
                    <a:pt x="241" y="217"/>
                    <a:pt x="295" y="155"/>
                  </a:cubicBezTo>
                  <a:cubicBezTo>
                    <a:pt x="295" y="146"/>
                    <a:pt x="304" y="137"/>
                    <a:pt x="304" y="128"/>
                  </a:cubicBezTo>
                  <a:lnTo>
                    <a:pt x="313" y="128"/>
                  </a:lnTo>
                  <a:cubicBezTo>
                    <a:pt x="339" y="92"/>
                    <a:pt x="330" y="39"/>
                    <a:pt x="295" y="12"/>
                  </a:cubicBezTo>
                  <a:cubicBezTo>
                    <a:pt x="284" y="5"/>
                    <a:pt x="268" y="0"/>
                    <a:pt x="251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33"/>
            <p:cNvSpPr/>
            <p:nvPr/>
          </p:nvSpPr>
          <p:spPr>
            <a:xfrm>
              <a:off x="5206250" y="3951300"/>
              <a:ext cx="900" cy="2925"/>
            </a:xfrm>
            <a:custGeom>
              <a:avLst/>
              <a:gdLst/>
              <a:ahLst/>
              <a:cxnLst/>
              <a:rect l="l" t="t" r="r" b="b"/>
              <a:pathLst>
                <a:path w="36" h="117" extrusionOk="0">
                  <a:moveTo>
                    <a:pt x="0" y="117"/>
                  </a:moveTo>
                  <a:cubicBezTo>
                    <a:pt x="9" y="81"/>
                    <a:pt x="27" y="45"/>
                    <a:pt x="36" y="1"/>
                  </a:cubicBezTo>
                  <a:cubicBezTo>
                    <a:pt x="27" y="45"/>
                    <a:pt x="9" y="81"/>
                    <a:pt x="0" y="117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33"/>
            <p:cNvSpPr/>
            <p:nvPr/>
          </p:nvSpPr>
          <p:spPr>
            <a:xfrm>
              <a:off x="5204225" y="3949450"/>
              <a:ext cx="4950" cy="6775"/>
            </a:xfrm>
            <a:custGeom>
              <a:avLst/>
              <a:gdLst/>
              <a:ahLst/>
              <a:cxnLst/>
              <a:rect l="l" t="t" r="r" b="b"/>
              <a:pathLst>
                <a:path w="198" h="271" extrusionOk="0">
                  <a:moveTo>
                    <a:pt x="122" y="1"/>
                  </a:moveTo>
                  <a:cubicBezTo>
                    <a:pt x="85" y="1"/>
                    <a:pt x="53" y="20"/>
                    <a:pt x="46" y="57"/>
                  </a:cubicBezTo>
                  <a:cubicBezTo>
                    <a:pt x="37" y="92"/>
                    <a:pt x="19" y="128"/>
                    <a:pt x="10" y="164"/>
                  </a:cubicBezTo>
                  <a:cubicBezTo>
                    <a:pt x="1" y="173"/>
                    <a:pt x="1" y="182"/>
                    <a:pt x="1" y="191"/>
                  </a:cubicBezTo>
                  <a:cubicBezTo>
                    <a:pt x="1" y="226"/>
                    <a:pt x="19" y="253"/>
                    <a:pt x="54" y="262"/>
                  </a:cubicBezTo>
                  <a:cubicBezTo>
                    <a:pt x="63" y="271"/>
                    <a:pt x="72" y="271"/>
                    <a:pt x="81" y="271"/>
                  </a:cubicBezTo>
                  <a:cubicBezTo>
                    <a:pt x="108" y="271"/>
                    <a:pt x="144" y="253"/>
                    <a:pt x="153" y="217"/>
                  </a:cubicBezTo>
                  <a:cubicBezTo>
                    <a:pt x="170" y="182"/>
                    <a:pt x="179" y="137"/>
                    <a:pt x="188" y="101"/>
                  </a:cubicBezTo>
                  <a:cubicBezTo>
                    <a:pt x="197" y="92"/>
                    <a:pt x="197" y="83"/>
                    <a:pt x="197" y="75"/>
                  </a:cubicBezTo>
                  <a:cubicBezTo>
                    <a:pt x="197" y="48"/>
                    <a:pt x="179" y="12"/>
                    <a:pt x="144" y="3"/>
                  </a:cubicBezTo>
                  <a:cubicBezTo>
                    <a:pt x="136" y="2"/>
                    <a:pt x="129" y="1"/>
                    <a:pt x="122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33"/>
            <p:cNvSpPr/>
            <p:nvPr/>
          </p:nvSpPr>
          <p:spPr>
            <a:xfrm>
              <a:off x="4979425" y="3867675"/>
              <a:ext cx="5150" cy="71825"/>
            </a:xfrm>
            <a:custGeom>
              <a:avLst/>
              <a:gdLst/>
              <a:ahLst/>
              <a:cxnLst/>
              <a:rect l="l" t="t" r="r" b="b"/>
              <a:pathLst>
                <a:path w="206" h="2873" extrusionOk="0">
                  <a:moveTo>
                    <a:pt x="143" y="0"/>
                  </a:moveTo>
                  <a:cubicBezTo>
                    <a:pt x="72" y="402"/>
                    <a:pt x="36" y="812"/>
                    <a:pt x="18" y="1222"/>
                  </a:cubicBezTo>
                  <a:cubicBezTo>
                    <a:pt x="1" y="1775"/>
                    <a:pt x="1" y="2320"/>
                    <a:pt x="9" y="2873"/>
                  </a:cubicBezTo>
                  <a:cubicBezTo>
                    <a:pt x="72" y="2864"/>
                    <a:pt x="134" y="2855"/>
                    <a:pt x="206" y="2855"/>
                  </a:cubicBezTo>
                  <a:cubicBezTo>
                    <a:pt x="161" y="2632"/>
                    <a:pt x="143" y="2418"/>
                    <a:pt x="143" y="2186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33"/>
            <p:cNvSpPr/>
            <p:nvPr/>
          </p:nvSpPr>
          <p:spPr>
            <a:xfrm>
              <a:off x="4983450" y="3938375"/>
              <a:ext cx="1125" cy="675"/>
            </a:xfrm>
            <a:custGeom>
              <a:avLst/>
              <a:gdLst/>
              <a:ahLst/>
              <a:cxnLst/>
              <a:rect l="l" t="t" r="r" b="b"/>
              <a:pathLst>
                <a:path w="45" h="27" extrusionOk="0">
                  <a:moveTo>
                    <a:pt x="0" y="0"/>
                  </a:moveTo>
                  <a:cubicBezTo>
                    <a:pt x="0" y="9"/>
                    <a:pt x="0" y="18"/>
                    <a:pt x="0" y="27"/>
                  </a:cubicBezTo>
                  <a:lnTo>
                    <a:pt x="45" y="27"/>
                  </a:lnTo>
                  <a:cubicBezTo>
                    <a:pt x="45" y="18"/>
                    <a:pt x="45" y="9"/>
                    <a:pt x="36" y="0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33"/>
            <p:cNvSpPr/>
            <p:nvPr/>
          </p:nvSpPr>
          <p:spPr>
            <a:xfrm>
              <a:off x="4982325" y="3937250"/>
              <a:ext cx="3375" cy="2925"/>
            </a:xfrm>
            <a:custGeom>
              <a:avLst/>
              <a:gdLst/>
              <a:ahLst/>
              <a:cxnLst/>
              <a:rect l="l" t="t" r="r" b="b"/>
              <a:pathLst>
                <a:path w="135" h="117" extrusionOk="0">
                  <a:moveTo>
                    <a:pt x="45" y="1"/>
                  </a:moveTo>
                  <a:cubicBezTo>
                    <a:pt x="18" y="1"/>
                    <a:pt x="0" y="18"/>
                    <a:pt x="0" y="45"/>
                  </a:cubicBezTo>
                  <a:cubicBezTo>
                    <a:pt x="0" y="54"/>
                    <a:pt x="0" y="63"/>
                    <a:pt x="0" y="72"/>
                  </a:cubicBezTo>
                  <a:cubicBezTo>
                    <a:pt x="0" y="99"/>
                    <a:pt x="18" y="116"/>
                    <a:pt x="45" y="116"/>
                  </a:cubicBezTo>
                  <a:lnTo>
                    <a:pt x="90" y="116"/>
                  </a:lnTo>
                  <a:cubicBezTo>
                    <a:pt x="108" y="116"/>
                    <a:pt x="134" y="99"/>
                    <a:pt x="134" y="72"/>
                  </a:cubicBezTo>
                  <a:lnTo>
                    <a:pt x="128" y="52"/>
                  </a:lnTo>
                  <a:lnTo>
                    <a:pt x="128" y="52"/>
                  </a:lnTo>
                  <a:cubicBezTo>
                    <a:pt x="128" y="45"/>
                    <a:pt x="126" y="37"/>
                    <a:pt x="123" y="30"/>
                  </a:cubicBezTo>
                  <a:lnTo>
                    <a:pt x="123" y="30"/>
                  </a:lnTo>
                  <a:cubicBezTo>
                    <a:pt x="121" y="25"/>
                    <a:pt x="118" y="21"/>
                    <a:pt x="114" y="17"/>
                  </a:cubicBezTo>
                  <a:lnTo>
                    <a:pt x="114" y="17"/>
                  </a:lnTo>
                  <a:cubicBezTo>
                    <a:pt x="106" y="9"/>
                    <a:pt x="95" y="3"/>
                    <a:pt x="81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33"/>
            <p:cNvSpPr/>
            <p:nvPr/>
          </p:nvSpPr>
          <p:spPr>
            <a:xfrm>
              <a:off x="5001050" y="3978275"/>
              <a:ext cx="3825" cy="5175"/>
            </a:xfrm>
            <a:custGeom>
              <a:avLst/>
              <a:gdLst/>
              <a:ahLst/>
              <a:cxnLst/>
              <a:rect l="l" t="t" r="r" b="b"/>
              <a:pathLst>
                <a:path w="153" h="207" extrusionOk="0">
                  <a:moveTo>
                    <a:pt x="1" y="1"/>
                  </a:moveTo>
                  <a:lnTo>
                    <a:pt x="1" y="1"/>
                  </a:lnTo>
                  <a:cubicBezTo>
                    <a:pt x="54" y="72"/>
                    <a:pt x="99" y="135"/>
                    <a:pt x="153" y="206"/>
                  </a:cubicBezTo>
                  <a:cubicBezTo>
                    <a:pt x="99" y="135"/>
                    <a:pt x="54" y="72"/>
                    <a:pt x="1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33"/>
            <p:cNvSpPr/>
            <p:nvPr/>
          </p:nvSpPr>
          <p:spPr>
            <a:xfrm>
              <a:off x="4999525" y="3977150"/>
              <a:ext cx="6925" cy="7350"/>
            </a:xfrm>
            <a:custGeom>
              <a:avLst/>
              <a:gdLst/>
              <a:ahLst/>
              <a:cxnLst/>
              <a:rect l="l" t="t" r="r" b="b"/>
              <a:pathLst>
                <a:path w="277" h="294" extrusionOk="0">
                  <a:moveTo>
                    <a:pt x="61" y="1"/>
                  </a:moveTo>
                  <a:cubicBezTo>
                    <a:pt x="29" y="1"/>
                    <a:pt x="1" y="32"/>
                    <a:pt x="26" y="64"/>
                  </a:cubicBezTo>
                  <a:cubicBezTo>
                    <a:pt x="71" y="135"/>
                    <a:pt x="133" y="215"/>
                    <a:pt x="187" y="278"/>
                  </a:cubicBezTo>
                  <a:cubicBezTo>
                    <a:pt x="195" y="289"/>
                    <a:pt x="206" y="293"/>
                    <a:pt x="216" y="293"/>
                  </a:cubicBezTo>
                  <a:cubicBezTo>
                    <a:pt x="247" y="293"/>
                    <a:pt x="276" y="249"/>
                    <a:pt x="249" y="215"/>
                  </a:cubicBezTo>
                  <a:cubicBezTo>
                    <a:pt x="196" y="153"/>
                    <a:pt x="151" y="91"/>
                    <a:pt x="98" y="19"/>
                  </a:cubicBezTo>
                  <a:cubicBezTo>
                    <a:pt x="87" y="6"/>
                    <a:pt x="74" y="1"/>
                    <a:pt x="61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33"/>
            <p:cNvSpPr/>
            <p:nvPr/>
          </p:nvSpPr>
          <p:spPr>
            <a:xfrm>
              <a:off x="5004850" y="3983425"/>
              <a:ext cx="4475" cy="4925"/>
            </a:xfrm>
            <a:custGeom>
              <a:avLst/>
              <a:gdLst/>
              <a:ahLst/>
              <a:cxnLst/>
              <a:rect l="l" t="t" r="r" b="b"/>
              <a:pathLst>
                <a:path w="179" h="197" extrusionOk="0">
                  <a:moveTo>
                    <a:pt x="1" y="0"/>
                  </a:moveTo>
                  <a:cubicBezTo>
                    <a:pt x="63" y="63"/>
                    <a:pt x="116" y="134"/>
                    <a:pt x="179" y="196"/>
                  </a:cubicBezTo>
                  <a:cubicBezTo>
                    <a:pt x="116" y="134"/>
                    <a:pt x="63" y="63"/>
                    <a:pt x="1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33"/>
            <p:cNvSpPr/>
            <p:nvPr/>
          </p:nvSpPr>
          <p:spPr>
            <a:xfrm>
              <a:off x="5002850" y="3981450"/>
              <a:ext cx="8275" cy="8675"/>
            </a:xfrm>
            <a:custGeom>
              <a:avLst/>
              <a:gdLst/>
              <a:ahLst/>
              <a:cxnLst/>
              <a:rect l="l" t="t" r="r" b="b"/>
              <a:pathLst>
                <a:path w="331" h="347" extrusionOk="0">
                  <a:moveTo>
                    <a:pt x="83" y="1"/>
                  </a:moveTo>
                  <a:cubicBezTo>
                    <a:pt x="67" y="1"/>
                    <a:pt x="51" y="5"/>
                    <a:pt x="36" y="17"/>
                  </a:cubicBezTo>
                  <a:cubicBezTo>
                    <a:pt x="0" y="43"/>
                    <a:pt x="0" y="97"/>
                    <a:pt x="27" y="124"/>
                  </a:cubicBezTo>
                  <a:cubicBezTo>
                    <a:pt x="81" y="195"/>
                    <a:pt x="143" y="258"/>
                    <a:pt x="196" y="329"/>
                  </a:cubicBezTo>
                  <a:cubicBezTo>
                    <a:pt x="214" y="338"/>
                    <a:pt x="232" y="347"/>
                    <a:pt x="259" y="347"/>
                  </a:cubicBezTo>
                  <a:cubicBezTo>
                    <a:pt x="277" y="347"/>
                    <a:pt x="295" y="347"/>
                    <a:pt x="304" y="329"/>
                  </a:cubicBezTo>
                  <a:cubicBezTo>
                    <a:pt x="321" y="311"/>
                    <a:pt x="330" y="293"/>
                    <a:pt x="330" y="275"/>
                  </a:cubicBezTo>
                  <a:cubicBezTo>
                    <a:pt x="330" y="258"/>
                    <a:pt x="321" y="240"/>
                    <a:pt x="312" y="222"/>
                  </a:cubicBezTo>
                  <a:cubicBezTo>
                    <a:pt x="250" y="159"/>
                    <a:pt x="196" y="97"/>
                    <a:pt x="143" y="26"/>
                  </a:cubicBezTo>
                  <a:cubicBezTo>
                    <a:pt x="127" y="10"/>
                    <a:pt x="106" y="1"/>
                    <a:pt x="83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33"/>
            <p:cNvSpPr/>
            <p:nvPr/>
          </p:nvSpPr>
          <p:spPr>
            <a:xfrm>
              <a:off x="4989900" y="3958225"/>
              <a:ext cx="3150" cy="6700"/>
            </a:xfrm>
            <a:custGeom>
              <a:avLst/>
              <a:gdLst/>
              <a:ahLst/>
              <a:cxnLst/>
              <a:rect l="l" t="t" r="r" b="b"/>
              <a:pathLst>
                <a:path w="126" h="268" extrusionOk="0">
                  <a:moveTo>
                    <a:pt x="1" y="0"/>
                  </a:moveTo>
                  <a:cubicBezTo>
                    <a:pt x="45" y="89"/>
                    <a:pt x="81" y="179"/>
                    <a:pt x="126" y="268"/>
                  </a:cubicBezTo>
                  <a:cubicBezTo>
                    <a:pt x="81" y="179"/>
                    <a:pt x="45" y="89"/>
                    <a:pt x="1" y="0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33"/>
            <p:cNvSpPr/>
            <p:nvPr/>
          </p:nvSpPr>
          <p:spPr>
            <a:xfrm>
              <a:off x="4988600" y="3957050"/>
              <a:ext cx="5800" cy="8925"/>
            </a:xfrm>
            <a:custGeom>
              <a:avLst/>
              <a:gdLst/>
              <a:ahLst/>
              <a:cxnLst/>
              <a:rect l="l" t="t" r="r" b="b"/>
              <a:pathLst>
                <a:path w="232" h="357" extrusionOk="0">
                  <a:moveTo>
                    <a:pt x="56" y="0"/>
                  </a:moveTo>
                  <a:cubicBezTo>
                    <a:pt x="28" y="0"/>
                    <a:pt x="1" y="23"/>
                    <a:pt x="17" y="56"/>
                  </a:cubicBezTo>
                  <a:cubicBezTo>
                    <a:pt x="53" y="154"/>
                    <a:pt x="88" y="243"/>
                    <a:pt x="142" y="333"/>
                  </a:cubicBezTo>
                  <a:cubicBezTo>
                    <a:pt x="148" y="350"/>
                    <a:pt x="160" y="357"/>
                    <a:pt x="173" y="357"/>
                  </a:cubicBezTo>
                  <a:cubicBezTo>
                    <a:pt x="200" y="357"/>
                    <a:pt x="232" y="324"/>
                    <a:pt x="213" y="288"/>
                  </a:cubicBezTo>
                  <a:cubicBezTo>
                    <a:pt x="178" y="208"/>
                    <a:pt x="133" y="118"/>
                    <a:pt x="97" y="29"/>
                  </a:cubicBezTo>
                  <a:cubicBezTo>
                    <a:pt x="91" y="9"/>
                    <a:pt x="73" y="0"/>
                    <a:pt x="56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33"/>
            <p:cNvSpPr/>
            <p:nvPr/>
          </p:nvSpPr>
          <p:spPr>
            <a:xfrm>
              <a:off x="4987225" y="3950175"/>
              <a:ext cx="2475" cy="6950"/>
            </a:xfrm>
            <a:custGeom>
              <a:avLst/>
              <a:gdLst/>
              <a:ahLst/>
              <a:cxnLst/>
              <a:rect l="l" t="t" r="r" b="b"/>
              <a:pathLst>
                <a:path w="99" h="278" extrusionOk="0">
                  <a:moveTo>
                    <a:pt x="1" y="1"/>
                  </a:moveTo>
                  <a:lnTo>
                    <a:pt x="1" y="1"/>
                  </a:lnTo>
                  <a:cubicBezTo>
                    <a:pt x="28" y="90"/>
                    <a:pt x="63" y="188"/>
                    <a:pt x="99" y="277"/>
                  </a:cubicBezTo>
                  <a:cubicBezTo>
                    <a:pt x="63" y="188"/>
                    <a:pt x="28" y="90"/>
                    <a:pt x="1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33"/>
            <p:cNvSpPr/>
            <p:nvPr/>
          </p:nvSpPr>
          <p:spPr>
            <a:xfrm>
              <a:off x="4985850" y="3949150"/>
              <a:ext cx="5175" cy="8925"/>
            </a:xfrm>
            <a:custGeom>
              <a:avLst/>
              <a:gdLst/>
              <a:ahLst/>
              <a:cxnLst/>
              <a:rect l="l" t="t" r="r" b="b"/>
              <a:pathLst>
                <a:path w="207" h="357" extrusionOk="0">
                  <a:moveTo>
                    <a:pt x="53" y="1"/>
                  </a:moveTo>
                  <a:cubicBezTo>
                    <a:pt x="27" y="1"/>
                    <a:pt x="1" y="20"/>
                    <a:pt x="11" y="51"/>
                  </a:cubicBezTo>
                  <a:cubicBezTo>
                    <a:pt x="38" y="149"/>
                    <a:pt x="74" y="238"/>
                    <a:pt x="109" y="327"/>
                  </a:cubicBezTo>
                  <a:cubicBezTo>
                    <a:pt x="116" y="348"/>
                    <a:pt x="133" y="357"/>
                    <a:pt x="151" y="357"/>
                  </a:cubicBezTo>
                  <a:cubicBezTo>
                    <a:pt x="178" y="357"/>
                    <a:pt x="206" y="334"/>
                    <a:pt x="190" y="301"/>
                  </a:cubicBezTo>
                  <a:cubicBezTo>
                    <a:pt x="154" y="211"/>
                    <a:pt x="127" y="122"/>
                    <a:pt x="100" y="33"/>
                  </a:cubicBezTo>
                  <a:cubicBezTo>
                    <a:pt x="93" y="11"/>
                    <a:pt x="73" y="1"/>
                    <a:pt x="53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33"/>
            <p:cNvSpPr/>
            <p:nvPr/>
          </p:nvSpPr>
          <p:spPr>
            <a:xfrm>
              <a:off x="4997275" y="3972500"/>
              <a:ext cx="3800" cy="5800"/>
            </a:xfrm>
            <a:custGeom>
              <a:avLst/>
              <a:gdLst/>
              <a:ahLst/>
              <a:cxnLst/>
              <a:rect l="l" t="t" r="r" b="b"/>
              <a:pathLst>
                <a:path w="152" h="232" extrusionOk="0">
                  <a:moveTo>
                    <a:pt x="0" y="0"/>
                  </a:moveTo>
                  <a:cubicBezTo>
                    <a:pt x="45" y="71"/>
                    <a:pt x="98" y="152"/>
                    <a:pt x="152" y="232"/>
                  </a:cubicBezTo>
                  <a:cubicBezTo>
                    <a:pt x="98" y="152"/>
                    <a:pt x="45" y="71"/>
                    <a:pt x="0" y="0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33"/>
            <p:cNvSpPr/>
            <p:nvPr/>
          </p:nvSpPr>
          <p:spPr>
            <a:xfrm>
              <a:off x="4995675" y="3971350"/>
              <a:ext cx="6925" cy="7875"/>
            </a:xfrm>
            <a:custGeom>
              <a:avLst/>
              <a:gdLst/>
              <a:ahLst/>
              <a:cxnLst/>
              <a:rect l="l" t="t" r="r" b="b"/>
              <a:pathLst>
                <a:path w="277" h="315" extrusionOk="0">
                  <a:moveTo>
                    <a:pt x="67" y="1"/>
                  </a:moveTo>
                  <a:cubicBezTo>
                    <a:pt x="35" y="1"/>
                    <a:pt x="1" y="32"/>
                    <a:pt x="20" y="64"/>
                  </a:cubicBezTo>
                  <a:cubicBezTo>
                    <a:pt x="73" y="144"/>
                    <a:pt x="127" y="224"/>
                    <a:pt x="180" y="296"/>
                  </a:cubicBezTo>
                  <a:cubicBezTo>
                    <a:pt x="188" y="309"/>
                    <a:pt x="200" y="314"/>
                    <a:pt x="213" y="314"/>
                  </a:cubicBezTo>
                  <a:cubicBezTo>
                    <a:pt x="244" y="314"/>
                    <a:pt x="277" y="283"/>
                    <a:pt x="252" y="251"/>
                  </a:cubicBezTo>
                  <a:cubicBezTo>
                    <a:pt x="198" y="180"/>
                    <a:pt x="144" y="100"/>
                    <a:pt x="100" y="19"/>
                  </a:cubicBezTo>
                  <a:cubicBezTo>
                    <a:pt x="92" y="6"/>
                    <a:pt x="80" y="1"/>
                    <a:pt x="67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33"/>
            <p:cNvSpPr/>
            <p:nvPr/>
          </p:nvSpPr>
          <p:spPr>
            <a:xfrm>
              <a:off x="4993025" y="3964900"/>
              <a:ext cx="3375" cy="6050"/>
            </a:xfrm>
            <a:custGeom>
              <a:avLst/>
              <a:gdLst/>
              <a:ahLst/>
              <a:cxnLst/>
              <a:rect l="l" t="t" r="r" b="b"/>
              <a:pathLst>
                <a:path w="135" h="242" extrusionOk="0">
                  <a:moveTo>
                    <a:pt x="1" y="1"/>
                  </a:moveTo>
                  <a:cubicBezTo>
                    <a:pt x="45" y="81"/>
                    <a:pt x="90" y="161"/>
                    <a:pt x="135" y="242"/>
                  </a:cubicBezTo>
                  <a:cubicBezTo>
                    <a:pt x="90" y="161"/>
                    <a:pt x="45" y="81"/>
                    <a:pt x="1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33"/>
            <p:cNvSpPr/>
            <p:nvPr/>
          </p:nvSpPr>
          <p:spPr>
            <a:xfrm>
              <a:off x="4991675" y="3963675"/>
              <a:ext cx="6100" cy="8400"/>
            </a:xfrm>
            <a:custGeom>
              <a:avLst/>
              <a:gdLst/>
              <a:ahLst/>
              <a:cxnLst/>
              <a:rect l="l" t="t" r="r" b="b"/>
              <a:pathLst>
                <a:path w="244" h="336" extrusionOk="0">
                  <a:moveTo>
                    <a:pt x="58" y="1"/>
                  </a:moveTo>
                  <a:cubicBezTo>
                    <a:pt x="30" y="1"/>
                    <a:pt x="0" y="36"/>
                    <a:pt x="19" y="68"/>
                  </a:cubicBezTo>
                  <a:cubicBezTo>
                    <a:pt x="55" y="157"/>
                    <a:pt x="99" y="237"/>
                    <a:pt x="153" y="317"/>
                  </a:cubicBezTo>
                  <a:cubicBezTo>
                    <a:pt x="161" y="330"/>
                    <a:pt x="172" y="336"/>
                    <a:pt x="184" y="336"/>
                  </a:cubicBezTo>
                  <a:cubicBezTo>
                    <a:pt x="213" y="336"/>
                    <a:pt x="243" y="304"/>
                    <a:pt x="224" y="273"/>
                  </a:cubicBezTo>
                  <a:cubicBezTo>
                    <a:pt x="180" y="192"/>
                    <a:pt x="135" y="112"/>
                    <a:pt x="90" y="23"/>
                  </a:cubicBezTo>
                  <a:cubicBezTo>
                    <a:pt x="82" y="7"/>
                    <a:pt x="70" y="1"/>
                    <a:pt x="58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33"/>
            <p:cNvSpPr/>
            <p:nvPr/>
          </p:nvSpPr>
          <p:spPr>
            <a:xfrm>
              <a:off x="5001050" y="3978275"/>
              <a:ext cx="3825" cy="5175"/>
            </a:xfrm>
            <a:custGeom>
              <a:avLst/>
              <a:gdLst/>
              <a:ahLst/>
              <a:cxnLst/>
              <a:rect l="l" t="t" r="r" b="b"/>
              <a:pathLst>
                <a:path w="153" h="207" extrusionOk="0">
                  <a:moveTo>
                    <a:pt x="153" y="206"/>
                  </a:moveTo>
                  <a:cubicBezTo>
                    <a:pt x="99" y="135"/>
                    <a:pt x="54" y="72"/>
                    <a:pt x="1" y="1"/>
                  </a:cubicBezTo>
                  <a:cubicBezTo>
                    <a:pt x="54" y="72"/>
                    <a:pt x="99" y="135"/>
                    <a:pt x="153" y="206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33"/>
            <p:cNvSpPr/>
            <p:nvPr/>
          </p:nvSpPr>
          <p:spPr>
            <a:xfrm>
              <a:off x="4999525" y="3977150"/>
              <a:ext cx="6925" cy="7350"/>
            </a:xfrm>
            <a:custGeom>
              <a:avLst/>
              <a:gdLst/>
              <a:ahLst/>
              <a:cxnLst/>
              <a:rect l="l" t="t" r="r" b="b"/>
              <a:pathLst>
                <a:path w="277" h="294" extrusionOk="0">
                  <a:moveTo>
                    <a:pt x="61" y="1"/>
                  </a:moveTo>
                  <a:cubicBezTo>
                    <a:pt x="29" y="1"/>
                    <a:pt x="1" y="32"/>
                    <a:pt x="26" y="64"/>
                  </a:cubicBezTo>
                  <a:cubicBezTo>
                    <a:pt x="71" y="135"/>
                    <a:pt x="124" y="215"/>
                    <a:pt x="187" y="278"/>
                  </a:cubicBezTo>
                  <a:cubicBezTo>
                    <a:pt x="195" y="289"/>
                    <a:pt x="206" y="293"/>
                    <a:pt x="216" y="293"/>
                  </a:cubicBezTo>
                  <a:cubicBezTo>
                    <a:pt x="247" y="293"/>
                    <a:pt x="276" y="249"/>
                    <a:pt x="249" y="215"/>
                  </a:cubicBezTo>
                  <a:cubicBezTo>
                    <a:pt x="196" y="153"/>
                    <a:pt x="151" y="91"/>
                    <a:pt x="98" y="19"/>
                  </a:cubicBezTo>
                  <a:cubicBezTo>
                    <a:pt x="87" y="6"/>
                    <a:pt x="74" y="1"/>
                    <a:pt x="61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33"/>
            <p:cNvSpPr/>
            <p:nvPr/>
          </p:nvSpPr>
          <p:spPr>
            <a:xfrm>
              <a:off x="4993025" y="3964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33"/>
            <p:cNvSpPr/>
            <p:nvPr/>
          </p:nvSpPr>
          <p:spPr>
            <a:xfrm>
              <a:off x="4991025" y="3962900"/>
              <a:ext cx="4025" cy="3825"/>
            </a:xfrm>
            <a:custGeom>
              <a:avLst/>
              <a:gdLst/>
              <a:ahLst/>
              <a:cxnLst/>
              <a:rect l="l" t="t" r="r" b="b"/>
              <a:pathLst>
                <a:path w="161" h="153" extrusionOk="0">
                  <a:moveTo>
                    <a:pt x="81" y="0"/>
                  </a:moveTo>
                  <a:cubicBezTo>
                    <a:pt x="61" y="0"/>
                    <a:pt x="41" y="9"/>
                    <a:pt x="27" y="27"/>
                  </a:cubicBezTo>
                  <a:cubicBezTo>
                    <a:pt x="9" y="36"/>
                    <a:pt x="0" y="54"/>
                    <a:pt x="0" y="81"/>
                  </a:cubicBezTo>
                  <a:cubicBezTo>
                    <a:pt x="0" y="90"/>
                    <a:pt x="9" y="107"/>
                    <a:pt x="9" y="116"/>
                  </a:cubicBezTo>
                  <a:cubicBezTo>
                    <a:pt x="18" y="125"/>
                    <a:pt x="18" y="125"/>
                    <a:pt x="27" y="134"/>
                  </a:cubicBezTo>
                  <a:cubicBezTo>
                    <a:pt x="36" y="152"/>
                    <a:pt x="63" y="152"/>
                    <a:pt x="81" y="152"/>
                  </a:cubicBezTo>
                  <a:cubicBezTo>
                    <a:pt x="99" y="152"/>
                    <a:pt x="116" y="152"/>
                    <a:pt x="134" y="134"/>
                  </a:cubicBezTo>
                  <a:cubicBezTo>
                    <a:pt x="152" y="116"/>
                    <a:pt x="161" y="99"/>
                    <a:pt x="161" y="81"/>
                  </a:cubicBezTo>
                  <a:cubicBezTo>
                    <a:pt x="161" y="63"/>
                    <a:pt x="152" y="54"/>
                    <a:pt x="143" y="45"/>
                  </a:cubicBezTo>
                  <a:cubicBezTo>
                    <a:pt x="143" y="36"/>
                    <a:pt x="143" y="27"/>
                    <a:pt x="134" y="27"/>
                  </a:cubicBezTo>
                  <a:cubicBezTo>
                    <a:pt x="121" y="9"/>
                    <a:pt x="101" y="0"/>
                    <a:pt x="81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33"/>
            <p:cNvSpPr/>
            <p:nvPr/>
          </p:nvSpPr>
          <p:spPr>
            <a:xfrm>
              <a:off x="4989675" y="3957100"/>
              <a:ext cx="250" cy="1150"/>
            </a:xfrm>
            <a:custGeom>
              <a:avLst/>
              <a:gdLst/>
              <a:ahLst/>
              <a:cxnLst/>
              <a:rect l="l" t="t" r="r" b="b"/>
              <a:pathLst>
                <a:path w="10" h="46" extrusionOk="0">
                  <a:moveTo>
                    <a:pt x="1" y="0"/>
                  </a:moveTo>
                  <a:cubicBezTo>
                    <a:pt x="1" y="9"/>
                    <a:pt x="10" y="27"/>
                    <a:pt x="10" y="45"/>
                  </a:cubicBezTo>
                  <a:cubicBezTo>
                    <a:pt x="10" y="27"/>
                    <a:pt x="1" y="9"/>
                    <a:pt x="1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33"/>
            <p:cNvSpPr/>
            <p:nvPr/>
          </p:nvSpPr>
          <p:spPr>
            <a:xfrm>
              <a:off x="4987675" y="3955150"/>
              <a:ext cx="4275" cy="4875"/>
            </a:xfrm>
            <a:custGeom>
              <a:avLst/>
              <a:gdLst/>
              <a:ahLst/>
              <a:cxnLst/>
              <a:rect l="l" t="t" r="r" b="b"/>
              <a:pathLst>
                <a:path w="171" h="195" extrusionOk="0">
                  <a:moveTo>
                    <a:pt x="83" y="0"/>
                  </a:moveTo>
                  <a:cubicBezTo>
                    <a:pt x="73" y="0"/>
                    <a:pt x="63" y="2"/>
                    <a:pt x="54" y="7"/>
                  </a:cubicBezTo>
                  <a:cubicBezTo>
                    <a:pt x="18" y="16"/>
                    <a:pt x="1" y="52"/>
                    <a:pt x="1" y="78"/>
                  </a:cubicBezTo>
                  <a:cubicBezTo>
                    <a:pt x="1" y="87"/>
                    <a:pt x="1" y="105"/>
                    <a:pt x="10" y="114"/>
                  </a:cubicBezTo>
                  <a:lnTo>
                    <a:pt x="18" y="150"/>
                  </a:lnTo>
                  <a:cubicBezTo>
                    <a:pt x="36" y="177"/>
                    <a:pt x="63" y="194"/>
                    <a:pt x="90" y="194"/>
                  </a:cubicBezTo>
                  <a:lnTo>
                    <a:pt x="125" y="194"/>
                  </a:lnTo>
                  <a:cubicBezTo>
                    <a:pt x="152" y="177"/>
                    <a:pt x="170" y="150"/>
                    <a:pt x="170" y="123"/>
                  </a:cubicBezTo>
                  <a:cubicBezTo>
                    <a:pt x="170" y="114"/>
                    <a:pt x="170" y="96"/>
                    <a:pt x="161" y="87"/>
                  </a:cubicBezTo>
                  <a:lnTo>
                    <a:pt x="152" y="52"/>
                  </a:lnTo>
                  <a:cubicBezTo>
                    <a:pt x="139" y="19"/>
                    <a:pt x="111" y="0"/>
                    <a:pt x="83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33"/>
            <p:cNvSpPr/>
            <p:nvPr/>
          </p:nvSpPr>
          <p:spPr>
            <a:xfrm>
              <a:off x="4996375" y="3970925"/>
              <a:ext cx="925" cy="1600"/>
            </a:xfrm>
            <a:custGeom>
              <a:avLst/>
              <a:gdLst/>
              <a:ahLst/>
              <a:cxnLst/>
              <a:rect l="l" t="t" r="r" b="b"/>
              <a:pathLst>
                <a:path w="37" h="64" extrusionOk="0">
                  <a:moveTo>
                    <a:pt x="1" y="1"/>
                  </a:moveTo>
                  <a:cubicBezTo>
                    <a:pt x="9" y="18"/>
                    <a:pt x="18" y="36"/>
                    <a:pt x="36" y="63"/>
                  </a:cubicBezTo>
                  <a:cubicBezTo>
                    <a:pt x="18" y="36"/>
                    <a:pt x="9" y="18"/>
                    <a:pt x="1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33"/>
            <p:cNvSpPr/>
            <p:nvPr/>
          </p:nvSpPr>
          <p:spPr>
            <a:xfrm>
              <a:off x="4994375" y="3969050"/>
              <a:ext cx="5150" cy="5250"/>
            </a:xfrm>
            <a:custGeom>
              <a:avLst/>
              <a:gdLst/>
              <a:ahLst/>
              <a:cxnLst/>
              <a:rect l="l" t="t" r="r" b="b"/>
              <a:pathLst>
                <a:path w="206" h="210" extrusionOk="0">
                  <a:moveTo>
                    <a:pt x="80" y="0"/>
                  </a:moveTo>
                  <a:cubicBezTo>
                    <a:pt x="66" y="0"/>
                    <a:pt x="51" y="4"/>
                    <a:pt x="36" y="13"/>
                  </a:cubicBezTo>
                  <a:cubicBezTo>
                    <a:pt x="18" y="22"/>
                    <a:pt x="0" y="49"/>
                    <a:pt x="0" y="76"/>
                  </a:cubicBezTo>
                  <a:cubicBezTo>
                    <a:pt x="0" y="93"/>
                    <a:pt x="9" y="102"/>
                    <a:pt x="9" y="120"/>
                  </a:cubicBezTo>
                  <a:cubicBezTo>
                    <a:pt x="27" y="138"/>
                    <a:pt x="36" y="156"/>
                    <a:pt x="45" y="174"/>
                  </a:cubicBezTo>
                  <a:cubicBezTo>
                    <a:pt x="63" y="200"/>
                    <a:pt x="89" y="209"/>
                    <a:pt x="116" y="209"/>
                  </a:cubicBezTo>
                  <a:cubicBezTo>
                    <a:pt x="125" y="209"/>
                    <a:pt x="143" y="209"/>
                    <a:pt x="152" y="200"/>
                  </a:cubicBezTo>
                  <a:cubicBezTo>
                    <a:pt x="188" y="174"/>
                    <a:pt x="205" y="129"/>
                    <a:pt x="179" y="93"/>
                  </a:cubicBezTo>
                  <a:lnTo>
                    <a:pt x="143" y="40"/>
                  </a:lnTo>
                  <a:cubicBezTo>
                    <a:pt x="131" y="16"/>
                    <a:pt x="107" y="0"/>
                    <a:pt x="80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33"/>
            <p:cNvSpPr/>
            <p:nvPr/>
          </p:nvSpPr>
          <p:spPr>
            <a:xfrm>
              <a:off x="5004850" y="3983425"/>
              <a:ext cx="4475" cy="4925"/>
            </a:xfrm>
            <a:custGeom>
              <a:avLst/>
              <a:gdLst/>
              <a:ahLst/>
              <a:cxnLst/>
              <a:rect l="l" t="t" r="r" b="b"/>
              <a:pathLst>
                <a:path w="179" h="197" extrusionOk="0">
                  <a:moveTo>
                    <a:pt x="1" y="0"/>
                  </a:moveTo>
                  <a:cubicBezTo>
                    <a:pt x="63" y="63"/>
                    <a:pt x="116" y="134"/>
                    <a:pt x="179" y="196"/>
                  </a:cubicBezTo>
                  <a:cubicBezTo>
                    <a:pt x="116" y="134"/>
                    <a:pt x="63" y="63"/>
                    <a:pt x="1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33"/>
            <p:cNvSpPr/>
            <p:nvPr/>
          </p:nvSpPr>
          <p:spPr>
            <a:xfrm>
              <a:off x="5003075" y="3981450"/>
              <a:ext cx="8050" cy="8675"/>
            </a:xfrm>
            <a:custGeom>
              <a:avLst/>
              <a:gdLst/>
              <a:ahLst/>
              <a:cxnLst/>
              <a:rect l="l" t="t" r="r" b="b"/>
              <a:pathLst>
                <a:path w="322" h="347" extrusionOk="0">
                  <a:moveTo>
                    <a:pt x="74" y="1"/>
                  </a:moveTo>
                  <a:cubicBezTo>
                    <a:pt x="58" y="1"/>
                    <a:pt x="42" y="5"/>
                    <a:pt x="27" y="17"/>
                  </a:cubicBezTo>
                  <a:cubicBezTo>
                    <a:pt x="9" y="35"/>
                    <a:pt x="0" y="52"/>
                    <a:pt x="0" y="79"/>
                  </a:cubicBezTo>
                  <a:cubicBezTo>
                    <a:pt x="0" y="97"/>
                    <a:pt x="0" y="115"/>
                    <a:pt x="18" y="124"/>
                  </a:cubicBezTo>
                  <a:cubicBezTo>
                    <a:pt x="72" y="195"/>
                    <a:pt x="134" y="258"/>
                    <a:pt x="187" y="329"/>
                  </a:cubicBezTo>
                  <a:cubicBezTo>
                    <a:pt x="205" y="338"/>
                    <a:pt x="223" y="347"/>
                    <a:pt x="250" y="347"/>
                  </a:cubicBezTo>
                  <a:cubicBezTo>
                    <a:pt x="268" y="347"/>
                    <a:pt x="286" y="347"/>
                    <a:pt x="295" y="329"/>
                  </a:cubicBezTo>
                  <a:cubicBezTo>
                    <a:pt x="312" y="311"/>
                    <a:pt x="321" y="293"/>
                    <a:pt x="321" y="275"/>
                  </a:cubicBezTo>
                  <a:cubicBezTo>
                    <a:pt x="321" y="258"/>
                    <a:pt x="312" y="240"/>
                    <a:pt x="303" y="222"/>
                  </a:cubicBezTo>
                  <a:cubicBezTo>
                    <a:pt x="241" y="159"/>
                    <a:pt x="187" y="97"/>
                    <a:pt x="134" y="26"/>
                  </a:cubicBezTo>
                  <a:cubicBezTo>
                    <a:pt x="118" y="10"/>
                    <a:pt x="97" y="1"/>
                    <a:pt x="74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33"/>
            <p:cNvSpPr/>
            <p:nvPr/>
          </p:nvSpPr>
          <p:spPr>
            <a:xfrm>
              <a:off x="4987225" y="3950175"/>
              <a:ext cx="2475" cy="6950"/>
            </a:xfrm>
            <a:custGeom>
              <a:avLst/>
              <a:gdLst/>
              <a:ahLst/>
              <a:cxnLst/>
              <a:rect l="l" t="t" r="r" b="b"/>
              <a:pathLst>
                <a:path w="99" h="278" extrusionOk="0">
                  <a:moveTo>
                    <a:pt x="99" y="277"/>
                  </a:moveTo>
                  <a:cubicBezTo>
                    <a:pt x="63" y="188"/>
                    <a:pt x="28" y="90"/>
                    <a:pt x="1" y="1"/>
                  </a:cubicBezTo>
                  <a:cubicBezTo>
                    <a:pt x="28" y="90"/>
                    <a:pt x="63" y="188"/>
                    <a:pt x="99" y="277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33"/>
            <p:cNvSpPr/>
            <p:nvPr/>
          </p:nvSpPr>
          <p:spPr>
            <a:xfrm>
              <a:off x="4985850" y="3949150"/>
              <a:ext cx="5150" cy="9000"/>
            </a:xfrm>
            <a:custGeom>
              <a:avLst/>
              <a:gdLst/>
              <a:ahLst/>
              <a:cxnLst/>
              <a:rect l="l" t="t" r="r" b="b"/>
              <a:pathLst>
                <a:path w="206" h="360" extrusionOk="0">
                  <a:moveTo>
                    <a:pt x="53" y="1"/>
                  </a:moveTo>
                  <a:cubicBezTo>
                    <a:pt x="27" y="1"/>
                    <a:pt x="1" y="20"/>
                    <a:pt x="11" y="51"/>
                  </a:cubicBezTo>
                  <a:cubicBezTo>
                    <a:pt x="38" y="149"/>
                    <a:pt x="74" y="238"/>
                    <a:pt x="109" y="327"/>
                  </a:cubicBezTo>
                  <a:cubicBezTo>
                    <a:pt x="117" y="349"/>
                    <a:pt x="136" y="359"/>
                    <a:pt x="154" y="359"/>
                  </a:cubicBezTo>
                  <a:cubicBezTo>
                    <a:pt x="180" y="359"/>
                    <a:pt x="205" y="338"/>
                    <a:pt x="190" y="301"/>
                  </a:cubicBezTo>
                  <a:cubicBezTo>
                    <a:pt x="163" y="212"/>
                    <a:pt x="127" y="122"/>
                    <a:pt x="100" y="33"/>
                  </a:cubicBezTo>
                  <a:lnTo>
                    <a:pt x="100" y="33"/>
                  </a:lnTo>
                  <a:cubicBezTo>
                    <a:pt x="100" y="33"/>
                    <a:pt x="100" y="33"/>
                    <a:pt x="100" y="33"/>
                  </a:cubicBezTo>
                  <a:cubicBezTo>
                    <a:pt x="93" y="11"/>
                    <a:pt x="73" y="1"/>
                    <a:pt x="53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33"/>
            <p:cNvSpPr/>
            <p:nvPr/>
          </p:nvSpPr>
          <p:spPr>
            <a:xfrm>
              <a:off x="5001050" y="3978275"/>
              <a:ext cx="3825" cy="5175"/>
            </a:xfrm>
            <a:custGeom>
              <a:avLst/>
              <a:gdLst/>
              <a:ahLst/>
              <a:cxnLst/>
              <a:rect l="l" t="t" r="r" b="b"/>
              <a:pathLst>
                <a:path w="153" h="207" extrusionOk="0">
                  <a:moveTo>
                    <a:pt x="153" y="206"/>
                  </a:moveTo>
                  <a:lnTo>
                    <a:pt x="153" y="206"/>
                  </a:lnTo>
                  <a:cubicBezTo>
                    <a:pt x="99" y="135"/>
                    <a:pt x="54" y="72"/>
                    <a:pt x="1" y="1"/>
                  </a:cubicBezTo>
                  <a:cubicBezTo>
                    <a:pt x="54" y="72"/>
                    <a:pt x="99" y="135"/>
                    <a:pt x="153" y="206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33"/>
            <p:cNvSpPr/>
            <p:nvPr/>
          </p:nvSpPr>
          <p:spPr>
            <a:xfrm>
              <a:off x="4999525" y="3977150"/>
              <a:ext cx="6925" cy="7350"/>
            </a:xfrm>
            <a:custGeom>
              <a:avLst/>
              <a:gdLst/>
              <a:ahLst/>
              <a:cxnLst/>
              <a:rect l="l" t="t" r="r" b="b"/>
              <a:pathLst>
                <a:path w="277" h="294" extrusionOk="0">
                  <a:moveTo>
                    <a:pt x="61" y="1"/>
                  </a:moveTo>
                  <a:cubicBezTo>
                    <a:pt x="29" y="1"/>
                    <a:pt x="1" y="32"/>
                    <a:pt x="26" y="64"/>
                  </a:cubicBezTo>
                  <a:cubicBezTo>
                    <a:pt x="69" y="132"/>
                    <a:pt x="120" y="208"/>
                    <a:pt x="178" y="269"/>
                  </a:cubicBezTo>
                  <a:lnTo>
                    <a:pt x="178" y="269"/>
                  </a:lnTo>
                  <a:cubicBezTo>
                    <a:pt x="181" y="272"/>
                    <a:pt x="183" y="275"/>
                    <a:pt x="187" y="278"/>
                  </a:cubicBezTo>
                  <a:cubicBezTo>
                    <a:pt x="187" y="278"/>
                    <a:pt x="187" y="278"/>
                    <a:pt x="187" y="278"/>
                  </a:cubicBezTo>
                  <a:lnTo>
                    <a:pt x="187" y="278"/>
                  </a:lnTo>
                  <a:cubicBezTo>
                    <a:pt x="195" y="289"/>
                    <a:pt x="206" y="293"/>
                    <a:pt x="216" y="293"/>
                  </a:cubicBezTo>
                  <a:cubicBezTo>
                    <a:pt x="216" y="293"/>
                    <a:pt x="217" y="293"/>
                    <a:pt x="217" y="293"/>
                  </a:cubicBezTo>
                  <a:lnTo>
                    <a:pt x="217" y="293"/>
                  </a:lnTo>
                  <a:cubicBezTo>
                    <a:pt x="218" y="293"/>
                    <a:pt x="219" y="293"/>
                    <a:pt x="219" y="293"/>
                  </a:cubicBezTo>
                  <a:cubicBezTo>
                    <a:pt x="252" y="293"/>
                    <a:pt x="276" y="249"/>
                    <a:pt x="249" y="215"/>
                  </a:cubicBezTo>
                  <a:cubicBezTo>
                    <a:pt x="196" y="153"/>
                    <a:pt x="151" y="91"/>
                    <a:pt x="98" y="19"/>
                  </a:cubicBezTo>
                  <a:cubicBezTo>
                    <a:pt x="87" y="6"/>
                    <a:pt x="74" y="1"/>
                    <a:pt x="61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33"/>
            <p:cNvSpPr/>
            <p:nvPr/>
          </p:nvSpPr>
          <p:spPr>
            <a:xfrm>
              <a:off x="4993025" y="3964900"/>
              <a:ext cx="1150" cy="2025"/>
            </a:xfrm>
            <a:custGeom>
              <a:avLst/>
              <a:gdLst/>
              <a:ahLst/>
              <a:cxnLst/>
              <a:rect l="l" t="t" r="r" b="b"/>
              <a:pathLst>
                <a:path w="46" h="81" extrusionOk="0">
                  <a:moveTo>
                    <a:pt x="45" y="81"/>
                  </a:moveTo>
                  <a:cubicBezTo>
                    <a:pt x="27" y="54"/>
                    <a:pt x="19" y="27"/>
                    <a:pt x="1" y="1"/>
                  </a:cubicBezTo>
                  <a:lnTo>
                    <a:pt x="1" y="1"/>
                  </a:lnTo>
                  <a:cubicBezTo>
                    <a:pt x="19" y="27"/>
                    <a:pt x="27" y="54"/>
                    <a:pt x="45" y="8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33"/>
            <p:cNvSpPr/>
            <p:nvPr/>
          </p:nvSpPr>
          <p:spPr>
            <a:xfrm>
              <a:off x="4991675" y="3963675"/>
              <a:ext cx="4075" cy="4525"/>
            </a:xfrm>
            <a:custGeom>
              <a:avLst/>
              <a:gdLst/>
              <a:ahLst/>
              <a:cxnLst/>
              <a:rect l="l" t="t" r="r" b="b"/>
              <a:pathLst>
                <a:path w="163" h="181" extrusionOk="0">
                  <a:moveTo>
                    <a:pt x="58" y="1"/>
                  </a:moveTo>
                  <a:cubicBezTo>
                    <a:pt x="30" y="1"/>
                    <a:pt x="0" y="36"/>
                    <a:pt x="19" y="68"/>
                  </a:cubicBezTo>
                  <a:cubicBezTo>
                    <a:pt x="28" y="103"/>
                    <a:pt x="46" y="130"/>
                    <a:pt x="64" y="157"/>
                  </a:cubicBezTo>
                  <a:cubicBezTo>
                    <a:pt x="72" y="174"/>
                    <a:pt x="86" y="181"/>
                    <a:pt x="100" y="181"/>
                  </a:cubicBezTo>
                  <a:cubicBezTo>
                    <a:pt x="131" y="181"/>
                    <a:pt x="162" y="149"/>
                    <a:pt x="144" y="112"/>
                  </a:cubicBezTo>
                  <a:cubicBezTo>
                    <a:pt x="126" y="85"/>
                    <a:pt x="108" y="50"/>
                    <a:pt x="90" y="23"/>
                  </a:cubicBezTo>
                  <a:cubicBezTo>
                    <a:pt x="82" y="7"/>
                    <a:pt x="70" y="1"/>
                    <a:pt x="58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33"/>
            <p:cNvSpPr/>
            <p:nvPr/>
          </p:nvSpPr>
          <p:spPr>
            <a:xfrm>
              <a:off x="4983225" y="3933225"/>
              <a:ext cx="1350" cy="5825"/>
            </a:xfrm>
            <a:custGeom>
              <a:avLst/>
              <a:gdLst/>
              <a:ahLst/>
              <a:cxnLst/>
              <a:rect l="l" t="t" r="r" b="b"/>
              <a:pathLst>
                <a:path w="54" h="233" extrusionOk="0">
                  <a:moveTo>
                    <a:pt x="18" y="1"/>
                  </a:moveTo>
                  <a:cubicBezTo>
                    <a:pt x="9" y="81"/>
                    <a:pt x="9" y="162"/>
                    <a:pt x="0" y="233"/>
                  </a:cubicBezTo>
                  <a:lnTo>
                    <a:pt x="54" y="233"/>
                  </a:lnTo>
                  <a:cubicBezTo>
                    <a:pt x="54" y="224"/>
                    <a:pt x="54" y="215"/>
                    <a:pt x="45" y="206"/>
                  </a:cubicBezTo>
                  <a:cubicBezTo>
                    <a:pt x="36" y="144"/>
                    <a:pt x="27" y="72"/>
                    <a:pt x="18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33"/>
            <p:cNvSpPr/>
            <p:nvPr/>
          </p:nvSpPr>
          <p:spPr>
            <a:xfrm>
              <a:off x="4982100" y="3932225"/>
              <a:ext cx="3700" cy="8000"/>
            </a:xfrm>
            <a:custGeom>
              <a:avLst/>
              <a:gdLst/>
              <a:ahLst/>
              <a:cxnLst/>
              <a:rect l="l" t="t" r="r" b="b"/>
              <a:pathLst>
                <a:path w="148" h="320" extrusionOk="0">
                  <a:moveTo>
                    <a:pt x="66" y="1"/>
                  </a:moveTo>
                  <a:cubicBezTo>
                    <a:pt x="45" y="1"/>
                    <a:pt x="23" y="14"/>
                    <a:pt x="18" y="41"/>
                  </a:cubicBezTo>
                  <a:cubicBezTo>
                    <a:pt x="9" y="121"/>
                    <a:pt x="9" y="202"/>
                    <a:pt x="1" y="273"/>
                  </a:cubicBezTo>
                  <a:cubicBezTo>
                    <a:pt x="1" y="296"/>
                    <a:pt x="21" y="319"/>
                    <a:pt x="38" y="319"/>
                  </a:cubicBezTo>
                  <a:cubicBezTo>
                    <a:pt x="40" y="319"/>
                    <a:pt x="43" y="319"/>
                    <a:pt x="45" y="317"/>
                  </a:cubicBezTo>
                  <a:lnTo>
                    <a:pt x="99" y="317"/>
                  </a:lnTo>
                  <a:cubicBezTo>
                    <a:pt x="104" y="317"/>
                    <a:pt x="109" y="315"/>
                    <a:pt x="113" y="312"/>
                  </a:cubicBezTo>
                  <a:lnTo>
                    <a:pt x="113" y="312"/>
                  </a:lnTo>
                  <a:cubicBezTo>
                    <a:pt x="132" y="310"/>
                    <a:pt x="147" y="296"/>
                    <a:pt x="143" y="273"/>
                  </a:cubicBezTo>
                  <a:cubicBezTo>
                    <a:pt x="134" y="193"/>
                    <a:pt x="117" y="121"/>
                    <a:pt x="108" y="41"/>
                  </a:cubicBezTo>
                  <a:cubicBezTo>
                    <a:pt x="108" y="14"/>
                    <a:pt x="88" y="1"/>
                    <a:pt x="66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33"/>
            <p:cNvSpPr/>
            <p:nvPr/>
          </p:nvSpPr>
          <p:spPr>
            <a:xfrm>
              <a:off x="4994150" y="3967125"/>
              <a:ext cx="6925" cy="11175"/>
            </a:xfrm>
            <a:custGeom>
              <a:avLst/>
              <a:gdLst/>
              <a:ahLst/>
              <a:cxnLst/>
              <a:rect l="l" t="t" r="r" b="b"/>
              <a:pathLst>
                <a:path w="277" h="447" extrusionOk="0">
                  <a:moveTo>
                    <a:pt x="0" y="1"/>
                  </a:moveTo>
                  <a:cubicBezTo>
                    <a:pt x="81" y="153"/>
                    <a:pt x="170" y="304"/>
                    <a:pt x="277" y="447"/>
                  </a:cubicBezTo>
                  <a:cubicBezTo>
                    <a:pt x="223" y="367"/>
                    <a:pt x="170" y="286"/>
                    <a:pt x="125" y="215"/>
                  </a:cubicBezTo>
                  <a:cubicBezTo>
                    <a:pt x="107" y="188"/>
                    <a:pt x="98" y="170"/>
                    <a:pt x="90" y="153"/>
                  </a:cubicBezTo>
                  <a:cubicBezTo>
                    <a:pt x="54" y="99"/>
                    <a:pt x="27" y="46"/>
                    <a:pt x="0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33"/>
            <p:cNvSpPr/>
            <p:nvPr/>
          </p:nvSpPr>
          <p:spPr>
            <a:xfrm>
              <a:off x="4991925" y="3965125"/>
              <a:ext cx="11400" cy="14975"/>
            </a:xfrm>
            <a:custGeom>
              <a:avLst/>
              <a:gdLst/>
              <a:ahLst/>
              <a:cxnLst/>
              <a:rect l="l" t="t" r="r" b="b"/>
              <a:pathLst>
                <a:path w="456" h="599" extrusionOk="0">
                  <a:moveTo>
                    <a:pt x="93" y="1"/>
                  </a:moveTo>
                  <a:cubicBezTo>
                    <a:pt x="79" y="1"/>
                    <a:pt x="66" y="4"/>
                    <a:pt x="54" y="10"/>
                  </a:cubicBezTo>
                  <a:cubicBezTo>
                    <a:pt x="18" y="27"/>
                    <a:pt x="0" y="72"/>
                    <a:pt x="27" y="117"/>
                  </a:cubicBezTo>
                  <a:cubicBezTo>
                    <a:pt x="27" y="126"/>
                    <a:pt x="36" y="143"/>
                    <a:pt x="45" y="152"/>
                  </a:cubicBezTo>
                  <a:cubicBezTo>
                    <a:pt x="63" y="197"/>
                    <a:pt x="89" y="233"/>
                    <a:pt x="107" y="277"/>
                  </a:cubicBezTo>
                  <a:lnTo>
                    <a:pt x="143" y="331"/>
                  </a:lnTo>
                  <a:cubicBezTo>
                    <a:pt x="152" y="340"/>
                    <a:pt x="152" y="349"/>
                    <a:pt x="161" y="357"/>
                  </a:cubicBezTo>
                  <a:cubicBezTo>
                    <a:pt x="205" y="420"/>
                    <a:pt x="241" y="482"/>
                    <a:pt x="286" y="545"/>
                  </a:cubicBezTo>
                  <a:cubicBezTo>
                    <a:pt x="286" y="554"/>
                    <a:pt x="294" y="563"/>
                    <a:pt x="303" y="572"/>
                  </a:cubicBezTo>
                  <a:cubicBezTo>
                    <a:pt x="321" y="589"/>
                    <a:pt x="339" y="598"/>
                    <a:pt x="366" y="598"/>
                  </a:cubicBezTo>
                  <a:cubicBezTo>
                    <a:pt x="384" y="598"/>
                    <a:pt x="393" y="598"/>
                    <a:pt x="410" y="589"/>
                  </a:cubicBezTo>
                  <a:cubicBezTo>
                    <a:pt x="446" y="563"/>
                    <a:pt x="455" y="518"/>
                    <a:pt x="428" y="482"/>
                  </a:cubicBezTo>
                  <a:cubicBezTo>
                    <a:pt x="419" y="473"/>
                    <a:pt x="419" y="465"/>
                    <a:pt x="410" y="456"/>
                  </a:cubicBezTo>
                  <a:cubicBezTo>
                    <a:pt x="375" y="402"/>
                    <a:pt x="330" y="340"/>
                    <a:pt x="294" y="277"/>
                  </a:cubicBezTo>
                  <a:cubicBezTo>
                    <a:pt x="259" y="215"/>
                    <a:pt x="214" y="152"/>
                    <a:pt x="179" y="81"/>
                  </a:cubicBezTo>
                  <a:cubicBezTo>
                    <a:pt x="179" y="81"/>
                    <a:pt x="179" y="81"/>
                    <a:pt x="179" y="72"/>
                  </a:cubicBezTo>
                  <a:lnTo>
                    <a:pt x="161" y="36"/>
                  </a:lnTo>
                  <a:cubicBezTo>
                    <a:pt x="149" y="13"/>
                    <a:pt x="121" y="1"/>
                    <a:pt x="93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33"/>
            <p:cNvSpPr/>
            <p:nvPr/>
          </p:nvSpPr>
          <p:spPr>
            <a:xfrm>
              <a:off x="4989675" y="3957100"/>
              <a:ext cx="3375" cy="7825"/>
            </a:xfrm>
            <a:custGeom>
              <a:avLst/>
              <a:gdLst/>
              <a:ahLst/>
              <a:cxnLst/>
              <a:rect l="l" t="t" r="r" b="b"/>
              <a:pathLst>
                <a:path w="135" h="313" extrusionOk="0">
                  <a:moveTo>
                    <a:pt x="1" y="0"/>
                  </a:moveTo>
                  <a:cubicBezTo>
                    <a:pt x="1" y="9"/>
                    <a:pt x="10" y="27"/>
                    <a:pt x="10" y="45"/>
                  </a:cubicBezTo>
                  <a:cubicBezTo>
                    <a:pt x="22" y="70"/>
                    <a:pt x="34" y="95"/>
                    <a:pt x="46" y="120"/>
                  </a:cubicBezTo>
                  <a:lnTo>
                    <a:pt x="46" y="120"/>
                  </a:lnTo>
                  <a:cubicBezTo>
                    <a:pt x="30" y="81"/>
                    <a:pt x="15" y="41"/>
                    <a:pt x="1" y="0"/>
                  </a:cubicBezTo>
                  <a:close/>
                  <a:moveTo>
                    <a:pt x="46" y="120"/>
                  </a:moveTo>
                  <a:cubicBezTo>
                    <a:pt x="72" y="184"/>
                    <a:pt x="102" y="247"/>
                    <a:pt x="135" y="313"/>
                  </a:cubicBezTo>
                  <a:cubicBezTo>
                    <a:pt x="103" y="249"/>
                    <a:pt x="75" y="185"/>
                    <a:pt x="46" y="12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33"/>
            <p:cNvSpPr/>
            <p:nvPr/>
          </p:nvSpPr>
          <p:spPr>
            <a:xfrm>
              <a:off x="4987450" y="3955150"/>
              <a:ext cx="7825" cy="11575"/>
            </a:xfrm>
            <a:custGeom>
              <a:avLst/>
              <a:gdLst/>
              <a:ahLst/>
              <a:cxnLst/>
              <a:rect l="l" t="t" r="r" b="b"/>
              <a:pathLst>
                <a:path w="313" h="463" extrusionOk="0">
                  <a:moveTo>
                    <a:pt x="88" y="0"/>
                  </a:moveTo>
                  <a:cubicBezTo>
                    <a:pt x="77" y="0"/>
                    <a:pt x="66" y="2"/>
                    <a:pt x="54" y="7"/>
                  </a:cubicBezTo>
                  <a:cubicBezTo>
                    <a:pt x="19" y="16"/>
                    <a:pt x="1" y="70"/>
                    <a:pt x="19" y="105"/>
                  </a:cubicBezTo>
                  <a:cubicBezTo>
                    <a:pt x="19" y="114"/>
                    <a:pt x="19" y="123"/>
                    <a:pt x="27" y="141"/>
                  </a:cubicBezTo>
                  <a:lnTo>
                    <a:pt x="27" y="150"/>
                  </a:lnTo>
                  <a:cubicBezTo>
                    <a:pt x="36" y="159"/>
                    <a:pt x="45" y="177"/>
                    <a:pt x="45" y="194"/>
                  </a:cubicBezTo>
                  <a:cubicBezTo>
                    <a:pt x="63" y="230"/>
                    <a:pt x="81" y="275"/>
                    <a:pt x="99" y="310"/>
                  </a:cubicBezTo>
                  <a:cubicBezTo>
                    <a:pt x="117" y="346"/>
                    <a:pt x="134" y="391"/>
                    <a:pt x="152" y="426"/>
                  </a:cubicBezTo>
                  <a:cubicBezTo>
                    <a:pt x="170" y="453"/>
                    <a:pt x="197" y="462"/>
                    <a:pt x="224" y="462"/>
                  </a:cubicBezTo>
                  <a:cubicBezTo>
                    <a:pt x="233" y="462"/>
                    <a:pt x="242" y="462"/>
                    <a:pt x="259" y="453"/>
                  </a:cubicBezTo>
                  <a:cubicBezTo>
                    <a:pt x="295" y="435"/>
                    <a:pt x="313" y="391"/>
                    <a:pt x="295" y="355"/>
                  </a:cubicBezTo>
                  <a:cubicBezTo>
                    <a:pt x="277" y="319"/>
                    <a:pt x="259" y="284"/>
                    <a:pt x="242" y="248"/>
                  </a:cubicBezTo>
                  <a:cubicBezTo>
                    <a:pt x="224" y="212"/>
                    <a:pt x="206" y="168"/>
                    <a:pt x="188" y="132"/>
                  </a:cubicBezTo>
                  <a:cubicBezTo>
                    <a:pt x="188" y="114"/>
                    <a:pt x="179" y="96"/>
                    <a:pt x="170" y="78"/>
                  </a:cubicBezTo>
                  <a:lnTo>
                    <a:pt x="161" y="52"/>
                  </a:lnTo>
                  <a:cubicBezTo>
                    <a:pt x="148" y="19"/>
                    <a:pt x="120" y="0"/>
                    <a:pt x="88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33"/>
            <p:cNvSpPr/>
            <p:nvPr/>
          </p:nvSpPr>
          <p:spPr>
            <a:xfrm>
              <a:off x="5004850" y="3983425"/>
              <a:ext cx="4475" cy="4925"/>
            </a:xfrm>
            <a:custGeom>
              <a:avLst/>
              <a:gdLst/>
              <a:ahLst/>
              <a:cxnLst/>
              <a:rect l="l" t="t" r="r" b="b"/>
              <a:pathLst>
                <a:path w="179" h="197" extrusionOk="0">
                  <a:moveTo>
                    <a:pt x="1" y="0"/>
                  </a:moveTo>
                  <a:cubicBezTo>
                    <a:pt x="63" y="63"/>
                    <a:pt x="116" y="134"/>
                    <a:pt x="179" y="196"/>
                  </a:cubicBezTo>
                  <a:cubicBezTo>
                    <a:pt x="116" y="134"/>
                    <a:pt x="63" y="63"/>
                    <a:pt x="1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33"/>
            <p:cNvSpPr/>
            <p:nvPr/>
          </p:nvSpPr>
          <p:spPr>
            <a:xfrm>
              <a:off x="5003075" y="3981450"/>
              <a:ext cx="8050" cy="8675"/>
            </a:xfrm>
            <a:custGeom>
              <a:avLst/>
              <a:gdLst/>
              <a:ahLst/>
              <a:cxnLst/>
              <a:rect l="l" t="t" r="r" b="b"/>
              <a:pathLst>
                <a:path w="322" h="347" extrusionOk="0">
                  <a:moveTo>
                    <a:pt x="74" y="1"/>
                  </a:moveTo>
                  <a:cubicBezTo>
                    <a:pt x="58" y="1"/>
                    <a:pt x="42" y="5"/>
                    <a:pt x="27" y="17"/>
                  </a:cubicBezTo>
                  <a:cubicBezTo>
                    <a:pt x="9" y="35"/>
                    <a:pt x="0" y="52"/>
                    <a:pt x="0" y="79"/>
                  </a:cubicBezTo>
                  <a:cubicBezTo>
                    <a:pt x="0" y="97"/>
                    <a:pt x="0" y="115"/>
                    <a:pt x="18" y="124"/>
                  </a:cubicBezTo>
                  <a:cubicBezTo>
                    <a:pt x="72" y="195"/>
                    <a:pt x="134" y="258"/>
                    <a:pt x="187" y="329"/>
                  </a:cubicBezTo>
                  <a:cubicBezTo>
                    <a:pt x="205" y="338"/>
                    <a:pt x="223" y="347"/>
                    <a:pt x="250" y="347"/>
                  </a:cubicBezTo>
                  <a:cubicBezTo>
                    <a:pt x="268" y="347"/>
                    <a:pt x="286" y="347"/>
                    <a:pt x="295" y="329"/>
                  </a:cubicBezTo>
                  <a:cubicBezTo>
                    <a:pt x="312" y="311"/>
                    <a:pt x="321" y="293"/>
                    <a:pt x="321" y="275"/>
                  </a:cubicBezTo>
                  <a:cubicBezTo>
                    <a:pt x="321" y="258"/>
                    <a:pt x="312" y="240"/>
                    <a:pt x="303" y="222"/>
                  </a:cubicBezTo>
                  <a:cubicBezTo>
                    <a:pt x="241" y="159"/>
                    <a:pt x="187" y="97"/>
                    <a:pt x="134" y="26"/>
                  </a:cubicBezTo>
                  <a:cubicBezTo>
                    <a:pt x="118" y="10"/>
                    <a:pt x="97" y="1"/>
                    <a:pt x="74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33"/>
            <p:cNvSpPr/>
            <p:nvPr/>
          </p:nvSpPr>
          <p:spPr>
            <a:xfrm>
              <a:off x="4953775" y="3939025"/>
              <a:ext cx="55550" cy="60025"/>
            </a:xfrm>
            <a:custGeom>
              <a:avLst/>
              <a:gdLst/>
              <a:ahLst/>
              <a:cxnLst/>
              <a:rect l="l" t="t" r="r" b="b"/>
              <a:pathLst>
                <a:path w="2222" h="2401" extrusionOk="0">
                  <a:moveTo>
                    <a:pt x="1178" y="1"/>
                  </a:moveTo>
                  <a:cubicBezTo>
                    <a:pt x="1134" y="10"/>
                    <a:pt x="1080" y="10"/>
                    <a:pt x="1035" y="19"/>
                  </a:cubicBezTo>
                  <a:cubicBezTo>
                    <a:pt x="447" y="126"/>
                    <a:pt x="1" y="616"/>
                    <a:pt x="1" y="1205"/>
                  </a:cubicBezTo>
                  <a:cubicBezTo>
                    <a:pt x="1" y="1669"/>
                    <a:pt x="277" y="2079"/>
                    <a:pt x="696" y="2276"/>
                  </a:cubicBezTo>
                  <a:cubicBezTo>
                    <a:pt x="812" y="2329"/>
                    <a:pt x="946" y="2374"/>
                    <a:pt x="1089" y="2392"/>
                  </a:cubicBezTo>
                  <a:cubicBezTo>
                    <a:pt x="1142" y="2392"/>
                    <a:pt x="1196" y="2401"/>
                    <a:pt x="1250" y="2401"/>
                  </a:cubicBezTo>
                  <a:cubicBezTo>
                    <a:pt x="1294" y="2401"/>
                    <a:pt x="1330" y="2401"/>
                    <a:pt x="1366" y="2392"/>
                  </a:cubicBezTo>
                  <a:cubicBezTo>
                    <a:pt x="1392" y="2392"/>
                    <a:pt x="1428" y="2383"/>
                    <a:pt x="1464" y="2383"/>
                  </a:cubicBezTo>
                  <a:cubicBezTo>
                    <a:pt x="1589" y="2365"/>
                    <a:pt x="1696" y="2320"/>
                    <a:pt x="1812" y="2276"/>
                  </a:cubicBezTo>
                  <a:cubicBezTo>
                    <a:pt x="1963" y="2204"/>
                    <a:pt x="2106" y="2097"/>
                    <a:pt x="2222" y="1972"/>
                  </a:cubicBezTo>
                  <a:cubicBezTo>
                    <a:pt x="2159" y="1910"/>
                    <a:pt x="2106" y="1839"/>
                    <a:pt x="2044" y="1776"/>
                  </a:cubicBezTo>
                  <a:cubicBezTo>
                    <a:pt x="1990" y="1705"/>
                    <a:pt x="1945" y="1642"/>
                    <a:pt x="1892" y="1571"/>
                  </a:cubicBezTo>
                  <a:cubicBezTo>
                    <a:pt x="1785" y="1428"/>
                    <a:pt x="1696" y="1277"/>
                    <a:pt x="1615" y="1125"/>
                  </a:cubicBezTo>
                  <a:cubicBezTo>
                    <a:pt x="1597" y="1089"/>
                    <a:pt x="1589" y="1062"/>
                    <a:pt x="1571" y="1036"/>
                  </a:cubicBezTo>
                  <a:cubicBezTo>
                    <a:pt x="1517" y="929"/>
                    <a:pt x="1473" y="831"/>
                    <a:pt x="1437" y="723"/>
                  </a:cubicBezTo>
                  <a:cubicBezTo>
                    <a:pt x="1401" y="634"/>
                    <a:pt x="1366" y="536"/>
                    <a:pt x="1339" y="447"/>
                  </a:cubicBezTo>
                  <a:cubicBezTo>
                    <a:pt x="1294" y="304"/>
                    <a:pt x="1258" y="153"/>
                    <a:pt x="1232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33"/>
            <p:cNvSpPr/>
            <p:nvPr/>
          </p:nvSpPr>
          <p:spPr>
            <a:xfrm>
              <a:off x="4951775" y="3937025"/>
              <a:ext cx="59575" cy="64025"/>
            </a:xfrm>
            <a:custGeom>
              <a:avLst/>
              <a:gdLst/>
              <a:ahLst/>
              <a:cxnLst/>
              <a:rect l="l" t="t" r="r" b="b"/>
              <a:pathLst>
                <a:path w="2383" h="2561" extrusionOk="0">
                  <a:moveTo>
                    <a:pt x="1249" y="161"/>
                  </a:moveTo>
                  <a:cubicBezTo>
                    <a:pt x="1267" y="286"/>
                    <a:pt x="1303" y="420"/>
                    <a:pt x="1338" y="545"/>
                  </a:cubicBezTo>
                  <a:cubicBezTo>
                    <a:pt x="1374" y="634"/>
                    <a:pt x="1401" y="732"/>
                    <a:pt x="1437" y="830"/>
                  </a:cubicBezTo>
                  <a:cubicBezTo>
                    <a:pt x="1490" y="946"/>
                    <a:pt x="1535" y="1053"/>
                    <a:pt x="1579" y="1151"/>
                  </a:cubicBezTo>
                  <a:cubicBezTo>
                    <a:pt x="1588" y="1169"/>
                    <a:pt x="1597" y="1187"/>
                    <a:pt x="1606" y="1205"/>
                  </a:cubicBezTo>
                  <a:lnTo>
                    <a:pt x="1633" y="1241"/>
                  </a:lnTo>
                  <a:cubicBezTo>
                    <a:pt x="1722" y="1410"/>
                    <a:pt x="1811" y="1562"/>
                    <a:pt x="1909" y="1696"/>
                  </a:cubicBezTo>
                  <a:cubicBezTo>
                    <a:pt x="1963" y="1767"/>
                    <a:pt x="2016" y="1838"/>
                    <a:pt x="2070" y="1901"/>
                  </a:cubicBezTo>
                  <a:cubicBezTo>
                    <a:pt x="2106" y="1954"/>
                    <a:pt x="2150" y="1999"/>
                    <a:pt x="2195" y="2052"/>
                  </a:cubicBezTo>
                  <a:cubicBezTo>
                    <a:pt x="2097" y="2142"/>
                    <a:pt x="1981" y="2222"/>
                    <a:pt x="1856" y="2284"/>
                  </a:cubicBezTo>
                  <a:cubicBezTo>
                    <a:pt x="1749" y="2329"/>
                    <a:pt x="1642" y="2365"/>
                    <a:pt x="1535" y="2382"/>
                  </a:cubicBezTo>
                  <a:cubicBezTo>
                    <a:pt x="1499" y="2391"/>
                    <a:pt x="1472" y="2391"/>
                    <a:pt x="1437" y="2400"/>
                  </a:cubicBezTo>
                  <a:lnTo>
                    <a:pt x="1330" y="2400"/>
                  </a:lnTo>
                  <a:cubicBezTo>
                    <a:pt x="1316" y="2403"/>
                    <a:pt x="1303" y="2404"/>
                    <a:pt x="1290" y="2404"/>
                  </a:cubicBezTo>
                  <a:cubicBezTo>
                    <a:pt x="1257" y="2404"/>
                    <a:pt x="1222" y="2398"/>
                    <a:pt x="1178" y="2391"/>
                  </a:cubicBezTo>
                  <a:cubicBezTo>
                    <a:pt x="1053" y="2374"/>
                    <a:pt x="928" y="2338"/>
                    <a:pt x="803" y="2284"/>
                  </a:cubicBezTo>
                  <a:cubicBezTo>
                    <a:pt x="402" y="2088"/>
                    <a:pt x="152" y="1704"/>
                    <a:pt x="161" y="1285"/>
                  </a:cubicBezTo>
                  <a:cubicBezTo>
                    <a:pt x="161" y="741"/>
                    <a:pt x="571" y="277"/>
                    <a:pt x="1124" y="179"/>
                  </a:cubicBezTo>
                  <a:cubicBezTo>
                    <a:pt x="1160" y="170"/>
                    <a:pt x="1205" y="161"/>
                    <a:pt x="1249" y="161"/>
                  </a:cubicBezTo>
                  <a:close/>
                  <a:moveTo>
                    <a:pt x="1276" y="1"/>
                  </a:moveTo>
                  <a:lnTo>
                    <a:pt x="1258" y="10"/>
                  </a:lnTo>
                  <a:cubicBezTo>
                    <a:pt x="1205" y="10"/>
                    <a:pt x="1151" y="18"/>
                    <a:pt x="1098" y="27"/>
                  </a:cubicBezTo>
                  <a:cubicBezTo>
                    <a:pt x="464" y="143"/>
                    <a:pt x="9" y="670"/>
                    <a:pt x="0" y="1276"/>
                  </a:cubicBezTo>
                  <a:cubicBezTo>
                    <a:pt x="0" y="1767"/>
                    <a:pt x="286" y="2204"/>
                    <a:pt x="741" y="2418"/>
                  </a:cubicBezTo>
                  <a:cubicBezTo>
                    <a:pt x="875" y="2490"/>
                    <a:pt x="1017" y="2525"/>
                    <a:pt x="1160" y="2543"/>
                  </a:cubicBezTo>
                  <a:cubicBezTo>
                    <a:pt x="1222" y="2552"/>
                    <a:pt x="1276" y="2561"/>
                    <a:pt x="1330" y="2561"/>
                  </a:cubicBezTo>
                  <a:cubicBezTo>
                    <a:pt x="1374" y="2552"/>
                    <a:pt x="1410" y="2552"/>
                    <a:pt x="1446" y="2552"/>
                  </a:cubicBezTo>
                  <a:cubicBezTo>
                    <a:pt x="1481" y="2543"/>
                    <a:pt x="1517" y="2543"/>
                    <a:pt x="1553" y="2534"/>
                  </a:cubicBezTo>
                  <a:cubicBezTo>
                    <a:pt x="1677" y="2516"/>
                    <a:pt x="1802" y="2481"/>
                    <a:pt x="1918" y="2427"/>
                  </a:cubicBezTo>
                  <a:cubicBezTo>
                    <a:pt x="2088" y="2347"/>
                    <a:pt x="2239" y="2240"/>
                    <a:pt x="2355" y="2106"/>
                  </a:cubicBezTo>
                  <a:cubicBezTo>
                    <a:pt x="2382" y="2070"/>
                    <a:pt x="2382" y="2026"/>
                    <a:pt x="2355" y="1999"/>
                  </a:cubicBezTo>
                  <a:cubicBezTo>
                    <a:pt x="2293" y="1936"/>
                    <a:pt x="2239" y="1874"/>
                    <a:pt x="2186" y="1803"/>
                  </a:cubicBezTo>
                  <a:cubicBezTo>
                    <a:pt x="2132" y="1740"/>
                    <a:pt x="2079" y="1669"/>
                    <a:pt x="2034" y="1606"/>
                  </a:cubicBezTo>
                  <a:cubicBezTo>
                    <a:pt x="1936" y="1473"/>
                    <a:pt x="1856" y="1330"/>
                    <a:pt x="1767" y="1160"/>
                  </a:cubicBezTo>
                  <a:lnTo>
                    <a:pt x="1749" y="1125"/>
                  </a:lnTo>
                  <a:cubicBezTo>
                    <a:pt x="1740" y="1116"/>
                    <a:pt x="1731" y="1098"/>
                    <a:pt x="1722" y="1080"/>
                  </a:cubicBezTo>
                  <a:cubicBezTo>
                    <a:pt x="1669" y="982"/>
                    <a:pt x="1624" y="884"/>
                    <a:pt x="1588" y="777"/>
                  </a:cubicBezTo>
                  <a:cubicBezTo>
                    <a:pt x="1544" y="679"/>
                    <a:pt x="1517" y="589"/>
                    <a:pt x="1490" y="500"/>
                  </a:cubicBezTo>
                  <a:cubicBezTo>
                    <a:pt x="1446" y="357"/>
                    <a:pt x="1410" y="206"/>
                    <a:pt x="1383" y="63"/>
                  </a:cubicBezTo>
                  <a:cubicBezTo>
                    <a:pt x="1374" y="27"/>
                    <a:pt x="1347" y="1"/>
                    <a:pt x="13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33"/>
            <p:cNvSpPr/>
            <p:nvPr/>
          </p:nvSpPr>
          <p:spPr>
            <a:xfrm>
              <a:off x="5208250" y="3945275"/>
              <a:ext cx="700" cy="2250"/>
            </a:xfrm>
            <a:custGeom>
              <a:avLst/>
              <a:gdLst/>
              <a:ahLst/>
              <a:cxnLst/>
              <a:rect l="l" t="t" r="r" b="b"/>
              <a:pathLst>
                <a:path w="28" h="90" extrusionOk="0">
                  <a:moveTo>
                    <a:pt x="1" y="90"/>
                  </a:moveTo>
                  <a:cubicBezTo>
                    <a:pt x="9" y="63"/>
                    <a:pt x="18" y="36"/>
                    <a:pt x="27" y="1"/>
                  </a:cubicBezTo>
                  <a:cubicBezTo>
                    <a:pt x="18" y="36"/>
                    <a:pt x="9" y="63"/>
                    <a:pt x="1" y="9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33"/>
            <p:cNvSpPr/>
            <p:nvPr/>
          </p:nvSpPr>
          <p:spPr>
            <a:xfrm>
              <a:off x="5206250" y="3943450"/>
              <a:ext cx="4925" cy="6100"/>
            </a:xfrm>
            <a:custGeom>
              <a:avLst/>
              <a:gdLst/>
              <a:ahLst/>
              <a:cxnLst/>
              <a:rect l="l" t="t" r="r" b="b"/>
              <a:pathLst>
                <a:path w="197" h="244" extrusionOk="0">
                  <a:moveTo>
                    <a:pt x="104" y="0"/>
                  </a:moveTo>
                  <a:cubicBezTo>
                    <a:pt x="69" y="0"/>
                    <a:pt x="43" y="19"/>
                    <a:pt x="36" y="56"/>
                  </a:cubicBezTo>
                  <a:cubicBezTo>
                    <a:pt x="27" y="74"/>
                    <a:pt x="27" y="83"/>
                    <a:pt x="18" y="100"/>
                  </a:cubicBezTo>
                  <a:cubicBezTo>
                    <a:pt x="18" y="109"/>
                    <a:pt x="18" y="109"/>
                    <a:pt x="18" y="118"/>
                  </a:cubicBezTo>
                  <a:lnTo>
                    <a:pt x="9" y="145"/>
                  </a:lnTo>
                  <a:cubicBezTo>
                    <a:pt x="0" y="190"/>
                    <a:pt x="18" y="225"/>
                    <a:pt x="63" y="243"/>
                  </a:cubicBezTo>
                  <a:lnTo>
                    <a:pt x="81" y="243"/>
                  </a:lnTo>
                  <a:cubicBezTo>
                    <a:pt x="116" y="243"/>
                    <a:pt x="152" y="225"/>
                    <a:pt x="161" y="190"/>
                  </a:cubicBezTo>
                  <a:lnTo>
                    <a:pt x="161" y="163"/>
                  </a:lnTo>
                  <a:cubicBezTo>
                    <a:pt x="161" y="154"/>
                    <a:pt x="170" y="145"/>
                    <a:pt x="170" y="145"/>
                  </a:cubicBezTo>
                  <a:cubicBezTo>
                    <a:pt x="170" y="127"/>
                    <a:pt x="179" y="109"/>
                    <a:pt x="179" y="92"/>
                  </a:cubicBezTo>
                  <a:cubicBezTo>
                    <a:pt x="196" y="56"/>
                    <a:pt x="170" y="11"/>
                    <a:pt x="125" y="2"/>
                  </a:cubicBezTo>
                  <a:cubicBezTo>
                    <a:pt x="118" y="1"/>
                    <a:pt x="110" y="0"/>
                    <a:pt x="104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33"/>
            <p:cNvSpPr/>
            <p:nvPr/>
          </p:nvSpPr>
          <p:spPr>
            <a:xfrm>
              <a:off x="5202900" y="3959325"/>
              <a:ext cx="1350" cy="3150"/>
            </a:xfrm>
            <a:custGeom>
              <a:avLst/>
              <a:gdLst/>
              <a:ahLst/>
              <a:cxnLst/>
              <a:rect l="l" t="t" r="r" b="b"/>
              <a:pathLst>
                <a:path w="54" h="126" extrusionOk="0">
                  <a:moveTo>
                    <a:pt x="54" y="1"/>
                  </a:moveTo>
                  <a:lnTo>
                    <a:pt x="54" y="1"/>
                  </a:lnTo>
                  <a:cubicBezTo>
                    <a:pt x="50" y="8"/>
                    <a:pt x="48" y="14"/>
                    <a:pt x="46" y="20"/>
                  </a:cubicBezTo>
                  <a:lnTo>
                    <a:pt x="46" y="20"/>
                  </a:lnTo>
                  <a:cubicBezTo>
                    <a:pt x="49" y="14"/>
                    <a:pt x="51" y="7"/>
                    <a:pt x="54" y="1"/>
                  </a:cubicBezTo>
                  <a:close/>
                  <a:moveTo>
                    <a:pt x="46" y="20"/>
                  </a:moveTo>
                  <a:lnTo>
                    <a:pt x="46" y="20"/>
                  </a:lnTo>
                  <a:cubicBezTo>
                    <a:pt x="38" y="38"/>
                    <a:pt x="31" y="55"/>
                    <a:pt x="23" y="72"/>
                  </a:cubicBezTo>
                  <a:lnTo>
                    <a:pt x="23" y="72"/>
                  </a:lnTo>
                  <a:cubicBezTo>
                    <a:pt x="28" y="62"/>
                    <a:pt x="32" y="54"/>
                    <a:pt x="36" y="45"/>
                  </a:cubicBezTo>
                  <a:cubicBezTo>
                    <a:pt x="41" y="35"/>
                    <a:pt x="43" y="28"/>
                    <a:pt x="46" y="20"/>
                  </a:cubicBezTo>
                  <a:close/>
                  <a:moveTo>
                    <a:pt x="23" y="72"/>
                  </a:moveTo>
                  <a:cubicBezTo>
                    <a:pt x="23" y="73"/>
                    <a:pt x="22" y="74"/>
                    <a:pt x="22" y="75"/>
                  </a:cubicBezTo>
                  <a:lnTo>
                    <a:pt x="22" y="75"/>
                  </a:lnTo>
                  <a:cubicBezTo>
                    <a:pt x="22" y="74"/>
                    <a:pt x="23" y="73"/>
                    <a:pt x="23" y="72"/>
                  </a:cubicBezTo>
                  <a:close/>
                  <a:moveTo>
                    <a:pt x="22" y="75"/>
                  </a:moveTo>
                  <a:lnTo>
                    <a:pt x="22" y="75"/>
                  </a:lnTo>
                  <a:cubicBezTo>
                    <a:pt x="17" y="87"/>
                    <a:pt x="11" y="99"/>
                    <a:pt x="6" y="111"/>
                  </a:cubicBezTo>
                  <a:lnTo>
                    <a:pt x="6" y="111"/>
                  </a:lnTo>
                  <a:cubicBezTo>
                    <a:pt x="8" y="109"/>
                    <a:pt x="9" y="108"/>
                    <a:pt x="9" y="108"/>
                  </a:cubicBezTo>
                  <a:cubicBezTo>
                    <a:pt x="13" y="95"/>
                    <a:pt x="18" y="85"/>
                    <a:pt x="22" y="75"/>
                  </a:cubicBezTo>
                  <a:close/>
                  <a:moveTo>
                    <a:pt x="6" y="111"/>
                  </a:moveTo>
                  <a:cubicBezTo>
                    <a:pt x="4" y="115"/>
                    <a:pt x="0" y="120"/>
                    <a:pt x="0" y="126"/>
                  </a:cubicBezTo>
                  <a:cubicBezTo>
                    <a:pt x="2" y="121"/>
                    <a:pt x="4" y="116"/>
                    <a:pt x="6" y="11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33"/>
            <p:cNvSpPr/>
            <p:nvPr/>
          </p:nvSpPr>
          <p:spPr>
            <a:xfrm>
              <a:off x="5201550" y="3958325"/>
              <a:ext cx="4125" cy="5200"/>
            </a:xfrm>
            <a:custGeom>
              <a:avLst/>
              <a:gdLst/>
              <a:ahLst/>
              <a:cxnLst/>
              <a:rect l="l" t="t" r="r" b="b"/>
              <a:pathLst>
                <a:path w="165" h="208" extrusionOk="0">
                  <a:moveTo>
                    <a:pt x="107" y="0"/>
                  </a:moveTo>
                  <a:cubicBezTo>
                    <a:pt x="92" y="0"/>
                    <a:pt x="79" y="7"/>
                    <a:pt x="72" y="23"/>
                  </a:cubicBezTo>
                  <a:cubicBezTo>
                    <a:pt x="71" y="26"/>
                    <a:pt x="69" y="30"/>
                    <a:pt x="67" y="33"/>
                  </a:cubicBezTo>
                  <a:lnTo>
                    <a:pt x="67" y="33"/>
                  </a:lnTo>
                  <a:cubicBezTo>
                    <a:pt x="66" y="33"/>
                    <a:pt x="65" y="32"/>
                    <a:pt x="63" y="32"/>
                  </a:cubicBezTo>
                  <a:cubicBezTo>
                    <a:pt x="63" y="41"/>
                    <a:pt x="54" y="59"/>
                    <a:pt x="45" y="67"/>
                  </a:cubicBezTo>
                  <a:cubicBezTo>
                    <a:pt x="44" y="71"/>
                    <a:pt x="44" y="74"/>
                    <a:pt x="43" y="77"/>
                  </a:cubicBezTo>
                  <a:lnTo>
                    <a:pt x="43" y="77"/>
                  </a:lnTo>
                  <a:cubicBezTo>
                    <a:pt x="32" y="98"/>
                    <a:pt x="26" y="118"/>
                    <a:pt x="19" y="139"/>
                  </a:cubicBezTo>
                  <a:cubicBezTo>
                    <a:pt x="0" y="175"/>
                    <a:pt x="28" y="208"/>
                    <a:pt x="55" y="208"/>
                  </a:cubicBezTo>
                  <a:cubicBezTo>
                    <a:pt x="68" y="208"/>
                    <a:pt x="82" y="200"/>
                    <a:pt x="90" y="183"/>
                  </a:cubicBezTo>
                  <a:cubicBezTo>
                    <a:pt x="106" y="160"/>
                    <a:pt x="114" y="137"/>
                    <a:pt x="122" y="113"/>
                  </a:cubicBezTo>
                  <a:lnTo>
                    <a:pt x="122" y="113"/>
                  </a:lnTo>
                  <a:cubicBezTo>
                    <a:pt x="128" y="108"/>
                    <a:pt x="132" y="102"/>
                    <a:pt x="135" y="94"/>
                  </a:cubicBezTo>
                  <a:cubicBezTo>
                    <a:pt x="144" y="85"/>
                    <a:pt x="144" y="67"/>
                    <a:pt x="153" y="59"/>
                  </a:cubicBezTo>
                  <a:cubicBezTo>
                    <a:pt x="164" y="24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33"/>
            <p:cNvSpPr/>
            <p:nvPr/>
          </p:nvSpPr>
          <p:spPr>
            <a:xfrm>
              <a:off x="5204900" y="3953525"/>
              <a:ext cx="1600" cy="4500"/>
            </a:xfrm>
            <a:custGeom>
              <a:avLst/>
              <a:gdLst/>
              <a:ahLst/>
              <a:cxnLst/>
              <a:rect l="l" t="t" r="r" b="b"/>
              <a:pathLst>
                <a:path w="64" h="180" extrusionOk="0">
                  <a:moveTo>
                    <a:pt x="63" y="1"/>
                  </a:moveTo>
                  <a:lnTo>
                    <a:pt x="63" y="1"/>
                  </a:lnTo>
                  <a:cubicBezTo>
                    <a:pt x="62" y="4"/>
                    <a:pt x="61" y="8"/>
                    <a:pt x="60" y="12"/>
                  </a:cubicBezTo>
                  <a:lnTo>
                    <a:pt x="60" y="12"/>
                  </a:lnTo>
                  <a:cubicBezTo>
                    <a:pt x="62" y="8"/>
                    <a:pt x="63" y="4"/>
                    <a:pt x="63" y="1"/>
                  </a:cubicBezTo>
                  <a:close/>
                  <a:moveTo>
                    <a:pt x="60" y="12"/>
                  </a:moveTo>
                  <a:cubicBezTo>
                    <a:pt x="57" y="17"/>
                    <a:pt x="54" y="22"/>
                    <a:pt x="54" y="28"/>
                  </a:cubicBezTo>
                  <a:cubicBezTo>
                    <a:pt x="36" y="63"/>
                    <a:pt x="27" y="108"/>
                    <a:pt x="10" y="143"/>
                  </a:cubicBezTo>
                  <a:cubicBezTo>
                    <a:pt x="10" y="152"/>
                    <a:pt x="1" y="161"/>
                    <a:pt x="1" y="179"/>
                  </a:cubicBezTo>
                  <a:cubicBezTo>
                    <a:pt x="17" y="120"/>
                    <a:pt x="42" y="69"/>
                    <a:pt x="60" y="12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33"/>
            <p:cNvSpPr/>
            <p:nvPr/>
          </p:nvSpPr>
          <p:spPr>
            <a:xfrm>
              <a:off x="5203375" y="3952400"/>
              <a:ext cx="4500" cy="6575"/>
            </a:xfrm>
            <a:custGeom>
              <a:avLst/>
              <a:gdLst/>
              <a:ahLst/>
              <a:cxnLst/>
              <a:rect l="l" t="t" r="r" b="b"/>
              <a:pathLst>
                <a:path w="180" h="263" extrusionOk="0">
                  <a:moveTo>
                    <a:pt x="125" y="1"/>
                  </a:moveTo>
                  <a:cubicBezTo>
                    <a:pt x="106" y="1"/>
                    <a:pt x="87" y="11"/>
                    <a:pt x="80" y="37"/>
                  </a:cubicBezTo>
                  <a:cubicBezTo>
                    <a:pt x="78" y="41"/>
                    <a:pt x="76" y="46"/>
                    <a:pt x="75" y="51"/>
                  </a:cubicBezTo>
                  <a:lnTo>
                    <a:pt x="75" y="51"/>
                  </a:lnTo>
                  <a:cubicBezTo>
                    <a:pt x="73" y="55"/>
                    <a:pt x="71" y="58"/>
                    <a:pt x="71" y="62"/>
                  </a:cubicBezTo>
                  <a:lnTo>
                    <a:pt x="71" y="62"/>
                  </a:lnTo>
                  <a:cubicBezTo>
                    <a:pt x="68" y="71"/>
                    <a:pt x="64" y="79"/>
                    <a:pt x="61" y="88"/>
                  </a:cubicBezTo>
                  <a:lnTo>
                    <a:pt x="61" y="88"/>
                  </a:lnTo>
                  <a:cubicBezTo>
                    <a:pt x="61" y="88"/>
                    <a:pt x="61" y="89"/>
                    <a:pt x="61" y="89"/>
                  </a:cubicBezTo>
                  <a:lnTo>
                    <a:pt x="61" y="89"/>
                  </a:lnTo>
                  <a:cubicBezTo>
                    <a:pt x="46" y="129"/>
                    <a:pt x="29" y="170"/>
                    <a:pt x="17" y="206"/>
                  </a:cubicBezTo>
                  <a:cubicBezTo>
                    <a:pt x="1" y="239"/>
                    <a:pt x="28" y="262"/>
                    <a:pt x="56" y="262"/>
                  </a:cubicBezTo>
                  <a:cubicBezTo>
                    <a:pt x="73" y="262"/>
                    <a:pt x="91" y="254"/>
                    <a:pt x="97" y="233"/>
                  </a:cubicBezTo>
                  <a:cubicBezTo>
                    <a:pt x="120" y="196"/>
                    <a:pt x="136" y="152"/>
                    <a:pt x="151" y="107"/>
                  </a:cubicBezTo>
                  <a:lnTo>
                    <a:pt x="151" y="107"/>
                  </a:lnTo>
                  <a:cubicBezTo>
                    <a:pt x="158" y="90"/>
                    <a:pt x="164" y="73"/>
                    <a:pt x="169" y="55"/>
                  </a:cubicBezTo>
                  <a:cubicBezTo>
                    <a:pt x="179" y="23"/>
                    <a:pt x="152" y="1"/>
                    <a:pt x="125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33"/>
            <p:cNvSpPr/>
            <p:nvPr/>
          </p:nvSpPr>
          <p:spPr>
            <a:xfrm>
              <a:off x="5206700" y="3947500"/>
              <a:ext cx="1575" cy="5375"/>
            </a:xfrm>
            <a:custGeom>
              <a:avLst/>
              <a:gdLst/>
              <a:ahLst/>
              <a:cxnLst/>
              <a:rect l="l" t="t" r="r" b="b"/>
              <a:pathLst>
                <a:path w="63" h="215" extrusionOk="0">
                  <a:moveTo>
                    <a:pt x="63" y="1"/>
                  </a:moveTo>
                  <a:lnTo>
                    <a:pt x="63" y="1"/>
                  </a:lnTo>
                  <a:cubicBezTo>
                    <a:pt x="54" y="36"/>
                    <a:pt x="45" y="71"/>
                    <a:pt x="35" y="106"/>
                  </a:cubicBezTo>
                  <a:lnTo>
                    <a:pt x="35" y="106"/>
                  </a:lnTo>
                  <a:cubicBezTo>
                    <a:pt x="46" y="73"/>
                    <a:pt x="57" y="37"/>
                    <a:pt x="63" y="1"/>
                  </a:cubicBezTo>
                  <a:close/>
                  <a:moveTo>
                    <a:pt x="35" y="106"/>
                  </a:moveTo>
                  <a:cubicBezTo>
                    <a:pt x="30" y="122"/>
                    <a:pt x="24" y="138"/>
                    <a:pt x="18" y="153"/>
                  </a:cubicBezTo>
                  <a:cubicBezTo>
                    <a:pt x="18" y="157"/>
                    <a:pt x="18" y="162"/>
                    <a:pt x="17" y="166"/>
                  </a:cubicBezTo>
                  <a:lnTo>
                    <a:pt x="17" y="166"/>
                  </a:lnTo>
                  <a:cubicBezTo>
                    <a:pt x="24" y="146"/>
                    <a:pt x="30" y="126"/>
                    <a:pt x="35" y="106"/>
                  </a:cubicBezTo>
                  <a:close/>
                  <a:moveTo>
                    <a:pt x="17" y="166"/>
                  </a:moveTo>
                  <a:lnTo>
                    <a:pt x="17" y="166"/>
                  </a:lnTo>
                  <a:cubicBezTo>
                    <a:pt x="12" y="182"/>
                    <a:pt x="6" y="199"/>
                    <a:pt x="0" y="215"/>
                  </a:cubicBezTo>
                  <a:cubicBezTo>
                    <a:pt x="7" y="200"/>
                    <a:pt x="15" y="186"/>
                    <a:pt x="17" y="166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33"/>
            <p:cNvSpPr/>
            <p:nvPr/>
          </p:nvSpPr>
          <p:spPr>
            <a:xfrm>
              <a:off x="5205325" y="3946500"/>
              <a:ext cx="4325" cy="7425"/>
            </a:xfrm>
            <a:custGeom>
              <a:avLst/>
              <a:gdLst/>
              <a:ahLst/>
              <a:cxnLst/>
              <a:rect l="l" t="t" r="r" b="b"/>
              <a:pathLst>
                <a:path w="173" h="297" extrusionOk="0">
                  <a:moveTo>
                    <a:pt x="118" y="0"/>
                  </a:moveTo>
                  <a:cubicBezTo>
                    <a:pt x="99" y="0"/>
                    <a:pt x="80" y="10"/>
                    <a:pt x="73" y="32"/>
                  </a:cubicBezTo>
                  <a:cubicBezTo>
                    <a:pt x="55" y="103"/>
                    <a:pt x="37" y="175"/>
                    <a:pt x="10" y="246"/>
                  </a:cubicBezTo>
                  <a:cubicBezTo>
                    <a:pt x="0" y="277"/>
                    <a:pt x="26" y="296"/>
                    <a:pt x="53" y="296"/>
                  </a:cubicBezTo>
                  <a:cubicBezTo>
                    <a:pt x="72" y="296"/>
                    <a:pt x="92" y="286"/>
                    <a:pt x="100" y="264"/>
                  </a:cubicBezTo>
                  <a:cubicBezTo>
                    <a:pt x="118" y="201"/>
                    <a:pt x="144" y="130"/>
                    <a:pt x="162" y="59"/>
                  </a:cubicBezTo>
                  <a:cubicBezTo>
                    <a:pt x="173" y="22"/>
                    <a:pt x="146" y="0"/>
                    <a:pt x="118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33"/>
            <p:cNvSpPr/>
            <p:nvPr/>
          </p:nvSpPr>
          <p:spPr>
            <a:xfrm>
              <a:off x="5198225" y="39711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33"/>
            <p:cNvSpPr/>
            <p:nvPr/>
          </p:nvSpPr>
          <p:spPr>
            <a:xfrm>
              <a:off x="5196700" y="3970100"/>
              <a:ext cx="3100" cy="2200"/>
            </a:xfrm>
            <a:custGeom>
              <a:avLst/>
              <a:gdLst/>
              <a:ahLst/>
              <a:cxnLst/>
              <a:rect l="l" t="t" r="r" b="b"/>
              <a:pathLst>
                <a:path w="124" h="88" extrusionOk="0">
                  <a:moveTo>
                    <a:pt x="62" y="0"/>
                  </a:moveTo>
                  <a:cubicBezTo>
                    <a:pt x="48" y="0"/>
                    <a:pt x="34" y="8"/>
                    <a:pt x="25" y="25"/>
                  </a:cubicBezTo>
                  <a:cubicBezTo>
                    <a:pt x="0" y="56"/>
                    <a:pt x="33" y="88"/>
                    <a:pt x="64" y="88"/>
                  </a:cubicBezTo>
                  <a:cubicBezTo>
                    <a:pt x="76" y="88"/>
                    <a:pt x="89" y="82"/>
                    <a:pt x="97" y="69"/>
                  </a:cubicBezTo>
                  <a:lnTo>
                    <a:pt x="106" y="69"/>
                  </a:lnTo>
                  <a:cubicBezTo>
                    <a:pt x="124" y="33"/>
                    <a:pt x="92" y="0"/>
                    <a:pt x="62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33"/>
            <p:cNvSpPr/>
            <p:nvPr/>
          </p:nvSpPr>
          <p:spPr>
            <a:xfrm>
              <a:off x="5200675" y="3966250"/>
              <a:ext cx="250" cy="675"/>
            </a:xfrm>
            <a:custGeom>
              <a:avLst/>
              <a:gdLst/>
              <a:ahLst/>
              <a:cxnLst/>
              <a:rect l="l" t="t" r="r" b="b"/>
              <a:pathLst>
                <a:path w="10" h="27" extrusionOk="0">
                  <a:moveTo>
                    <a:pt x="0" y="27"/>
                  </a:moveTo>
                  <a:cubicBezTo>
                    <a:pt x="0" y="18"/>
                    <a:pt x="9" y="9"/>
                    <a:pt x="9" y="0"/>
                  </a:cubicBezTo>
                  <a:cubicBezTo>
                    <a:pt x="9" y="9"/>
                    <a:pt x="0" y="18"/>
                    <a:pt x="0" y="27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33"/>
            <p:cNvSpPr/>
            <p:nvPr/>
          </p:nvSpPr>
          <p:spPr>
            <a:xfrm>
              <a:off x="5199100" y="3965200"/>
              <a:ext cx="3375" cy="3000"/>
            </a:xfrm>
            <a:custGeom>
              <a:avLst/>
              <a:gdLst/>
              <a:ahLst/>
              <a:cxnLst/>
              <a:rect l="l" t="t" r="r" b="b"/>
              <a:pathLst>
                <a:path w="135" h="120" extrusionOk="0">
                  <a:moveTo>
                    <a:pt x="73" y="0"/>
                  </a:moveTo>
                  <a:cubicBezTo>
                    <a:pt x="59" y="0"/>
                    <a:pt x="45" y="7"/>
                    <a:pt x="36" y="24"/>
                  </a:cubicBezTo>
                  <a:cubicBezTo>
                    <a:pt x="36" y="33"/>
                    <a:pt x="28" y="42"/>
                    <a:pt x="19" y="51"/>
                  </a:cubicBezTo>
                  <a:cubicBezTo>
                    <a:pt x="0" y="88"/>
                    <a:pt x="32" y="120"/>
                    <a:pt x="62" y="120"/>
                  </a:cubicBezTo>
                  <a:cubicBezTo>
                    <a:pt x="76" y="120"/>
                    <a:pt x="90" y="113"/>
                    <a:pt x="99" y="96"/>
                  </a:cubicBezTo>
                  <a:cubicBezTo>
                    <a:pt x="108" y="87"/>
                    <a:pt x="108" y="78"/>
                    <a:pt x="117" y="69"/>
                  </a:cubicBezTo>
                  <a:cubicBezTo>
                    <a:pt x="135" y="33"/>
                    <a:pt x="104" y="0"/>
                    <a:pt x="73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33"/>
            <p:cNvSpPr/>
            <p:nvPr/>
          </p:nvSpPr>
          <p:spPr>
            <a:xfrm>
              <a:off x="5198225" y="3966925"/>
              <a:ext cx="2475" cy="4250"/>
            </a:xfrm>
            <a:custGeom>
              <a:avLst/>
              <a:gdLst/>
              <a:ahLst/>
              <a:cxnLst/>
              <a:rect l="l" t="t" r="r" b="b"/>
              <a:pathLst>
                <a:path w="99" h="170" extrusionOk="0">
                  <a:moveTo>
                    <a:pt x="0" y="169"/>
                  </a:moveTo>
                  <a:cubicBezTo>
                    <a:pt x="36" y="116"/>
                    <a:pt x="63" y="62"/>
                    <a:pt x="98" y="0"/>
                  </a:cubicBezTo>
                  <a:cubicBezTo>
                    <a:pt x="63" y="62"/>
                    <a:pt x="36" y="116"/>
                    <a:pt x="0" y="169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33"/>
            <p:cNvSpPr/>
            <p:nvPr/>
          </p:nvSpPr>
          <p:spPr>
            <a:xfrm>
              <a:off x="5195975" y="3965025"/>
              <a:ext cx="6500" cy="8150"/>
            </a:xfrm>
            <a:custGeom>
              <a:avLst/>
              <a:gdLst/>
              <a:ahLst/>
              <a:cxnLst/>
              <a:rect l="l" t="t" r="r" b="b"/>
              <a:pathLst>
                <a:path w="260" h="326" extrusionOk="0">
                  <a:moveTo>
                    <a:pt x="184" y="1"/>
                  </a:moveTo>
                  <a:cubicBezTo>
                    <a:pt x="156" y="1"/>
                    <a:pt x="129" y="17"/>
                    <a:pt x="117" y="40"/>
                  </a:cubicBezTo>
                  <a:cubicBezTo>
                    <a:pt x="90" y="103"/>
                    <a:pt x="54" y="156"/>
                    <a:pt x="28" y="210"/>
                  </a:cubicBezTo>
                  <a:cubicBezTo>
                    <a:pt x="1" y="245"/>
                    <a:pt x="19" y="290"/>
                    <a:pt x="54" y="317"/>
                  </a:cubicBezTo>
                  <a:cubicBezTo>
                    <a:pt x="63" y="317"/>
                    <a:pt x="81" y="326"/>
                    <a:pt x="90" y="326"/>
                  </a:cubicBezTo>
                  <a:cubicBezTo>
                    <a:pt x="117" y="326"/>
                    <a:pt x="144" y="308"/>
                    <a:pt x="161" y="290"/>
                  </a:cubicBezTo>
                  <a:cubicBezTo>
                    <a:pt x="188" y="228"/>
                    <a:pt x="224" y="174"/>
                    <a:pt x="251" y="112"/>
                  </a:cubicBezTo>
                  <a:cubicBezTo>
                    <a:pt x="260" y="103"/>
                    <a:pt x="260" y="94"/>
                    <a:pt x="260" y="76"/>
                  </a:cubicBezTo>
                  <a:cubicBezTo>
                    <a:pt x="260" y="49"/>
                    <a:pt x="251" y="22"/>
                    <a:pt x="224" y="14"/>
                  </a:cubicBezTo>
                  <a:cubicBezTo>
                    <a:pt x="212" y="5"/>
                    <a:pt x="198" y="1"/>
                    <a:pt x="184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33"/>
            <p:cNvSpPr/>
            <p:nvPr/>
          </p:nvSpPr>
          <p:spPr>
            <a:xfrm>
              <a:off x="5185500" y="3971150"/>
              <a:ext cx="12725" cy="16975"/>
            </a:xfrm>
            <a:custGeom>
              <a:avLst/>
              <a:gdLst/>
              <a:ahLst/>
              <a:cxnLst/>
              <a:rect l="l" t="t" r="r" b="b"/>
              <a:pathLst>
                <a:path w="509" h="679" extrusionOk="0">
                  <a:moveTo>
                    <a:pt x="509" y="1"/>
                  </a:moveTo>
                  <a:cubicBezTo>
                    <a:pt x="451" y="101"/>
                    <a:pt x="390" y="197"/>
                    <a:pt x="324" y="290"/>
                  </a:cubicBezTo>
                  <a:lnTo>
                    <a:pt x="324" y="290"/>
                  </a:lnTo>
                  <a:cubicBezTo>
                    <a:pt x="392" y="199"/>
                    <a:pt x="450" y="103"/>
                    <a:pt x="509" y="1"/>
                  </a:cubicBezTo>
                  <a:close/>
                  <a:moveTo>
                    <a:pt x="324" y="290"/>
                  </a:moveTo>
                  <a:cubicBezTo>
                    <a:pt x="309" y="309"/>
                    <a:pt x="293" y="329"/>
                    <a:pt x="277" y="348"/>
                  </a:cubicBezTo>
                  <a:cubicBezTo>
                    <a:pt x="236" y="404"/>
                    <a:pt x="194" y="459"/>
                    <a:pt x="149" y="514"/>
                  </a:cubicBezTo>
                  <a:lnTo>
                    <a:pt x="149" y="514"/>
                  </a:lnTo>
                  <a:cubicBezTo>
                    <a:pt x="210" y="441"/>
                    <a:pt x="269" y="367"/>
                    <a:pt x="324" y="290"/>
                  </a:cubicBezTo>
                  <a:close/>
                  <a:moveTo>
                    <a:pt x="149" y="514"/>
                  </a:moveTo>
                  <a:cubicBezTo>
                    <a:pt x="101" y="570"/>
                    <a:pt x="52" y="625"/>
                    <a:pt x="1" y="678"/>
                  </a:cubicBezTo>
                  <a:cubicBezTo>
                    <a:pt x="27" y="652"/>
                    <a:pt x="54" y="625"/>
                    <a:pt x="81" y="598"/>
                  </a:cubicBezTo>
                  <a:cubicBezTo>
                    <a:pt x="90" y="589"/>
                    <a:pt x="99" y="571"/>
                    <a:pt x="108" y="563"/>
                  </a:cubicBezTo>
                  <a:cubicBezTo>
                    <a:pt x="122" y="546"/>
                    <a:pt x="136" y="530"/>
                    <a:pt x="149" y="514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33"/>
            <p:cNvSpPr/>
            <p:nvPr/>
          </p:nvSpPr>
          <p:spPr>
            <a:xfrm>
              <a:off x="5183500" y="3969375"/>
              <a:ext cx="16975" cy="20750"/>
            </a:xfrm>
            <a:custGeom>
              <a:avLst/>
              <a:gdLst/>
              <a:ahLst/>
              <a:cxnLst/>
              <a:rect l="l" t="t" r="r" b="b"/>
              <a:pathLst>
                <a:path w="679" h="830" extrusionOk="0">
                  <a:moveTo>
                    <a:pt x="590" y="0"/>
                  </a:moveTo>
                  <a:cubicBezTo>
                    <a:pt x="562" y="0"/>
                    <a:pt x="539" y="12"/>
                    <a:pt x="527" y="36"/>
                  </a:cubicBezTo>
                  <a:cubicBezTo>
                    <a:pt x="455" y="152"/>
                    <a:pt x="375" y="268"/>
                    <a:pt x="295" y="375"/>
                  </a:cubicBezTo>
                  <a:cubicBezTo>
                    <a:pt x="241" y="446"/>
                    <a:pt x="188" y="518"/>
                    <a:pt x="134" y="580"/>
                  </a:cubicBezTo>
                  <a:lnTo>
                    <a:pt x="72" y="651"/>
                  </a:lnTo>
                  <a:cubicBezTo>
                    <a:pt x="54" y="669"/>
                    <a:pt x="45" y="687"/>
                    <a:pt x="27" y="696"/>
                  </a:cubicBezTo>
                  <a:cubicBezTo>
                    <a:pt x="27" y="696"/>
                    <a:pt x="27" y="705"/>
                    <a:pt x="27" y="705"/>
                  </a:cubicBezTo>
                  <a:cubicBezTo>
                    <a:pt x="0" y="732"/>
                    <a:pt x="0" y="785"/>
                    <a:pt x="36" y="812"/>
                  </a:cubicBezTo>
                  <a:cubicBezTo>
                    <a:pt x="45" y="821"/>
                    <a:pt x="63" y="830"/>
                    <a:pt x="81" y="830"/>
                  </a:cubicBezTo>
                  <a:cubicBezTo>
                    <a:pt x="107" y="830"/>
                    <a:pt x="125" y="821"/>
                    <a:pt x="143" y="803"/>
                  </a:cubicBezTo>
                  <a:cubicBezTo>
                    <a:pt x="330" y="598"/>
                    <a:pt x="509" y="366"/>
                    <a:pt x="660" y="116"/>
                  </a:cubicBezTo>
                  <a:cubicBezTo>
                    <a:pt x="678" y="80"/>
                    <a:pt x="669" y="27"/>
                    <a:pt x="634" y="9"/>
                  </a:cubicBezTo>
                  <a:cubicBezTo>
                    <a:pt x="619" y="3"/>
                    <a:pt x="604" y="0"/>
                    <a:pt x="590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33"/>
            <p:cNvSpPr/>
            <p:nvPr/>
          </p:nvSpPr>
          <p:spPr>
            <a:xfrm>
              <a:off x="5200900" y="3962450"/>
              <a:ext cx="2025" cy="3825"/>
            </a:xfrm>
            <a:custGeom>
              <a:avLst/>
              <a:gdLst/>
              <a:ahLst/>
              <a:cxnLst/>
              <a:rect l="l" t="t" r="r" b="b"/>
              <a:pathLst>
                <a:path w="81" h="153" extrusionOk="0">
                  <a:moveTo>
                    <a:pt x="0" y="152"/>
                  </a:moveTo>
                  <a:cubicBezTo>
                    <a:pt x="27" y="99"/>
                    <a:pt x="54" y="54"/>
                    <a:pt x="80" y="1"/>
                  </a:cubicBezTo>
                  <a:cubicBezTo>
                    <a:pt x="54" y="54"/>
                    <a:pt x="27" y="99"/>
                    <a:pt x="0" y="152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33"/>
            <p:cNvSpPr/>
            <p:nvPr/>
          </p:nvSpPr>
          <p:spPr>
            <a:xfrm>
              <a:off x="5199100" y="3960500"/>
              <a:ext cx="6050" cy="7775"/>
            </a:xfrm>
            <a:custGeom>
              <a:avLst/>
              <a:gdLst/>
              <a:ahLst/>
              <a:cxnLst/>
              <a:rect l="l" t="t" r="r" b="b"/>
              <a:pathLst>
                <a:path w="242" h="311" extrusionOk="0">
                  <a:moveTo>
                    <a:pt x="153" y="0"/>
                  </a:moveTo>
                  <a:cubicBezTo>
                    <a:pt x="121" y="0"/>
                    <a:pt x="94" y="17"/>
                    <a:pt x="81" y="43"/>
                  </a:cubicBezTo>
                  <a:cubicBezTo>
                    <a:pt x="54" y="96"/>
                    <a:pt x="36" y="150"/>
                    <a:pt x="10" y="195"/>
                  </a:cubicBezTo>
                  <a:cubicBezTo>
                    <a:pt x="1" y="203"/>
                    <a:pt x="1" y="221"/>
                    <a:pt x="1" y="230"/>
                  </a:cubicBezTo>
                  <a:cubicBezTo>
                    <a:pt x="1" y="257"/>
                    <a:pt x="19" y="284"/>
                    <a:pt x="45" y="302"/>
                  </a:cubicBezTo>
                  <a:cubicBezTo>
                    <a:pt x="54" y="302"/>
                    <a:pt x="63" y="311"/>
                    <a:pt x="72" y="311"/>
                  </a:cubicBezTo>
                  <a:cubicBezTo>
                    <a:pt x="108" y="311"/>
                    <a:pt x="135" y="293"/>
                    <a:pt x="143" y="266"/>
                  </a:cubicBezTo>
                  <a:cubicBezTo>
                    <a:pt x="170" y="212"/>
                    <a:pt x="197" y="159"/>
                    <a:pt x="224" y="105"/>
                  </a:cubicBezTo>
                  <a:cubicBezTo>
                    <a:pt x="242" y="70"/>
                    <a:pt x="224" y="25"/>
                    <a:pt x="188" y="7"/>
                  </a:cubicBezTo>
                  <a:cubicBezTo>
                    <a:pt x="176" y="2"/>
                    <a:pt x="164" y="0"/>
                    <a:pt x="153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33"/>
            <p:cNvSpPr/>
            <p:nvPr/>
          </p:nvSpPr>
          <p:spPr>
            <a:xfrm>
              <a:off x="5206475" y="3952850"/>
              <a:ext cx="250" cy="700"/>
            </a:xfrm>
            <a:custGeom>
              <a:avLst/>
              <a:gdLst/>
              <a:ahLst/>
              <a:cxnLst/>
              <a:rect l="l" t="t" r="r" b="b"/>
              <a:pathLst>
                <a:path w="10" h="28" extrusionOk="0">
                  <a:moveTo>
                    <a:pt x="0" y="28"/>
                  </a:moveTo>
                  <a:cubicBezTo>
                    <a:pt x="0" y="19"/>
                    <a:pt x="9" y="10"/>
                    <a:pt x="9" y="1"/>
                  </a:cubicBezTo>
                  <a:cubicBezTo>
                    <a:pt x="9" y="10"/>
                    <a:pt x="0" y="19"/>
                    <a:pt x="0" y="28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33"/>
            <p:cNvSpPr/>
            <p:nvPr/>
          </p:nvSpPr>
          <p:spPr>
            <a:xfrm>
              <a:off x="5204450" y="3951150"/>
              <a:ext cx="4275" cy="4425"/>
            </a:xfrm>
            <a:custGeom>
              <a:avLst/>
              <a:gdLst/>
              <a:ahLst/>
              <a:cxnLst/>
              <a:rect l="l" t="t" r="r" b="b"/>
              <a:pathLst>
                <a:path w="171" h="177" extrusionOk="0">
                  <a:moveTo>
                    <a:pt x="84" y="1"/>
                  </a:moveTo>
                  <a:cubicBezTo>
                    <a:pt x="54" y="1"/>
                    <a:pt x="24" y="25"/>
                    <a:pt x="10" y="60"/>
                  </a:cubicBezTo>
                  <a:lnTo>
                    <a:pt x="10" y="69"/>
                  </a:lnTo>
                  <a:cubicBezTo>
                    <a:pt x="10" y="78"/>
                    <a:pt x="1" y="87"/>
                    <a:pt x="1" y="96"/>
                  </a:cubicBezTo>
                  <a:cubicBezTo>
                    <a:pt x="1" y="123"/>
                    <a:pt x="28" y="158"/>
                    <a:pt x="54" y="167"/>
                  </a:cubicBezTo>
                  <a:cubicBezTo>
                    <a:pt x="63" y="167"/>
                    <a:pt x="72" y="176"/>
                    <a:pt x="81" y="176"/>
                  </a:cubicBezTo>
                  <a:cubicBezTo>
                    <a:pt x="117" y="176"/>
                    <a:pt x="144" y="149"/>
                    <a:pt x="153" y="123"/>
                  </a:cubicBezTo>
                  <a:lnTo>
                    <a:pt x="161" y="96"/>
                  </a:lnTo>
                  <a:cubicBezTo>
                    <a:pt x="161" y="87"/>
                    <a:pt x="170" y="78"/>
                    <a:pt x="170" y="69"/>
                  </a:cubicBezTo>
                  <a:cubicBezTo>
                    <a:pt x="170" y="42"/>
                    <a:pt x="144" y="15"/>
                    <a:pt x="108" y="7"/>
                  </a:cubicBezTo>
                  <a:cubicBezTo>
                    <a:pt x="100" y="3"/>
                    <a:pt x="92" y="1"/>
                    <a:pt x="84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33"/>
            <p:cNvSpPr/>
            <p:nvPr/>
          </p:nvSpPr>
          <p:spPr>
            <a:xfrm>
              <a:off x="5204225" y="3958000"/>
              <a:ext cx="700" cy="1350"/>
            </a:xfrm>
            <a:custGeom>
              <a:avLst/>
              <a:gdLst/>
              <a:ahLst/>
              <a:cxnLst/>
              <a:rect l="l" t="t" r="r" b="b"/>
              <a:pathLst>
                <a:path w="28" h="54" extrusionOk="0">
                  <a:moveTo>
                    <a:pt x="1" y="54"/>
                  </a:moveTo>
                  <a:cubicBezTo>
                    <a:pt x="10" y="36"/>
                    <a:pt x="19" y="18"/>
                    <a:pt x="28" y="0"/>
                  </a:cubicBezTo>
                  <a:cubicBezTo>
                    <a:pt x="19" y="18"/>
                    <a:pt x="10" y="36"/>
                    <a:pt x="1" y="54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33"/>
            <p:cNvSpPr/>
            <p:nvPr/>
          </p:nvSpPr>
          <p:spPr>
            <a:xfrm>
              <a:off x="5202000" y="3956025"/>
              <a:ext cx="4925" cy="5325"/>
            </a:xfrm>
            <a:custGeom>
              <a:avLst/>
              <a:gdLst/>
              <a:ahLst/>
              <a:cxnLst/>
              <a:rect l="l" t="t" r="r" b="b"/>
              <a:pathLst>
                <a:path w="197" h="213" extrusionOk="0">
                  <a:moveTo>
                    <a:pt x="108" y="1"/>
                  </a:moveTo>
                  <a:cubicBezTo>
                    <a:pt x="78" y="1"/>
                    <a:pt x="52" y="17"/>
                    <a:pt x="45" y="43"/>
                  </a:cubicBezTo>
                  <a:lnTo>
                    <a:pt x="19" y="106"/>
                  </a:lnTo>
                  <a:cubicBezTo>
                    <a:pt x="1" y="142"/>
                    <a:pt x="19" y="186"/>
                    <a:pt x="63" y="204"/>
                  </a:cubicBezTo>
                  <a:cubicBezTo>
                    <a:pt x="72" y="213"/>
                    <a:pt x="81" y="213"/>
                    <a:pt x="90" y="213"/>
                  </a:cubicBezTo>
                  <a:cubicBezTo>
                    <a:pt x="117" y="213"/>
                    <a:pt x="152" y="195"/>
                    <a:pt x="161" y="168"/>
                  </a:cubicBezTo>
                  <a:lnTo>
                    <a:pt x="188" y="106"/>
                  </a:lnTo>
                  <a:cubicBezTo>
                    <a:pt x="197" y="61"/>
                    <a:pt x="179" y="17"/>
                    <a:pt x="143" y="8"/>
                  </a:cubicBezTo>
                  <a:cubicBezTo>
                    <a:pt x="131" y="3"/>
                    <a:pt x="120" y="1"/>
                    <a:pt x="108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33"/>
            <p:cNvSpPr/>
            <p:nvPr/>
          </p:nvSpPr>
          <p:spPr>
            <a:xfrm>
              <a:off x="5191750" y="3975375"/>
              <a:ext cx="3800" cy="5625"/>
            </a:xfrm>
            <a:custGeom>
              <a:avLst/>
              <a:gdLst/>
              <a:ahLst/>
              <a:cxnLst/>
              <a:rect l="l" t="t" r="r" b="b"/>
              <a:pathLst>
                <a:path w="152" h="225" extrusionOk="0">
                  <a:moveTo>
                    <a:pt x="0" y="224"/>
                  </a:moveTo>
                  <a:cubicBezTo>
                    <a:pt x="54" y="153"/>
                    <a:pt x="107" y="81"/>
                    <a:pt x="152" y="1"/>
                  </a:cubicBezTo>
                  <a:cubicBezTo>
                    <a:pt x="107" y="81"/>
                    <a:pt x="54" y="153"/>
                    <a:pt x="0" y="224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33"/>
            <p:cNvSpPr/>
            <p:nvPr/>
          </p:nvSpPr>
          <p:spPr>
            <a:xfrm>
              <a:off x="5190225" y="3974325"/>
              <a:ext cx="6900" cy="7575"/>
            </a:xfrm>
            <a:custGeom>
              <a:avLst/>
              <a:gdLst/>
              <a:ahLst/>
              <a:cxnLst/>
              <a:rect l="l" t="t" r="r" b="b"/>
              <a:pathLst>
                <a:path w="276" h="303" extrusionOk="0">
                  <a:moveTo>
                    <a:pt x="218" y="1"/>
                  </a:moveTo>
                  <a:cubicBezTo>
                    <a:pt x="204" y="1"/>
                    <a:pt x="189" y="8"/>
                    <a:pt x="177" y="25"/>
                  </a:cubicBezTo>
                  <a:cubicBezTo>
                    <a:pt x="133" y="97"/>
                    <a:pt x="79" y="168"/>
                    <a:pt x="26" y="239"/>
                  </a:cubicBezTo>
                  <a:cubicBezTo>
                    <a:pt x="0" y="271"/>
                    <a:pt x="29" y="302"/>
                    <a:pt x="60" y="302"/>
                  </a:cubicBezTo>
                  <a:cubicBezTo>
                    <a:pt x="73" y="302"/>
                    <a:pt x="87" y="297"/>
                    <a:pt x="97" y="284"/>
                  </a:cubicBezTo>
                  <a:cubicBezTo>
                    <a:pt x="151" y="212"/>
                    <a:pt x="204" y="141"/>
                    <a:pt x="258" y="70"/>
                  </a:cubicBezTo>
                  <a:cubicBezTo>
                    <a:pt x="276" y="33"/>
                    <a:pt x="249" y="1"/>
                    <a:pt x="218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33"/>
            <p:cNvSpPr/>
            <p:nvPr/>
          </p:nvSpPr>
          <p:spPr>
            <a:xfrm>
              <a:off x="5197100" y="3968475"/>
              <a:ext cx="2700" cy="4700"/>
            </a:xfrm>
            <a:custGeom>
              <a:avLst/>
              <a:gdLst/>
              <a:ahLst/>
              <a:cxnLst/>
              <a:rect l="l" t="t" r="r" b="b"/>
              <a:pathLst>
                <a:path w="108" h="188" extrusionOk="0">
                  <a:moveTo>
                    <a:pt x="108" y="0"/>
                  </a:moveTo>
                  <a:lnTo>
                    <a:pt x="108" y="0"/>
                  </a:lnTo>
                  <a:cubicBezTo>
                    <a:pt x="89" y="33"/>
                    <a:pt x="70" y="67"/>
                    <a:pt x="51" y="100"/>
                  </a:cubicBezTo>
                  <a:lnTo>
                    <a:pt x="51" y="100"/>
                  </a:lnTo>
                  <a:cubicBezTo>
                    <a:pt x="74" y="67"/>
                    <a:pt x="91" y="33"/>
                    <a:pt x="108" y="0"/>
                  </a:cubicBezTo>
                  <a:close/>
                  <a:moveTo>
                    <a:pt x="51" y="100"/>
                  </a:moveTo>
                  <a:cubicBezTo>
                    <a:pt x="49" y="102"/>
                    <a:pt x="47" y="105"/>
                    <a:pt x="45" y="107"/>
                  </a:cubicBezTo>
                  <a:cubicBezTo>
                    <a:pt x="34" y="124"/>
                    <a:pt x="26" y="140"/>
                    <a:pt x="18" y="157"/>
                  </a:cubicBezTo>
                  <a:lnTo>
                    <a:pt x="18" y="157"/>
                  </a:lnTo>
                  <a:cubicBezTo>
                    <a:pt x="29" y="138"/>
                    <a:pt x="40" y="119"/>
                    <a:pt x="51" y="100"/>
                  </a:cubicBezTo>
                  <a:close/>
                  <a:moveTo>
                    <a:pt x="18" y="157"/>
                  </a:moveTo>
                  <a:cubicBezTo>
                    <a:pt x="12" y="167"/>
                    <a:pt x="6" y="178"/>
                    <a:pt x="0" y="188"/>
                  </a:cubicBezTo>
                  <a:cubicBezTo>
                    <a:pt x="7" y="178"/>
                    <a:pt x="13" y="167"/>
                    <a:pt x="18" y="157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33"/>
            <p:cNvSpPr/>
            <p:nvPr/>
          </p:nvSpPr>
          <p:spPr>
            <a:xfrm>
              <a:off x="5195600" y="3967425"/>
              <a:ext cx="5550" cy="6800"/>
            </a:xfrm>
            <a:custGeom>
              <a:avLst/>
              <a:gdLst/>
              <a:ahLst/>
              <a:cxnLst/>
              <a:rect l="l" t="t" r="r" b="b"/>
              <a:pathLst>
                <a:path w="222" h="272" extrusionOk="0">
                  <a:moveTo>
                    <a:pt x="166" y="0"/>
                  </a:moveTo>
                  <a:cubicBezTo>
                    <a:pt x="153" y="0"/>
                    <a:pt x="140" y="8"/>
                    <a:pt x="132" y="25"/>
                  </a:cubicBezTo>
                  <a:cubicBezTo>
                    <a:pt x="132" y="25"/>
                    <a:pt x="132" y="25"/>
                    <a:pt x="132" y="25"/>
                  </a:cubicBezTo>
                  <a:lnTo>
                    <a:pt x="132" y="25"/>
                  </a:lnTo>
                  <a:cubicBezTo>
                    <a:pt x="105" y="60"/>
                    <a:pt x="87" y="96"/>
                    <a:pt x="69" y="132"/>
                  </a:cubicBezTo>
                  <a:cubicBezTo>
                    <a:pt x="52" y="158"/>
                    <a:pt x="34" y="176"/>
                    <a:pt x="25" y="203"/>
                  </a:cubicBezTo>
                  <a:cubicBezTo>
                    <a:pt x="0" y="239"/>
                    <a:pt x="30" y="272"/>
                    <a:pt x="60" y="272"/>
                  </a:cubicBezTo>
                  <a:cubicBezTo>
                    <a:pt x="74" y="272"/>
                    <a:pt x="88" y="265"/>
                    <a:pt x="96" y="248"/>
                  </a:cubicBezTo>
                  <a:cubicBezTo>
                    <a:pt x="114" y="221"/>
                    <a:pt x="132" y="203"/>
                    <a:pt x="150" y="176"/>
                  </a:cubicBezTo>
                  <a:cubicBezTo>
                    <a:pt x="168" y="141"/>
                    <a:pt x="185" y="105"/>
                    <a:pt x="203" y="69"/>
                  </a:cubicBezTo>
                  <a:lnTo>
                    <a:pt x="203" y="69"/>
                  </a:lnTo>
                  <a:cubicBezTo>
                    <a:pt x="203" y="69"/>
                    <a:pt x="203" y="69"/>
                    <a:pt x="203" y="69"/>
                  </a:cubicBezTo>
                  <a:cubicBezTo>
                    <a:pt x="221" y="33"/>
                    <a:pt x="194" y="0"/>
                    <a:pt x="166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33"/>
            <p:cNvSpPr/>
            <p:nvPr/>
          </p:nvSpPr>
          <p:spPr>
            <a:xfrm>
              <a:off x="5200900" y="3959325"/>
              <a:ext cx="3350" cy="7400"/>
            </a:xfrm>
            <a:custGeom>
              <a:avLst/>
              <a:gdLst/>
              <a:ahLst/>
              <a:cxnLst/>
              <a:rect l="l" t="t" r="r" b="b"/>
              <a:pathLst>
                <a:path w="134" h="296" extrusionOk="0">
                  <a:moveTo>
                    <a:pt x="134" y="1"/>
                  </a:moveTo>
                  <a:cubicBezTo>
                    <a:pt x="132" y="4"/>
                    <a:pt x="131" y="7"/>
                    <a:pt x="130" y="10"/>
                  </a:cubicBezTo>
                  <a:lnTo>
                    <a:pt x="130" y="10"/>
                  </a:lnTo>
                  <a:cubicBezTo>
                    <a:pt x="131" y="7"/>
                    <a:pt x="133" y="4"/>
                    <a:pt x="134" y="1"/>
                  </a:cubicBezTo>
                  <a:close/>
                  <a:moveTo>
                    <a:pt x="130" y="10"/>
                  </a:moveTo>
                  <a:lnTo>
                    <a:pt x="130" y="10"/>
                  </a:lnTo>
                  <a:cubicBezTo>
                    <a:pt x="105" y="65"/>
                    <a:pt x="80" y="119"/>
                    <a:pt x="55" y="174"/>
                  </a:cubicBezTo>
                  <a:lnTo>
                    <a:pt x="55" y="174"/>
                  </a:lnTo>
                  <a:cubicBezTo>
                    <a:pt x="64" y="158"/>
                    <a:pt x="72" y="142"/>
                    <a:pt x="80" y="126"/>
                  </a:cubicBezTo>
                  <a:cubicBezTo>
                    <a:pt x="80" y="117"/>
                    <a:pt x="89" y="108"/>
                    <a:pt x="89" y="108"/>
                  </a:cubicBezTo>
                  <a:cubicBezTo>
                    <a:pt x="98" y="81"/>
                    <a:pt x="107" y="63"/>
                    <a:pt x="116" y="45"/>
                  </a:cubicBezTo>
                  <a:cubicBezTo>
                    <a:pt x="123" y="31"/>
                    <a:pt x="125" y="22"/>
                    <a:pt x="130" y="10"/>
                  </a:cubicBezTo>
                  <a:close/>
                  <a:moveTo>
                    <a:pt x="55" y="174"/>
                  </a:moveTo>
                  <a:cubicBezTo>
                    <a:pt x="37" y="208"/>
                    <a:pt x="18" y="241"/>
                    <a:pt x="0" y="277"/>
                  </a:cubicBezTo>
                  <a:cubicBezTo>
                    <a:pt x="0" y="286"/>
                    <a:pt x="0" y="286"/>
                    <a:pt x="0" y="295"/>
                  </a:cubicBezTo>
                  <a:cubicBezTo>
                    <a:pt x="18" y="255"/>
                    <a:pt x="37" y="214"/>
                    <a:pt x="55" y="174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33"/>
            <p:cNvSpPr/>
            <p:nvPr/>
          </p:nvSpPr>
          <p:spPr>
            <a:xfrm>
              <a:off x="5199325" y="3958325"/>
              <a:ext cx="6350" cy="9450"/>
            </a:xfrm>
            <a:custGeom>
              <a:avLst/>
              <a:gdLst/>
              <a:ahLst/>
              <a:cxnLst/>
              <a:rect l="l" t="t" r="r" b="b"/>
              <a:pathLst>
                <a:path w="254" h="378" extrusionOk="0">
                  <a:moveTo>
                    <a:pt x="196" y="0"/>
                  </a:moveTo>
                  <a:cubicBezTo>
                    <a:pt x="181" y="0"/>
                    <a:pt x="168" y="7"/>
                    <a:pt x="161" y="23"/>
                  </a:cubicBezTo>
                  <a:cubicBezTo>
                    <a:pt x="160" y="26"/>
                    <a:pt x="158" y="30"/>
                    <a:pt x="157" y="33"/>
                  </a:cubicBezTo>
                  <a:lnTo>
                    <a:pt x="157" y="33"/>
                  </a:lnTo>
                  <a:cubicBezTo>
                    <a:pt x="155" y="33"/>
                    <a:pt x="154" y="32"/>
                    <a:pt x="152" y="32"/>
                  </a:cubicBezTo>
                  <a:cubicBezTo>
                    <a:pt x="139" y="58"/>
                    <a:pt x="131" y="84"/>
                    <a:pt x="121" y="109"/>
                  </a:cubicBezTo>
                  <a:lnTo>
                    <a:pt x="121" y="109"/>
                  </a:lnTo>
                  <a:cubicBezTo>
                    <a:pt x="89" y="175"/>
                    <a:pt x="56" y="240"/>
                    <a:pt x="19" y="308"/>
                  </a:cubicBezTo>
                  <a:cubicBezTo>
                    <a:pt x="0" y="345"/>
                    <a:pt x="32" y="377"/>
                    <a:pt x="62" y="377"/>
                  </a:cubicBezTo>
                  <a:cubicBezTo>
                    <a:pt x="76" y="377"/>
                    <a:pt x="90" y="370"/>
                    <a:pt x="99" y="353"/>
                  </a:cubicBezTo>
                  <a:cubicBezTo>
                    <a:pt x="116" y="318"/>
                    <a:pt x="134" y="283"/>
                    <a:pt x="151" y="245"/>
                  </a:cubicBezTo>
                  <a:lnTo>
                    <a:pt x="151" y="245"/>
                  </a:lnTo>
                  <a:cubicBezTo>
                    <a:pt x="167" y="214"/>
                    <a:pt x="183" y="183"/>
                    <a:pt x="197" y="152"/>
                  </a:cubicBezTo>
                  <a:lnTo>
                    <a:pt x="197" y="152"/>
                  </a:lnTo>
                  <a:cubicBezTo>
                    <a:pt x="215" y="121"/>
                    <a:pt x="228" y="92"/>
                    <a:pt x="242" y="59"/>
                  </a:cubicBezTo>
                  <a:cubicBezTo>
                    <a:pt x="253" y="24"/>
                    <a:pt x="223" y="0"/>
                    <a:pt x="196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33"/>
            <p:cNvSpPr/>
            <p:nvPr/>
          </p:nvSpPr>
          <p:spPr>
            <a:xfrm>
              <a:off x="5185500" y="3982525"/>
              <a:ext cx="4925" cy="5600"/>
            </a:xfrm>
            <a:custGeom>
              <a:avLst/>
              <a:gdLst/>
              <a:ahLst/>
              <a:cxnLst/>
              <a:rect l="l" t="t" r="r" b="b"/>
              <a:pathLst>
                <a:path w="197" h="224" extrusionOk="0">
                  <a:moveTo>
                    <a:pt x="1" y="223"/>
                  </a:moveTo>
                  <a:cubicBezTo>
                    <a:pt x="72" y="152"/>
                    <a:pt x="134" y="81"/>
                    <a:pt x="197" y="0"/>
                  </a:cubicBezTo>
                  <a:cubicBezTo>
                    <a:pt x="134" y="81"/>
                    <a:pt x="72" y="152"/>
                    <a:pt x="1" y="223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33"/>
            <p:cNvSpPr/>
            <p:nvPr/>
          </p:nvSpPr>
          <p:spPr>
            <a:xfrm>
              <a:off x="5184150" y="3981475"/>
              <a:ext cx="7850" cy="7925"/>
            </a:xfrm>
            <a:custGeom>
              <a:avLst/>
              <a:gdLst/>
              <a:ahLst/>
              <a:cxnLst/>
              <a:rect l="l" t="t" r="r" b="b"/>
              <a:pathLst>
                <a:path w="314" h="317" extrusionOk="0">
                  <a:moveTo>
                    <a:pt x="253" y="0"/>
                  </a:moveTo>
                  <a:cubicBezTo>
                    <a:pt x="243" y="0"/>
                    <a:pt x="233" y="5"/>
                    <a:pt x="224" y="16"/>
                  </a:cubicBezTo>
                  <a:cubicBezTo>
                    <a:pt x="162" y="87"/>
                    <a:pt x="90" y="167"/>
                    <a:pt x="28" y="239"/>
                  </a:cubicBezTo>
                  <a:cubicBezTo>
                    <a:pt x="1" y="273"/>
                    <a:pt x="30" y="317"/>
                    <a:pt x="61" y="317"/>
                  </a:cubicBezTo>
                  <a:cubicBezTo>
                    <a:pt x="71" y="317"/>
                    <a:pt x="82" y="312"/>
                    <a:pt x="90" y="301"/>
                  </a:cubicBezTo>
                  <a:cubicBezTo>
                    <a:pt x="162" y="230"/>
                    <a:pt x="224" y="150"/>
                    <a:pt x="287" y="78"/>
                  </a:cubicBezTo>
                  <a:cubicBezTo>
                    <a:pt x="314" y="44"/>
                    <a:pt x="284" y="0"/>
                    <a:pt x="253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33"/>
            <p:cNvSpPr/>
            <p:nvPr/>
          </p:nvSpPr>
          <p:spPr>
            <a:xfrm>
              <a:off x="5190400" y="3980975"/>
              <a:ext cx="1375" cy="1575"/>
            </a:xfrm>
            <a:custGeom>
              <a:avLst/>
              <a:gdLst/>
              <a:ahLst/>
              <a:cxnLst/>
              <a:rect l="l" t="t" r="r" b="b"/>
              <a:pathLst>
                <a:path w="55" h="63" extrusionOk="0">
                  <a:moveTo>
                    <a:pt x="1" y="62"/>
                  </a:moveTo>
                  <a:cubicBezTo>
                    <a:pt x="19" y="45"/>
                    <a:pt x="37" y="18"/>
                    <a:pt x="54" y="0"/>
                  </a:cubicBezTo>
                  <a:cubicBezTo>
                    <a:pt x="37" y="18"/>
                    <a:pt x="19" y="45"/>
                    <a:pt x="1" y="62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33"/>
            <p:cNvSpPr/>
            <p:nvPr/>
          </p:nvSpPr>
          <p:spPr>
            <a:xfrm>
              <a:off x="5188175" y="3979000"/>
              <a:ext cx="5825" cy="5550"/>
            </a:xfrm>
            <a:custGeom>
              <a:avLst/>
              <a:gdLst/>
              <a:ahLst/>
              <a:cxnLst/>
              <a:rect l="l" t="t" r="r" b="b"/>
              <a:pathLst>
                <a:path w="233" h="222" extrusionOk="0">
                  <a:moveTo>
                    <a:pt x="140" y="0"/>
                  </a:moveTo>
                  <a:cubicBezTo>
                    <a:pt x="118" y="0"/>
                    <a:pt x="96" y="10"/>
                    <a:pt x="81" y="25"/>
                  </a:cubicBezTo>
                  <a:cubicBezTo>
                    <a:pt x="63" y="52"/>
                    <a:pt x="45" y="70"/>
                    <a:pt x="27" y="97"/>
                  </a:cubicBezTo>
                  <a:cubicBezTo>
                    <a:pt x="1" y="133"/>
                    <a:pt x="10" y="177"/>
                    <a:pt x="45" y="204"/>
                  </a:cubicBezTo>
                  <a:cubicBezTo>
                    <a:pt x="54" y="213"/>
                    <a:pt x="72" y="222"/>
                    <a:pt x="90" y="222"/>
                  </a:cubicBezTo>
                  <a:cubicBezTo>
                    <a:pt x="117" y="222"/>
                    <a:pt x="134" y="213"/>
                    <a:pt x="152" y="195"/>
                  </a:cubicBezTo>
                  <a:cubicBezTo>
                    <a:pt x="152" y="186"/>
                    <a:pt x="152" y="186"/>
                    <a:pt x="152" y="186"/>
                  </a:cubicBezTo>
                  <a:cubicBezTo>
                    <a:pt x="170" y="168"/>
                    <a:pt x="188" y="141"/>
                    <a:pt x="206" y="124"/>
                  </a:cubicBezTo>
                  <a:cubicBezTo>
                    <a:pt x="233" y="88"/>
                    <a:pt x="224" y="43"/>
                    <a:pt x="188" y="17"/>
                  </a:cubicBezTo>
                  <a:cubicBezTo>
                    <a:pt x="173" y="5"/>
                    <a:pt x="156" y="0"/>
                    <a:pt x="140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33"/>
            <p:cNvSpPr/>
            <p:nvPr/>
          </p:nvSpPr>
          <p:spPr>
            <a:xfrm>
              <a:off x="5199775" y="3966700"/>
              <a:ext cx="1150" cy="1800"/>
            </a:xfrm>
            <a:custGeom>
              <a:avLst/>
              <a:gdLst/>
              <a:ahLst/>
              <a:cxnLst/>
              <a:rect l="l" t="t" r="r" b="b"/>
              <a:pathLst>
                <a:path w="46" h="72" extrusionOk="0">
                  <a:moveTo>
                    <a:pt x="45" y="0"/>
                  </a:moveTo>
                  <a:cubicBezTo>
                    <a:pt x="36" y="0"/>
                    <a:pt x="36" y="9"/>
                    <a:pt x="36" y="9"/>
                  </a:cubicBezTo>
                  <a:cubicBezTo>
                    <a:pt x="29" y="19"/>
                    <a:pt x="24" y="28"/>
                    <a:pt x="19" y="36"/>
                  </a:cubicBezTo>
                  <a:lnTo>
                    <a:pt x="19" y="36"/>
                  </a:lnTo>
                  <a:cubicBezTo>
                    <a:pt x="27" y="25"/>
                    <a:pt x="36" y="14"/>
                    <a:pt x="45" y="0"/>
                  </a:cubicBezTo>
                  <a:close/>
                  <a:moveTo>
                    <a:pt x="19" y="36"/>
                  </a:moveTo>
                  <a:lnTo>
                    <a:pt x="19" y="36"/>
                  </a:lnTo>
                  <a:cubicBezTo>
                    <a:pt x="12" y="47"/>
                    <a:pt x="5" y="58"/>
                    <a:pt x="1" y="71"/>
                  </a:cubicBezTo>
                  <a:cubicBezTo>
                    <a:pt x="6" y="60"/>
                    <a:pt x="12" y="49"/>
                    <a:pt x="19" y="36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33"/>
            <p:cNvSpPr/>
            <p:nvPr/>
          </p:nvSpPr>
          <p:spPr>
            <a:xfrm>
              <a:off x="5197550" y="3964725"/>
              <a:ext cx="5600" cy="5775"/>
            </a:xfrm>
            <a:custGeom>
              <a:avLst/>
              <a:gdLst/>
              <a:ahLst/>
              <a:cxnLst/>
              <a:rect l="l" t="t" r="r" b="b"/>
              <a:pathLst>
                <a:path w="224" h="231" extrusionOk="0">
                  <a:moveTo>
                    <a:pt x="138" y="1"/>
                  </a:moveTo>
                  <a:cubicBezTo>
                    <a:pt x="108" y="1"/>
                    <a:pt x="76" y="17"/>
                    <a:pt x="63" y="43"/>
                  </a:cubicBezTo>
                  <a:lnTo>
                    <a:pt x="54" y="61"/>
                  </a:lnTo>
                  <a:lnTo>
                    <a:pt x="45" y="79"/>
                  </a:lnTo>
                  <a:cubicBezTo>
                    <a:pt x="45" y="79"/>
                    <a:pt x="36" y="88"/>
                    <a:pt x="36" y="88"/>
                  </a:cubicBezTo>
                  <a:lnTo>
                    <a:pt x="18" y="115"/>
                  </a:lnTo>
                  <a:cubicBezTo>
                    <a:pt x="0" y="150"/>
                    <a:pt x="18" y="204"/>
                    <a:pt x="54" y="222"/>
                  </a:cubicBezTo>
                  <a:cubicBezTo>
                    <a:pt x="63" y="231"/>
                    <a:pt x="72" y="231"/>
                    <a:pt x="90" y="231"/>
                  </a:cubicBezTo>
                  <a:cubicBezTo>
                    <a:pt x="116" y="231"/>
                    <a:pt x="143" y="213"/>
                    <a:pt x="152" y="195"/>
                  </a:cubicBezTo>
                  <a:lnTo>
                    <a:pt x="170" y="168"/>
                  </a:lnTo>
                  <a:cubicBezTo>
                    <a:pt x="179" y="150"/>
                    <a:pt x="188" y="142"/>
                    <a:pt x="188" y="124"/>
                  </a:cubicBezTo>
                  <a:cubicBezTo>
                    <a:pt x="197" y="124"/>
                    <a:pt x="197" y="115"/>
                    <a:pt x="197" y="115"/>
                  </a:cubicBezTo>
                  <a:cubicBezTo>
                    <a:pt x="223" y="70"/>
                    <a:pt x="205" y="26"/>
                    <a:pt x="170" y="8"/>
                  </a:cubicBezTo>
                  <a:cubicBezTo>
                    <a:pt x="160" y="3"/>
                    <a:pt x="149" y="1"/>
                    <a:pt x="138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33"/>
            <p:cNvSpPr/>
            <p:nvPr/>
          </p:nvSpPr>
          <p:spPr>
            <a:xfrm>
              <a:off x="5195550" y="3973150"/>
              <a:ext cx="1575" cy="2250"/>
            </a:xfrm>
            <a:custGeom>
              <a:avLst/>
              <a:gdLst/>
              <a:ahLst/>
              <a:cxnLst/>
              <a:rect l="l" t="t" r="r" b="b"/>
              <a:pathLst>
                <a:path w="63" h="90" extrusionOk="0">
                  <a:moveTo>
                    <a:pt x="0" y="90"/>
                  </a:moveTo>
                  <a:cubicBezTo>
                    <a:pt x="27" y="63"/>
                    <a:pt x="45" y="28"/>
                    <a:pt x="62" y="1"/>
                  </a:cubicBezTo>
                  <a:cubicBezTo>
                    <a:pt x="45" y="28"/>
                    <a:pt x="27" y="63"/>
                    <a:pt x="0" y="9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33"/>
            <p:cNvSpPr/>
            <p:nvPr/>
          </p:nvSpPr>
          <p:spPr>
            <a:xfrm>
              <a:off x="5193525" y="3971150"/>
              <a:ext cx="5600" cy="6275"/>
            </a:xfrm>
            <a:custGeom>
              <a:avLst/>
              <a:gdLst/>
              <a:ahLst/>
              <a:cxnLst/>
              <a:rect l="l" t="t" r="r" b="b"/>
              <a:pathLst>
                <a:path w="224" h="251" extrusionOk="0">
                  <a:moveTo>
                    <a:pt x="142" y="0"/>
                  </a:moveTo>
                  <a:cubicBezTo>
                    <a:pt x="117" y="0"/>
                    <a:pt x="93" y="12"/>
                    <a:pt x="81" y="36"/>
                  </a:cubicBezTo>
                  <a:lnTo>
                    <a:pt x="63" y="63"/>
                  </a:lnTo>
                  <a:cubicBezTo>
                    <a:pt x="54" y="81"/>
                    <a:pt x="36" y="108"/>
                    <a:pt x="19" y="125"/>
                  </a:cubicBezTo>
                  <a:cubicBezTo>
                    <a:pt x="1" y="161"/>
                    <a:pt x="10" y="215"/>
                    <a:pt x="45" y="232"/>
                  </a:cubicBezTo>
                  <a:cubicBezTo>
                    <a:pt x="54" y="241"/>
                    <a:pt x="72" y="250"/>
                    <a:pt x="81" y="250"/>
                  </a:cubicBezTo>
                  <a:cubicBezTo>
                    <a:pt x="108" y="250"/>
                    <a:pt x="135" y="232"/>
                    <a:pt x="152" y="215"/>
                  </a:cubicBezTo>
                  <a:cubicBezTo>
                    <a:pt x="161" y="188"/>
                    <a:pt x="179" y="170"/>
                    <a:pt x="197" y="143"/>
                  </a:cubicBezTo>
                  <a:lnTo>
                    <a:pt x="206" y="116"/>
                  </a:lnTo>
                  <a:cubicBezTo>
                    <a:pt x="215" y="108"/>
                    <a:pt x="224" y="90"/>
                    <a:pt x="224" y="81"/>
                  </a:cubicBezTo>
                  <a:cubicBezTo>
                    <a:pt x="224" y="54"/>
                    <a:pt x="206" y="27"/>
                    <a:pt x="179" y="9"/>
                  </a:cubicBezTo>
                  <a:cubicBezTo>
                    <a:pt x="167" y="3"/>
                    <a:pt x="154" y="0"/>
                    <a:pt x="142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33"/>
            <p:cNvSpPr/>
            <p:nvPr/>
          </p:nvSpPr>
          <p:spPr>
            <a:xfrm>
              <a:off x="5195550" y="3961775"/>
              <a:ext cx="7600" cy="13850"/>
            </a:xfrm>
            <a:custGeom>
              <a:avLst/>
              <a:gdLst/>
              <a:ahLst/>
              <a:cxnLst/>
              <a:rect l="l" t="t" r="r" b="b"/>
              <a:pathLst>
                <a:path w="304" h="554" extrusionOk="0">
                  <a:moveTo>
                    <a:pt x="303" y="1"/>
                  </a:moveTo>
                  <a:cubicBezTo>
                    <a:pt x="290" y="29"/>
                    <a:pt x="277" y="58"/>
                    <a:pt x="264" y="86"/>
                  </a:cubicBezTo>
                  <a:lnTo>
                    <a:pt x="264" y="86"/>
                  </a:lnTo>
                  <a:cubicBezTo>
                    <a:pt x="274" y="67"/>
                    <a:pt x="284" y="48"/>
                    <a:pt x="294" y="28"/>
                  </a:cubicBezTo>
                  <a:cubicBezTo>
                    <a:pt x="294" y="19"/>
                    <a:pt x="303" y="10"/>
                    <a:pt x="303" y="10"/>
                  </a:cubicBezTo>
                  <a:cubicBezTo>
                    <a:pt x="303" y="10"/>
                    <a:pt x="303" y="1"/>
                    <a:pt x="303" y="1"/>
                  </a:cubicBezTo>
                  <a:close/>
                  <a:moveTo>
                    <a:pt x="264" y="86"/>
                  </a:moveTo>
                  <a:cubicBezTo>
                    <a:pt x="247" y="116"/>
                    <a:pt x="231" y="146"/>
                    <a:pt x="214" y="179"/>
                  </a:cubicBezTo>
                  <a:cubicBezTo>
                    <a:pt x="214" y="183"/>
                    <a:pt x="214" y="185"/>
                    <a:pt x="214" y="187"/>
                  </a:cubicBezTo>
                  <a:lnTo>
                    <a:pt x="214" y="187"/>
                  </a:lnTo>
                  <a:cubicBezTo>
                    <a:pt x="231" y="154"/>
                    <a:pt x="248" y="120"/>
                    <a:pt x="264" y="86"/>
                  </a:cubicBezTo>
                  <a:close/>
                  <a:moveTo>
                    <a:pt x="214" y="187"/>
                  </a:moveTo>
                  <a:lnTo>
                    <a:pt x="214" y="187"/>
                  </a:lnTo>
                  <a:cubicBezTo>
                    <a:pt x="208" y="199"/>
                    <a:pt x="202" y="210"/>
                    <a:pt x="197" y="222"/>
                  </a:cubicBezTo>
                  <a:lnTo>
                    <a:pt x="197" y="222"/>
                  </a:lnTo>
                  <a:cubicBezTo>
                    <a:pt x="202" y="214"/>
                    <a:pt x="208" y="206"/>
                    <a:pt x="214" y="197"/>
                  </a:cubicBezTo>
                  <a:cubicBezTo>
                    <a:pt x="214" y="192"/>
                    <a:pt x="214" y="190"/>
                    <a:pt x="214" y="187"/>
                  </a:cubicBezTo>
                  <a:close/>
                  <a:moveTo>
                    <a:pt x="197" y="222"/>
                  </a:moveTo>
                  <a:cubicBezTo>
                    <a:pt x="185" y="237"/>
                    <a:pt x="175" y="251"/>
                    <a:pt x="170" y="268"/>
                  </a:cubicBezTo>
                  <a:cubicBezTo>
                    <a:pt x="152" y="304"/>
                    <a:pt x="134" y="340"/>
                    <a:pt x="107" y="375"/>
                  </a:cubicBezTo>
                  <a:cubicBezTo>
                    <a:pt x="89" y="402"/>
                    <a:pt x="80" y="429"/>
                    <a:pt x="62" y="456"/>
                  </a:cubicBezTo>
                  <a:cubicBezTo>
                    <a:pt x="45" y="483"/>
                    <a:pt x="27" y="518"/>
                    <a:pt x="0" y="545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72" y="449"/>
                    <a:pt x="136" y="338"/>
                    <a:pt x="197" y="222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33"/>
            <p:cNvSpPr/>
            <p:nvPr/>
          </p:nvSpPr>
          <p:spPr>
            <a:xfrm>
              <a:off x="5193950" y="3960675"/>
              <a:ext cx="10725" cy="16100"/>
            </a:xfrm>
            <a:custGeom>
              <a:avLst/>
              <a:gdLst/>
              <a:ahLst/>
              <a:cxnLst/>
              <a:rect l="l" t="t" r="r" b="b"/>
              <a:pathLst>
                <a:path w="429" h="644" extrusionOk="0">
                  <a:moveTo>
                    <a:pt x="366" y="0"/>
                  </a:moveTo>
                  <a:cubicBezTo>
                    <a:pt x="349" y="0"/>
                    <a:pt x="332" y="9"/>
                    <a:pt x="323" y="27"/>
                  </a:cubicBezTo>
                  <a:cubicBezTo>
                    <a:pt x="242" y="214"/>
                    <a:pt x="135" y="402"/>
                    <a:pt x="19" y="580"/>
                  </a:cubicBezTo>
                  <a:cubicBezTo>
                    <a:pt x="0" y="612"/>
                    <a:pt x="31" y="643"/>
                    <a:pt x="63" y="643"/>
                  </a:cubicBezTo>
                  <a:cubicBezTo>
                    <a:pt x="76" y="643"/>
                    <a:pt x="89" y="638"/>
                    <a:pt x="100" y="625"/>
                  </a:cubicBezTo>
                  <a:cubicBezTo>
                    <a:pt x="115" y="605"/>
                    <a:pt x="127" y="584"/>
                    <a:pt x="138" y="564"/>
                  </a:cubicBezTo>
                  <a:lnTo>
                    <a:pt x="138" y="564"/>
                  </a:lnTo>
                  <a:cubicBezTo>
                    <a:pt x="165" y="521"/>
                    <a:pt x="190" y="478"/>
                    <a:pt x="215" y="434"/>
                  </a:cubicBezTo>
                  <a:lnTo>
                    <a:pt x="215" y="434"/>
                  </a:lnTo>
                  <a:cubicBezTo>
                    <a:pt x="247" y="383"/>
                    <a:pt x="277" y="329"/>
                    <a:pt x="304" y="271"/>
                  </a:cubicBezTo>
                  <a:lnTo>
                    <a:pt x="304" y="271"/>
                  </a:lnTo>
                  <a:cubicBezTo>
                    <a:pt x="309" y="262"/>
                    <a:pt x="314" y="252"/>
                    <a:pt x="319" y="243"/>
                  </a:cubicBezTo>
                  <a:lnTo>
                    <a:pt x="319" y="243"/>
                  </a:lnTo>
                  <a:cubicBezTo>
                    <a:pt x="356" y="188"/>
                    <a:pt x="429" y="87"/>
                    <a:pt x="403" y="27"/>
                  </a:cubicBezTo>
                  <a:cubicBezTo>
                    <a:pt x="399" y="9"/>
                    <a:pt x="383" y="0"/>
                    <a:pt x="366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33"/>
            <p:cNvSpPr/>
            <p:nvPr/>
          </p:nvSpPr>
          <p:spPr>
            <a:xfrm>
              <a:off x="5191300" y="3976725"/>
              <a:ext cx="3375" cy="4925"/>
            </a:xfrm>
            <a:custGeom>
              <a:avLst/>
              <a:gdLst/>
              <a:ahLst/>
              <a:cxnLst/>
              <a:rect l="l" t="t" r="r" b="b"/>
              <a:pathLst>
                <a:path w="135" h="197" extrusionOk="0">
                  <a:moveTo>
                    <a:pt x="134" y="1"/>
                  </a:moveTo>
                  <a:lnTo>
                    <a:pt x="134" y="1"/>
                  </a:lnTo>
                  <a:cubicBezTo>
                    <a:pt x="117" y="29"/>
                    <a:pt x="99" y="55"/>
                    <a:pt x="81" y="81"/>
                  </a:cubicBezTo>
                  <a:lnTo>
                    <a:pt x="81" y="81"/>
                  </a:lnTo>
                  <a:cubicBezTo>
                    <a:pt x="100" y="56"/>
                    <a:pt x="118" y="29"/>
                    <a:pt x="134" y="1"/>
                  </a:cubicBezTo>
                  <a:close/>
                  <a:moveTo>
                    <a:pt x="81" y="81"/>
                  </a:moveTo>
                  <a:lnTo>
                    <a:pt x="81" y="81"/>
                  </a:lnTo>
                  <a:cubicBezTo>
                    <a:pt x="60" y="112"/>
                    <a:pt x="38" y="141"/>
                    <a:pt x="18" y="170"/>
                  </a:cubicBezTo>
                  <a:cubicBezTo>
                    <a:pt x="9" y="179"/>
                    <a:pt x="1" y="188"/>
                    <a:pt x="1" y="197"/>
                  </a:cubicBezTo>
                  <a:cubicBezTo>
                    <a:pt x="27" y="159"/>
                    <a:pt x="54" y="121"/>
                    <a:pt x="81" y="8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33"/>
            <p:cNvSpPr/>
            <p:nvPr/>
          </p:nvSpPr>
          <p:spPr>
            <a:xfrm>
              <a:off x="5189700" y="3975825"/>
              <a:ext cx="6500" cy="6925"/>
            </a:xfrm>
            <a:custGeom>
              <a:avLst/>
              <a:gdLst/>
              <a:ahLst/>
              <a:cxnLst/>
              <a:rect l="l" t="t" r="r" b="b"/>
              <a:pathLst>
                <a:path w="260" h="277" extrusionOk="0">
                  <a:moveTo>
                    <a:pt x="196" y="0"/>
                  </a:moveTo>
                  <a:cubicBezTo>
                    <a:pt x="183" y="0"/>
                    <a:pt x="170" y="6"/>
                    <a:pt x="163" y="19"/>
                  </a:cubicBezTo>
                  <a:cubicBezTo>
                    <a:pt x="118" y="81"/>
                    <a:pt x="73" y="144"/>
                    <a:pt x="20" y="206"/>
                  </a:cubicBezTo>
                  <a:cubicBezTo>
                    <a:pt x="0" y="239"/>
                    <a:pt x="33" y="276"/>
                    <a:pt x="63" y="276"/>
                  </a:cubicBezTo>
                  <a:cubicBezTo>
                    <a:pt x="74" y="276"/>
                    <a:pt x="84" y="271"/>
                    <a:pt x="91" y="260"/>
                  </a:cubicBezTo>
                  <a:cubicBezTo>
                    <a:pt x="94" y="256"/>
                    <a:pt x="97" y="253"/>
                    <a:pt x="99" y="250"/>
                  </a:cubicBezTo>
                  <a:lnTo>
                    <a:pt x="99" y="250"/>
                  </a:lnTo>
                  <a:lnTo>
                    <a:pt x="100" y="251"/>
                  </a:lnTo>
                  <a:cubicBezTo>
                    <a:pt x="103" y="246"/>
                    <a:pt x="107" y="242"/>
                    <a:pt x="110" y="237"/>
                  </a:cubicBezTo>
                  <a:lnTo>
                    <a:pt x="110" y="237"/>
                  </a:lnTo>
                  <a:cubicBezTo>
                    <a:pt x="155" y="180"/>
                    <a:pt x="195" y="118"/>
                    <a:pt x="234" y="63"/>
                  </a:cubicBezTo>
                  <a:cubicBezTo>
                    <a:pt x="259" y="32"/>
                    <a:pt x="226" y="0"/>
                    <a:pt x="196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33"/>
            <p:cNvSpPr/>
            <p:nvPr/>
          </p:nvSpPr>
          <p:spPr>
            <a:xfrm>
              <a:off x="5185500" y="3981625"/>
              <a:ext cx="5825" cy="6500"/>
            </a:xfrm>
            <a:custGeom>
              <a:avLst/>
              <a:gdLst/>
              <a:ahLst/>
              <a:cxnLst/>
              <a:rect l="l" t="t" r="r" b="b"/>
              <a:pathLst>
                <a:path w="233" h="260" extrusionOk="0">
                  <a:moveTo>
                    <a:pt x="233" y="1"/>
                  </a:moveTo>
                  <a:cubicBezTo>
                    <a:pt x="215" y="10"/>
                    <a:pt x="206" y="28"/>
                    <a:pt x="197" y="36"/>
                  </a:cubicBezTo>
                  <a:cubicBezTo>
                    <a:pt x="134" y="117"/>
                    <a:pt x="72" y="188"/>
                    <a:pt x="1" y="259"/>
                  </a:cubicBezTo>
                  <a:cubicBezTo>
                    <a:pt x="81" y="179"/>
                    <a:pt x="161" y="90"/>
                    <a:pt x="233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33"/>
            <p:cNvSpPr/>
            <p:nvPr/>
          </p:nvSpPr>
          <p:spPr>
            <a:xfrm>
              <a:off x="5183500" y="3979825"/>
              <a:ext cx="9825" cy="10300"/>
            </a:xfrm>
            <a:custGeom>
              <a:avLst/>
              <a:gdLst/>
              <a:ahLst/>
              <a:cxnLst/>
              <a:rect l="l" t="t" r="r" b="b"/>
              <a:pathLst>
                <a:path w="393" h="412" extrusionOk="0">
                  <a:moveTo>
                    <a:pt x="312" y="1"/>
                  </a:moveTo>
                  <a:cubicBezTo>
                    <a:pt x="290" y="1"/>
                    <a:pt x="267" y="8"/>
                    <a:pt x="250" y="19"/>
                  </a:cubicBezTo>
                  <a:cubicBezTo>
                    <a:pt x="250" y="28"/>
                    <a:pt x="241" y="28"/>
                    <a:pt x="241" y="28"/>
                  </a:cubicBezTo>
                  <a:lnTo>
                    <a:pt x="241" y="37"/>
                  </a:lnTo>
                  <a:lnTo>
                    <a:pt x="214" y="64"/>
                  </a:lnTo>
                  <a:cubicBezTo>
                    <a:pt x="152" y="153"/>
                    <a:pt x="89" y="216"/>
                    <a:pt x="27" y="287"/>
                  </a:cubicBezTo>
                  <a:cubicBezTo>
                    <a:pt x="0" y="314"/>
                    <a:pt x="0" y="367"/>
                    <a:pt x="36" y="394"/>
                  </a:cubicBezTo>
                  <a:cubicBezTo>
                    <a:pt x="45" y="403"/>
                    <a:pt x="63" y="412"/>
                    <a:pt x="81" y="412"/>
                  </a:cubicBezTo>
                  <a:cubicBezTo>
                    <a:pt x="107" y="412"/>
                    <a:pt x="125" y="403"/>
                    <a:pt x="143" y="385"/>
                  </a:cubicBezTo>
                  <a:cubicBezTo>
                    <a:pt x="214" y="305"/>
                    <a:pt x="295" y="216"/>
                    <a:pt x="366" y="117"/>
                  </a:cubicBezTo>
                  <a:cubicBezTo>
                    <a:pt x="393" y="82"/>
                    <a:pt x="384" y="37"/>
                    <a:pt x="348" y="10"/>
                  </a:cubicBezTo>
                  <a:cubicBezTo>
                    <a:pt x="338" y="4"/>
                    <a:pt x="325" y="1"/>
                    <a:pt x="312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33"/>
            <p:cNvSpPr/>
            <p:nvPr/>
          </p:nvSpPr>
          <p:spPr>
            <a:xfrm>
              <a:off x="5194650" y="3975600"/>
              <a:ext cx="900" cy="1150"/>
            </a:xfrm>
            <a:custGeom>
              <a:avLst/>
              <a:gdLst/>
              <a:ahLst/>
              <a:cxnLst/>
              <a:rect l="l" t="t" r="r" b="b"/>
              <a:pathLst>
                <a:path w="36" h="46" extrusionOk="0">
                  <a:moveTo>
                    <a:pt x="0" y="46"/>
                  </a:moveTo>
                  <a:cubicBezTo>
                    <a:pt x="9" y="37"/>
                    <a:pt x="18" y="19"/>
                    <a:pt x="36" y="1"/>
                  </a:cubicBezTo>
                  <a:cubicBezTo>
                    <a:pt x="18" y="19"/>
                    <a:pt x="9" y="37"/>
                    <a:pt x="0" y="46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33"/>
            <p:cNvSpPr/>
            <p:nvPr/>
          </p:nvSpPr>
          <p:spPr>
            <a:xfrm>
              <a:off x="5192425" y="3973725"/>
              <a:ext cx="5150" cy="5025"/>
            </a:xfrm>
            <a:custGeom>
              <a:avLst/>
              <a:gdLst/>
              <a:ahLst/>
              <a:cxnLst/>
              <a:rect l="l" t="t" r="r" b="b"/>
              <a:pathLst>
                <a:path w="206" h="201" extrusionOk="0">
                  <a:moveTo>
                    <a:pt x="123" y="1"/>
                  </a:moveTo>
                  <a:cubicBezTo>
                    <a:pt x="97" y="1"/>
                    <a:pt x="71" y="16"/>
                    <a:pt x="54" y="40"/>
                  </a:cubicBezTo>
                  <a:lnTo>
                    <a:pt x="27" y="85"/>
                  </a:lnTo>
                  <a:cubicBezTo>
                    <a:pt x="0" y="121"/>
                    <a:pt x="9" y="165"/>
                    <a:pt x="45" y="192"/>
                  </a:cubicBezTo>
                  <a:cubicBezTo>
                    <a:pt x="63" y="201"/>
                    <a:pt x="71" y="201"/>
                    <a:pt x="89" y="201"/>
                  </a:cubicBezTo>
                  <a:cubicBezTo>
                    <a:pt x="116" y="201"/>
                    <a:pt x="134" y="192"/>
                    <a:pt x="152" y="165"/>
                  </a:cubicBezTo>
                  <a:lnTo>
                    <a:pt x="170" y="147"/>
                  </a:lnTo>
                  <a:cubicBezTo>
                    <a:pt x="170" y="147"/>
                    <a:pt x="170" y="147"/>
                    <a:pt x="170" y="138"/>
                  </a:cubicBezTo>
                  <a:cubicBezTo>
                    <a:pt x="179" y="138"/>
                    <a:pt x="179" y="129"/>
                    <a:pt x="187" y="121"/>
                  </a:cubicBezTo>
                  <a:cubicBezTo>
                    <a:pt x="205" y="85"/>
                    <a:pt x="196" y="40"/>
                    <a:pt x="161" y="13"/>
                  </a:cubicBezTo>
                  <a:cubicBezTo>
                    <a:pt x="149" y="5"/>
                    <a:pt x="136" y="1"/>
                    <a:pt x="123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33"/>
            <p:cNvSpPr/>
            <p:nvPr/>
          </p:nvSpPr>
          <p:spPr>
            <a:xfrm>
              <a:off x="5121275" y="4018875"/>
              <a:ext cx="2250" cy="25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0" y="10"/>
                  </a:moveTo>
                  <a:cubicBezTo>
                    <a:pt x="27" y="1"/>
                    <a:pt x="54" y="1"/>
                    <a:pt x="90" y="1"/>
                  </a:cubicBezTo>
                  <a:cubicBezTo>
                    <a:pt x="54" y="1"/>
                    <a:pt x="27" y="1"/>
                    <a:pt x="0" y="1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33"/>
            <p:cNvSpPr/>
            <p:nvPr/>
          </p:nvSpPr>
          <p:spPr>
            <a:xfrm>
              <a:off x="5071975" y="4018875"/>
              <a:ext cx="925" cy="250"/>
            </a:xfrm>
            <a:custGeom>
              <a:avLst/>
              <a:gdLst/>
              <a:ahLst/>
              <a:cxnLst/>
              <a:rect l="l" t="t" r="r" b="b"/>
              <a:pathLst>
                <a:path w="37" h="10" extrusionOk="0">
                  <a:moveTo>
                    <a:pt x="1" y="1"/>
                  </a:moveTo>
                  <a:cubicBezTo>
                    <a:pt x="19" y="1"/>
                    <a:pt x="28" y="1"/>
                    <a:pt x="36" y="10"/>
                  </a:cubicBezTo>
                  <a:cubicBezTo>
                    <a:pt x="28" y="1"/>
                    <a:pt x="19" y="1"/>
                    <a:pt x="1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33"/>
            <p:cNvSpPr/>
            <p:nvPr/>
          </p:nvSpPr>
          <p:spPr>
            <a:xfrm>
              <a:off x="5128625" y="4017750"/>
              <a:ext cx="2475" cy="475"/>
            </a:xfrm>
            <a:custGeom>
              <a:avLst/>
              <a:gdLst/>
              <a:ahLst/>
              <a:cxnLst/>
              <a:rect l="l" t="t" r="r" b="b"/>
              <a:pathLst>
                <a:path w="99" h="19" extrusionOk="0">
                  <a:moveTo>
                    <a:pt x="99" y="1"/>
                  </a:moveTo>
                  <a:cubicBezTo>
                    <a:pt x="72" y="10"/>
                    <a:pt x="36" y="19"/>
                    <a:pt x="1" y="19"/>
                  </a:cubicBezTo>
                  <a:lnTo>
                    <a:pt x="45" y="19"/>
                  </a:lnTo>
                  <a:cubicBezTo>
                    <a:pt x="63" y="10"/>
                    <a:pt x="81" y="10"/>
                    <a:pt x="99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33"/>
            <p:cNvSpPr/>
            <p:nvPr/>
          </p:nvSpPr>
          <p:spPr>
            <a:xfrm>
              <a:off x="5114575" y="4019325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7" y="0"/>
                  </a:moveTo>
                  <a:cubicBezTo>
                    <a:pt x="19" y="0"/>
                    <a:pt x="10" y="0"/>
                    <a:pt x="1" y="0"/>
                  </a:cubicBezTo>
                  <a:lnTo>
                    <a:pt x="10" y="0"/>
                  </a:lnTo>
                  <a:cubicBezTo>
                    <a:pt x="10" y="0"/>
                    <a:pt x="19" y="0"/>
                    <a:pt x="27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33"/>
            <p:cNvSpPr/>
            <p:nvPr/>
          </p:nvSpPr>
          <p:spPr>
            <a:xfrm>
              <a:off x="5131075" y="4017750"/>
              <a:ext cx="700" cy="25"/>
            </a:xfrm>
            <a:custGeom>
              <a:avLst/>
              <a:gdLst/>
              <a:ahLst/>
              <a:cxnLst/>
              <a:rect l="l" t="t" r="r" b="b"/>
              <a:pathLst>
                <a:path w="28" h="1" extrusionOk="0">
                  <a:moveTo>
                    <a:pt x="28" y="1"/>
                  </a:moveTo>
                  <a:cubicBezTo>
                    <a:pt x="19" y="1"/>
                    <a:pt x="10" y="1"/>
                    <a:pt x="1" y="1"/>
                  </a:cubicBezTo>
                  <a:cubicBezTo>
                    <a:pt x="10" y="1"/>
                    <a:pt x="19" y="1"/>
                    <a:pt x="28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33"/>
            <p:cNvSpPr/>
            <p:nvPr/>
          </p:nvSpPr>
          <p:spPr>
            <a:xfrm>
              <a:off x="5129075" y="4015750"/>
              <a:ext cx="4475" cy="4050"/>
            </a:xfrm>
            <a:custGeom>
              <a:avLst/>
              <a:gdLst/>
              <a:ahLst/>
              <a:cxnLst/>
              <a:rect l="l" t="t" r="r" b="b"/>
              <a:pathLst>
                <a:path w="179" h="162" extrusionOk="0">
                  <a:moveTo>
                    <a:pt x="90" y="1"/>
                  </a:moveTo>
                  <a:lnTo>
                    <a:pt x="72" y="10"/>
                  </a:lnTo>
                  <a:cubicBezTo>
                    <a:pt x="27" y="19"/>
                    <a:pt x="1" y="54"/>
                    <a:pt x="9" y="99"/>
                  </a:cubicBezTo>
                  <a:cubicBezTo>
                    <a:pt x="18" y="135"/>
                    <a:pt x="45" y="161"/>
                    <a:pt x="81" y="161"/>
                  </a:cubicBezTo>
                  <a:lnTo>
                    <a:pt x="99" y="161"/>
                  </a:lnTo>
                  <a:lnTo>
                    <a:pt x="117" y="152"/>
                  </a:lnTo>
                  <a:cubicBezTo>
                    <a:pt x="152" y="152"/>
                    <a:pt x="179" y="117"/>
                    <a:pt x="179" y="81"/>
                  </a:cubicBezTo>
                  <a:cubicBezTo>
                    <a:pt x="179" y="54"/>
                    <a:pt x="170" y="36"/>
                    <a:pt x="152" y="19"/>
                  </a:cubicBezTo>
                  <a:cubicBezTo>
                    <a:pt x="134" y="1"/>
                    <a:pt x="117" y="1"/>
                    <a:pt x="90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33"/>
            <p:cNvSpPr/>
            <p:nvPr/>
          </p:nvSpPr>
          <p:spPr>
            <a:xfrm>
              <a:off x="5063275" y="4017750"/>
              <a:ext cx="8725" cy="1150"/>
            </a:xfrm>
            <a:custGeom>
              <a:avLst/>
              <a:gdLst/>
              <a:ahLst/>
              <a:cxnLst/>
              <a:rect l="l" t="t" r="r" b="b"/>
              <a:pathLst>
                <a:path w="349" h="46" extrusionOk="0">
                  <a:moveTo>
                    <a:pt x="1" y="1"/>
                  </a:moveTo>
                  <a:cubicBezTo>
                    <a:pt x="23" y="6"/>
                    <a:pt x="46" y="11"/>
                    <a:pt x="69" y="15"/>
                  </a:cubicBezTo>
                  <a:lnTo>
                    <a:pt x="69" y="15"/>
                  </a:lnTo>
                  <a:cubicBezTo>
                    <a:pt x="46" y="7"/>
                    <a:pt x="23" y="1"/>
                    <a:pt x="1" y="1"/>
                  </a:cubicBezTo>
                  <a:close/>
                  <a:moveTo>
                    <a:pt x="69" y="15"/>
                  </a:moveTo>
                  <a:cubicBezTo>
                    <a:pt x="73" y="16"/>
                    <a:pt x="77" y="17"/>
                    <a:pt x="81" y="19"/>
                  </a:cubicBezTo>
                  <a:cubicBezTo>
                    <a:pt x="93" y="20"/>
                    <a:pt x="104" y="21"/>
                    <a:pt x="115" y="22"/>
                  </a:cubicBezTo>
                  <a:lnTo>
                    <a:pt x="115" y="22"/>
                  </a:lnTo>
                  <a:cubicBezTo>
                    <a:pt x="100" y="20"/>
                    <a:pt x="84" y="18"/>
                    <a:pt x="69" y="15"/>
                  </a:cubicBezTo>
                  <a:close/>
                  <a:moveTo>
                    <a:pt x="115" y="22"/>
                  </a:moveTo>
                  <a:lnTo>
                    <a:pt x="115" y="22"/>
                  </a:lnTo>
                  <a:cubicBezTo>
                    <a:pt x="193" y="34"/>
                    <a:pt x="271" y="40"/>
                    <a:pt x="349" y="46"/>
                  </a:cubicBezTo>
                  <a:cubicBezTo>
                    <a:pt x="271" y="38"/>
                    <a:pt x="193" y="30"/>
                    <a:pt x="115" y="22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33"/>
            <p:cNvSpPr/>
            <p:nvPr/>
          </p:nvSpPr>
          <p:spPr>
            <a:xfrm>
              <a:off x="5061275" y="4015750"/>
              <a:ext cx="12750" cy="5150"/>
            </a:xfrm>
            <a:custGeom>
              <a:avLst/>
              <a:gdLst/>
              <a:ahLst/>
              <a:cxnLst/>
              <a:rect l="l" t="t" r="r" b="b"/>
              <a:pathLst>
                <a:path w="510" h="206" extrusionOk="0">
                  <a:moveTo>
                    <a:pt x="90" y="1"/>
                  </a:moveTo>
                  <a:cubicBezTo>
                    <a:pt x="72" y="1"/>
                    <a:pt x="45" y="10"/>
                    <a:pt x="27" y="19"/>
                  </a:cubicBezTo>
                  <a:cubicBezTo>
                    <a:pt x="9" y="36"/>
                    <a:pt x="1" y="63"/>
                    <a:pt x="1" y="81"/>
                  </a:cubicBezTo>
                  <a:cubicBezTo>
                    <a:pt x="1" y="117"/>
                    <a:pt x="27" y="152"/>
                    <a:pt x="63" y="161"/>
                  </a:cubicBezTo>
                  <a:cubicBezTo>
                    <a:pt x="90" y="161"/>
                    <a:pt x="125" y="170"/>
                    <a:pt x="152" y="170"/>
                  </a:cubicBezTo>
                  <a:cubicBezTo>
                    <a:pt x="206" y="179"/>
                    <a:pt x="259" y="188"/>
                    <a:pt x="313" y="197"/>
                  </a:cubicBezTo>
                  <a:cubicBezTo>
                    <a:pt x="348" y="197"/>
                    <a:pt x="393" y="206"/>
                    <a:pt x="429" y="206"/>
                  </a:cubicBezTo>
                  <a:cubicBezTo>
                    <a:pt x="473" y="206"/>
                    <a:pt x="509" y="170"/>
                    <a:pt x="509" y="135"/>
                  </a:cubicBezTo>
                  <a:cubicBezTo>
                    <a:pt x="509" y="90"/>
                    <a:pt x="482" y="54"/>
                    <a:pt x="438" y="54"/>
                  </a:cubicBezTo>
                  <a:cubicBezTo>
                    <a:pt x="402" y="45"/>
                    <a:pt x="357" y="45"/>
                    <a:pt x="322" y="36"/>
                  </a:cubicBezTo>
                  <a:cubicBezTo>
                    <a:pt x="277" y="36"/>
                    <a:pt x="224" y="27"/>
                    <a:pt x="179" y="19"/>
                  </a:cubicBezTo>
                  <a:lnTo>
                    <a:pt x="170" y="19"/>
                  </a:lnTo>
                  <a:cubicBezTo>
                    <a:pt x="152" y="19"/>
                    <a:pt x="143" y="19"/>
                    <a:pt x="125" y="10"/>
                  </a:cubicBezTo>
                  <a:cubicBezTo>
                    <a:pt x="117" y="10"/>
                    <a:pt x="108" y="10"/>
                    <a:pt x="90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33"/>
            <p:cNvSpPr/>
            <p:nvPr/>
          </p:nvSpPr>
          <p:spPr>
            <a:xfrm>
              <a:off x="5123500" y="4018200"/>
              <a:ext cx="5150" cy="700"/>
            </a:xfrm>
            <a:custGeom>
              <a:avLst/>
              <a:gdLst/>
              <a:ahLst/>
              <a:cxnLst/>
              <a:rect l="l" t="t" r="r" b="b"/>
              <a:pathLst>
                <a:path w="206" h="28" extrusionOk="0">
                  <a:moveTo>
                    <a:pt x="1" y="28"/>
                  </a:moveTo>
                  <a:cubicBezTo>
                    <a:pt x="72" y="19"/>
                    <a:pt x="134" y="10"/>
                    <a:pt x="206" y="1"/>
                  </a:cubicBezTo>
                  <a:cubicBezTo>
                    <a:pt x="134" y="10"/>
                    <a:pt x="72" y="19"/>
                    <a:pt x="1" y="28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33"/>
            <p:cNvSpPr/>
            <p:nvPr/>
          </p:nvSpPr>
          <p:spPr>
            <a:xfrm>
              <a:off x="5121500" y="4016375"/>
              <a:ext cx="9375" cy="4525"/>
            </a:xfrm>
            <a:custGeom>
              <a:avLst/>
              <a:gdLst/>
              <a:ahLst/>
              <a:cxnLst/>
              <a:rect l="l" t="t" r="r" b="b"/>
              <a:pathLst>
                <a:path w="375" h="181" extrusionOk="0">
                  <a:moveTo>
                    <a:pt x="294" y="1"/>
                  </a:moveTo>
                  <a:cubicBezTo>
                    <a:pt x="288" y="1"/>
                    <a:pt x="283" y="1"/>
                    <a:pt x="277" y="2"/>
                  </a:cubicBezTo>
                  <a:cubicBezTo>
                    <a:pt x="241" y="2"/>
                    <a:pt x="205" y="11"/>
                    <a:pt x="179" y="11"/>
                  </a:cubicBezTo>
                  <a:cubicBezTo>
                    <a:pt x="143" y="20"/>
                    <a:pt x="107" y="20"/>
                    <a:pt x="72" y="20"/>
                  </a:cubicBezTo>
                  <a:cubicBezTo>
                    <a:pt x="27" y="29"/>
                    <a:pt x="0" y="65"/>
                    <a:pt x="0" y="110"/>
                  </a:cubicBezTo>
                  <a:cubicBezTo>
                    <a:pt x="0" y="145"/>
                    <a:pt x="36" y="181"/>
                    <a:pt x="81" y="181"/>
                  </a:cubicBezTo>
                  <a:cubicBezTo>
                    <a:pt x="116" y="172"/>
                    <a:pt x="152" y="172"/>
                    <a:pt x="188" y="163"/>
                  </a:cubicBezTo>
                  <a:cubicBezTo>
                    <a:pt x="232" y="163"/>
                    <a:pt x="268" y="154"/>
                    <a:pt x="304" y="154"/>
                  </a:cubicBezTo>
                  <a:cubicBezTo>
                    <a:pt x="339" y="145"/>
                    <a:pt x="375" y="110"/>
                    <a:pt x="366" y="65"/>
                  </a:cubicBezTo>
                  <a:cubicBezTo>
                    <a:pt x="358" y="26"/>
                    <a:pt x="330" y="1"/>
                    <a:pt x="294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33"/>
            <p:cNvSpPr/>
            <p:nvPr/>
          </p:nvSpPr>
          <p:spPr>
            <a:xfrm>
              <a:off x="5072875" y="4019100"/>
              <a:ext cx="7150" cy="250"/>
            </a:xfrm>
            <a:custGeom>
              <a:avLst/>
              <a:gdLst/>
              <a:ahLst/>
              <a:cxnLst/>
              <a:rect l="l" t="t" r="r" b="b"/>
              <a:pathLst>
                <a:path w="286" h="10" extrusionOk="0">
                  <a:moveTo>
                    <a:pt x="0" y="1"/>
                  </a:moveTo>
                  <a:cubicBezTo>
                    <a:pt x="90" y="1"/>
                    <a:pt x="188" y="9"/>
                    <a:pt x="277" y="9"/>
                  </a:cubicBezTo>
                  <a:lnTo>
                    <a:pt x="286" y="9"/>
                  </a:lnTo>
                  <a:cubicBezTo>
                    <a:pt x="188" y="9"/>
                    <a:pt x="99" y="1"/>
                    <a:pt x="0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33"/>
            <p:cNvSpPr/>
            <p:nvPr/>
          </p:nvSpPr>
          <p:spPr>
            <a:xfrm>
              <a:off x="5070875" y="4017100"/>
              <a:ext cx="10950" cy="4025"/>
            </a:xfrm>
            <a:custGeom>
              <a:avLst/>
              <a:gdLst/>
              <a:ahLst/>
              <a:cxnLst/>
              <a:rect l="l" t="t" r="r" b="b"/>
              <a:pathLst>
                <a:path w="438" h="161" extrusionOk="0">
                  <a:moveTo>
                    <a:pt x="89" y="0"/>
                  </a:moveTo>
                  <a:cubicBezTo>
                    <a:pt x="45" y="0"/>
                    <a:pt x="9" y="27"/>
                    <a:pt x="9" y="72"/>
                  </a:cubicBezTo>
                  <a:cubicBezTo>
                    <a:pt x="0" y="116"/>
                    <a:pt x="36" y="152"/>
                    <a:pt x="80" y="152"/>
                  </a:cubicBezTo>
                  <a:cubicBezTo>
                    <a:pt x="116" y="152"/>
                    <a:pt x="152" y="161"/>
                    <a:pt x="187" y="161"/>
                  </a:cubicBezTo>
                  <a:lnTo>
                    <a:pt x="366" y="161"/>
                  </a:lnTo>
                  <a:cubicBezTo>
                    <a:pt x="411" y="161"/>
                    <a:pt x="437" y="134"/>
                    <a:pt x="437" y="89"/>
                  </a:cubicBezTo>
                  <a:cubicBezTo>
                    <a:pt x="437" y="45"/>
                    <a:pt x="411" y="9"/>
                    <a:pt x="366" y="9"/>
                  </a:cubicBezTo>
                  <a:lnTo>
                    <a:pt x="187" y="9"/>
                  </a:lnTo>
                  <a:cubicBezTo>
                    <a:pt x="161" y="0"/>
                    <a:pt x="125" y="0"/>
                    <a:pt x="89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33"/>
            <p:cNvSpPr/>
            <p:nvPr/>
          </p:nvSpPr>
          <p:spPr>
            <a:xfrm>
              <a:off x="5115250" y="4019100"/>
              <a:ext cx="6050" cy="250"/>
            </a:xfrm>
            <a:custGeom>
              <a:avLst/>
              <a:gdLst/>
              <a:ahLst/>
              <a:cxnLst/>
              <a:rect l="l" t="t" r="r" b="b"/>
              <a:pathLst>
                <a:path w="242" h="10" extrusionOk="0">
                  <a:moveTo>
                    <a:pt x="0" y="9"/>
                  </a:moveTo>
                  <a:cubicBezTo>
                    <a:pt x="81" y="9"/>
                    <a:pt x="161" y="1"/>
                    <a:pt x="241" y="1"/>
                  </a:cubicBezTo>
                  <a:cubicBezTo>
                    <a:pt x="161" y="1"/>
                    <a:pt x="81" y="9"/>
                    <a:pt x="0" y="9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33"/>
            <p:cNvSpPr/>
            <p:nvPr/>
          </p:nvSpPr>
          <p:spPr>
            <a:xfrm>
              <a:off x="5113250" y="4017100"/>
              <a:ext cx="9825" cy="4025"/>
            </a:xfrm>
            <a:custGeom>
              <a:avLst/>
              <a:gdLst/>
              <a:ahLst/>
              <a:cxnLst/>
              <a:rect l="l" t="t" r="r" b="b"/>
              <a:pathLst>
                <a:path w="393" h="161" extrusionOk="0">
                  <a:moveTo>
                    <a:pt x="312" y="0"/>
                  </a:moveTo>
                  <a:cubicBezTo>
                    <a:pt x="232" y="9"/>
                    <a:pt x="152" y="9"/>
                    <a:pt x="72" y="9"/>
                  </a:cubicBezTo>
                  <a:cubicBezTo>
                    <a:pt x="36" y="9"/>
                    <a:pt x="0" y="45"/>
                    <a:pt x="0" y="89"/>
                  </a:cubicBezTo>
                  <a:cubicBezTo>
                    <a:pt x="0" y="134"/>
                    <a:pt x="36" y="161"/>
                    <a:pt x="80" y="161"/>
                  </a:cubicBezTo>
                  <a:cubicBezTo>
                    <a:pt x="161" y="161"/>
                    <a:pt x="241" y="161"/>
                    <a:pt x="321" y="152"/>
                  </a:cubicBezTo>
                  <a:cubicBezTo>
                    <a:pt x="366" y="152"/>
                    <a:pt x="393" y="116"/>
                    <a:pt x="393" y="81"/>
                  </a:cubicBezTo>
                  <a:cubicBezTo>
                    <a:pt x="393" y="72"/>
                    <a:pt x="393" y="72"/>
                    <a:pt x="393" y="72"/>
                  </a:cubicBezTo>
                  <a:cubicBezTo>
                    <a:pt x="393" y="27"/>
                    <a:pt x="357" y="0"/>
                    <a:pt x="312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33"/>
            <p:cNvSpPr/>
            <p:nvPr/>
          </p:nvSpPr>
          <p:spPr>
            <a:xfrm>
              <a:off x="5117250" y="4019100"/>
              <a:ext cx="4050" cy="25"/>
            </a:xfrm>
            <a:custGeom>
              <a:avLst/>
              <a:gdLst/>
              <a:ahLst/>
              <a:cxnLst/>
              <a:rect l="l" t="t" r="r" b="b"/>
              <a:pathLst>
                <a:path w="162" h="1" extrusionOk="0">
                  <a:moveTo>
                    <a:pt x="161" y="1"/>
                  </a:moveTo>
                  <a:cubicBezTo>
                    <a:pt x="108" y="1"/>
                    <a:pt x="54" y="1"/>
                    <a:pt x="1" y="1"/>
                  </a:cubicBezTo>
                  <a:cubicBezTo>
                    <a:pt x="54" y="1"/>
                    <a:pt x="108" y="1"/>
                    <a:pt x="161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33"/>
            <p:cNvSpPr/>
            <p:nvPr/>
          </p:nvSpPr>
          <p:spPr>
            <a:xfrm>
              <a:off x="5073175" y="4019100"/>
              <a:ext cx="6850" cy="250"/>
            </a:xfrm>
            <a:custGeom>
              <a:avLst/>
              <a:gdLst/>
              <a:ahLst/>
              <a:cxnLst/>
              <a:rect l="l" t="t" r="r" b="b"/>
              <a:pathLst>
                <a:path w="274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1"/>
                    <a:pt x="177" y="9"/>
                    <a:pt x="265" y="9"/>
                  </a:cubicBezTo>
                  <a:lnTo>
                    <a:pt x="274" y="9"/>
                  </a:lnTo>
                  <a:cubicBezTo>
                    <a:pt x="177" y="9"/>
                    <a:pt x="89" y="1"/>
                    <a:pt x="1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33"/>
            <p:cNvSpPr/>
            <p:nvPr/>
          </p:nvSpPr>
          <p:spPr>
            <a:xfrm>
              <a:off x="5123500" y="4018200"/>
              <a:ext cx="6275" cy="700"/>
            </a:xfrm>
            <a:custGeom>
              <a:avLst/>
              <a:gdLst/>
              <a:ahLst/>
              <a:cxnLst/>
              <a:rect l="l" t="t" r="r" b="b"/>
              <a:pathLst>
                <a:path w="251" h="28" extrusionOk="0">
                  <a:moveTo>
                    <a:pt x="206" y="1"/>
                  </a:moveTo>
                  <a:cubicBezTo>
                    <a:pt x="134" y="10"/>
                    <a:pt x="72" y="19"/>
                    <a:pt x="1" y="28"/>
                  </a:cubicBezTo>
                  <a:cubicBezTo>
                    <a:pt x="81" y="19"/>
                    <a:pt x="170" y="10"/>
                    <a:pt x="250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33"/>
            <p:cNvSpPr/>
            <p:nvPr/>
          </p:nvSpPr>
          <p:spPr>
            <a:xfrm>
              <a:off x="5114800" y="4019100"/>
              <a:ext cx="2475" cy="250"/>
            </a:xfrm>
            <a:custGeom>
              <a:avLst/>
              <a:gdLst/>
              <a:ahLst/>
              <a:cxnLst/>
              <a:rect l="l" t="t" r="r" b="b"/>
              <a:pathLst>
                <a:path w="99" h="10" extrusionOk="0">
                  <a:moveTo>
                    <a:pt x="99" y="1"/>
                  </a:moveTo>
                  <a:cubicBezTo>
                    <a:pt x="63" y="1"/>
                    <a:pt x="36" y="9"/>
                    <a:pt x="1" y="9"/>
                  </a:cubicBezTo>
                  <a:lnTo>
                    <a:pt x="18" y="9"/>
                  </a:lnTo>
                  <a:cubicBezTo>
                    <a:pt x="45" y="9"/>
                    <a:pt x="72" y="1"/>
                    <a:pt x="99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33"/>
            <p:cNvSpPr/>
            <p:nvPr/>
          </p:nvSpPr>
          <p:spPr>
            <a:xfrm>
              <a:off x="5112800" y="4017325"/>
              <a:ext cx="6475" cy="3800"/>
            </a:xfrm>
            <a:custGeom>
              <a:avLst/>
              <a:gdLst/>
              <a:ahLst/>
              <a:cxnLst/>
              <a:rect l="l" t="t" r="r" b="b"/>
              <a:pathLst>
                <a:path w="259" h="152" extrusionOk="0">
                  <a:moveTo>
                    <a:pt x="90" y="0"/>
                  </a:moveTo>
                  <a:cubicBezTo>
                    <a:pt x="45" y="0"/>
                    <a:pt x="0" y="36"/>
                    <a:pt x="0" y="80"/>
                  </a:cubicBezTo>
                  <a:cubicBezTo>
                    <a:pt x="0" y="125"/>
                    <a:pt x="36" y="152"/>
                    <a:pt x="81" y="152"/>
                  </a:cubicBezTo>
                  <a:lnTo>
                    <a:pt x="179" y="152"/>
                  </a:lnTo>
                  <a:cubicBezTo>
                    <a:pt x="223" y="152"/>
                    <a:pt x="259" y="116"/>
                    <a:pt x="250" y="72"/>
                  </a:cubicBezTo>
                  <a:cubicBezTo>
                    <a:pt x="250" y="27"/>
                    <a:pt x="214" y="0"/>
                    <a:pt x="179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33"/>
            <p:cNvSpPr/>
            <p:nvPr/>
          </p:nvSpPr>
          <p:spPr>
            <a:xfrm>
              <a:off x="5121275" y="4018875"/>
              <a:ext cx="2250" cy="25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0" y="10"/>
                  </a:moveTo>
                  <a:cubicBezTo>
                    <a:pt x="27" y="1"/>
                    <a:pt x="54" y="1"/>
                    <a:pt x="90" y="1"/>
                  </a:cubicBezTo>
                  <a:cubicBezTo>
                    <a:pt x="54" y="1"/>
                    <a:pt x="27" y="1"/>
                    <a:pt x="0" y="1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33"/>
            <p:cNvSpPr/>
            <p:nvPr/>
          </p:nvSpPr>
          <p:spPr>
            <a:xfrm>
              <a:off x="5119275" y="4016875"/>
              <a:ext cx="6025" cy="4025"/>
            </a:xfrm>
            <a:custGeom>
              <a:avLst/>
              <a:gdLst/>
              <a:ahLst/>
              <a:cxnLst/>
              <a:rect l="l" t="t" r="r" b="b"/>
              <a:pathLst>
                <a:path w="241" h="161" extrusionOk="0">
                  <a:moveTo>
                    <a:pt x="161" y="0"/>
                  </a:moveTo>
                  <a:lnTo>
                    <a:pt x="71" y="9"/>
                  </a:lnTo>
                  <a:cubicBezTo>
                    <a:pt x="36" y="9"/>
                    <a:pt x="0" y="45"/>
                    <a:pt x="0" y="90"/>
                  </a:cubicBezTo>
                  <a:cubicBezTo>
                    <a:pt x="0" y="134"/>
                    <a:pt x="36" y="161"/>
                    <a:pt x="80" y="161"/>
                  </a:cubicBezTo>
                  <a:lnTo>
                    <a:pt x="170" y="161"/>
                  </a:lnTo>
                  <a:cubicBezTo>
                    <a:pt x="214" y="152"/>
                    <a:pt x="241" y="116"/>
                    <a:pt x="241" y="81"/>
                  </a:cubicBezTo>
                  <a:cubicBezTo>
                    <a:pt x="241" y="81"/>
                    <a:pt x="241" y="72"/>
                    <a:pt x="241" y="72"/>
                  </a:cubicBezTo>
                  <a:cubicBezTo>
                    <a:pt x="241" y="27"/>
                    <a:pt x="196" y="0"/>
                    <a:pt x="161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33"/>
            <p:cNvSpPr/>
            <p:nvPr/>
          </p:nvSpPr>
          <p:spPr>
            <a:xfrm>
              <a:off x="5129750" y="4017750"/>
              <a:ext cx="1350" cy="475"/>
            </a:xfrm>
            <a:custGeom>
              <a:avLst/>
              <a:gdLst/>
              <a:ahLst/>
              <a:cxnLst/>
              <a:rect l="l" t="t" r="r" b="b"/>
              <a:pathLst>
                <a:path w="54" h="19" extrusionOk="0">
                  <a:moveTo>
                    <a:pt x="54" y="1"/>
                  </a:moveTo>
                  <a:cubicBezTo>
                    <a:pt x="36" y="10"/>
                    <a:pt x="18" y="10"/>
                    <a:pt x="0" y="19"/>
                  </a:cubicBezTo>
                  <a:cubicBezTo>
                    <a:pt x="18" y="10"/>
                    <a:pt x="36" y="10"/>
                    <a:pt x="54" y="1"/>
                  </a:cubicBezTo>
                  <a:cubicBezTo>
                    <a:pt x="54" y="1"/>
                    <a:pt x="54" y="1"/>
                    <a:pt x="54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33"/>
            <p:cNvSpPr/>
            <p:nvPr/>
          </p:nvSpPr>
          <p:spPr>
            <a:xfrm>
              <a:off x="5127750" y="4015975"/>
              <a:ext cx="5375" cy="4050"/>
            </a:xfrm>
            <a:custGeom>
              <a:avLst/>
              <a:gdLst/>
              <a:ahLst/>
              <a:cxnLst/>
              <a:rect l="l" t="t" r="r" b="b"/>
              <a:pathLst>
                <a:path w="215" h="162" extrusionOk="0">
                  <a:moveTo>
                    <a:pt x="98" y="1"/>
                  </a:moveTo>
                  <a:cubicBezTo>
                    <a:pt x="89" y="10"/>
                    <a:pt x="80" y="10"/>
                    <a:pt x="71" y="10"/>
                  </a:cubicBezTo>
                  <a:cubicBezTo>
                    <a:pt x="27" y="18"/>
                    <a:pt x="0" y="45"/>
                    <a:pt x="0" y="90"/>
                  </a:cubicBezTo>
                  <a:cubicBezTo>
                    <a:pt x="0" y="90"/>
                    <a:pt x="0" y="90"/>
                    <a:pt x="0" y="99"/>
                  </a:cubicBezTo>
                  <a:cubicBezTo>
                    <a:pt x="9" y="134"/>
                    <a:pt x="45" y="161"/>
                    <a:pt x="80" y="161"/>
                  </a:cubicBezTo>
                  <a:lnTo>
                    <a:pt x="98" y="161"/>
                  </a:lnTo>
                  <a:cubicBezTo>
                    <a:pt x="107" y="161"/>
                    <a:pt x="125" y="152"/>
                    <a:pt x="143" y="152"/>
                  </a:cubicBezTo>
                  <a:lnTo>
                    <a:pt x="152" y="152"/>
                  </a:lnTo>
                  <a:cubicBezTo>
                    <a:pt x="170" y="143"/>
                    <a:pt x="178" y="143"/>
                    <a:pt x="187" y="126"/>
                  </a:cubicBezTo>
                  <a:cubicBezTo>
                    <a:pt x="214" y="108"/>
                    <a:pt x="214" y="72"/>
                    <a:pt x="196" y="36"/>
                  </a:cubicBezTo>
                  <a:cubicBezTo>
                    <a:pt x="187" y="18"/>
                    <a:pt x="161" y="1"/>
                    <a:pt x="134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33"/>
            <p:cNvSpPr/>
            <p:nvPr/>
          </p:nvSpPr>
          <p:spPr>
            <a:xfrm>
              <a:off x="5064175" y="4017975"/>
              <a:ext cx="8950" cy="1150"/>
            </a:xfrm>
            <a:custGeom>
              <a:avLst/>
              <a:gdLst/>
              <a:ahLst/>
              <a:cxnLst/>
              <a:rect l="l" t="t" r="r" b="b"/>
              <a:pathLst>
                <a:path w="358" h="46" extrusionOk="0">
                  <a:moveTo>
                    <a:pt x="1" y="1"/>
                  </a:moveTo>
                  <a:cubicBezTo>
                    <a:pt x="14" y="3"/>
                    <a:pt x="26" y="5"/>
                    <a:pt x="39" y="7"/>
                  </a:cubicBezTo>
                  <a:lnTo>
                    <a:pt x="39" y="7"/>
                  </a:lnTo>
                  <a:cubicBezTo>
                    <a:pt x="25" y="1"/>
                    <a:pt x="16" y="1"/>
                    <a:pt x="1" y="1"/>
                  </a:cubicBezTo>
                  <a:close/>
                  <a:moveTo>
                    <a:pt x="39" y="7"/>
                  </a:moveTo>
                  <a:cubicBezTo>
                    <a:pt x="41" y="8"/>
                    <a:pt x="43" y="9"/>
                    <a:pt x="45" y="10"/>
                  </a:cubicBezTo>
                  <a:cubicBezTo>
                    <a:pt x="66" y="12"/>
                    <a:pt x="88" y="14"/>
                    <a:pt x="110" y="17"/>
                  </a:cubicBezTo>
                  <a:lnTo>
                    <a:pt x="110" y="17"/>
                  </a:lnTo>
                  <a:cubicBezTo>
                    <a:pt x="86" y="14"/>
                    <a:pt x="63" y="11"/>
                    <a:pt x="39" y="7"/>
                  </a:cubicBezTo>
                  <a:close/>
                  <a:moveTo>
                    <a:pt x="110" y="17"/>
                  </a:moveTo>
                  <a:cubicBezTo>
                    <a:pt x="116" y="17"/>
                    <a:pt x="123" y="18"/>
                    <a:pt x="130" y="19"/>
                  </a:cubicBezTo>
                  <a:lnTo>
                    <a:pt x="130" y="19"/>
                  </a:lnTo>
                  <a:cubicBezTo>
                    <a:pt x="123" y="18"/>
                    <a:pt x="116" y="17"/>
                    <a:pt x="110" y="17"/>
                  </a:cubicBezTo>
                  <a:close/>
                  <a:moveTo>
                    <a:pt x="130" y="19"/>
                  </a:moveTo>
                  <a:cubicBezTo>
                    <a:pt x="200" y="28"/>
                    <a:pt x="274" y="38"/>
                    <a:pt x="348" y="45"/>
                  </a:cubicBezTo>
                  <a:lnTo>
                    <a:pt x="348" y="45"/>
                  </a:lnTo>
                  <a:cubicBezTo>
                    <a:pt x="339" y="37"/>
                    <a:pt x="330" y="37"/>
                    <a:pt x="313" y="37"/>
                  </a:cubicBezTo>
                  <a:cubicBezTo>
                    <a:pt x="250" y="31"/>
                    <a:pt x="190" y="26"/>
                    <a:pt x="130" y="19"/>
                  </a:cubicBezTo>
                  <a:close/>
                  <a:moveTo>
                    <a:pt x="348" y="45"/>
                  </a:moveTo>
                  <a:cubicBezTo>
                    <a:pt x="348" y="45"/>
                    <a:pt x="348" y="45"/>
                    <a:pt x="348" y="46"/>
                  </a:cubicBezTo>
                  <a:lnTo>
                    <a:pt x="357" y="46"/>
                  </a:lnTo>
                  <a:cubicBezTo>
                    <a:pt x="354" y="45"/>
                    <a:pt x="351" y="45"/>
                    <a:pt x="348" y="45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33"/>
            <p:cNvSpPr/>
            <p:nvPr/>
          </p:nvSpPr>
          <p:spPr>
            <a:xfrm>
              <a:off x="5062175" y="4015950"/>
              <a:ext cx="12725" cy="4950"/>
            </a:xfrm>
            <a:custGeom>
              <a:avLst/>
              <a:gdLst/>
              <a:ahLst/>
              <a:cxnLst/>
              <a:rect l="l" t="t" r="r" b="b"/>
              <a:pathLst>
                <a:path w="509" h="198" extrusionOk="0">
                  <a:moveTo>
                    <a:pt x="85" y="0"/>
                  </a:moveTo>
                  <a:cubicBezTo>
                    <a:pt x="47" y="0"/>
                    <a:pt x="17" y="32"/>
                    <a:pt x="9" y="64"/>
                  </a:cubicBezTo>
                  <a:cubicBezTo>
                    <a:pt x="0" y="109"/>
                    <a:pt x="27" y="144"/>
                    <a:pt x="72" y="153"/>
                  </a:cubicBezTo>
                  <a:cubicBezTo>
                    <a:pt x="81" y="162"/>
                    <a:pt x="98" y="162"/>
                    <a:pt x="107" y="162"/>
                  </a:cubicBezTo>
                  <a:cubicBezTo>
                    <a:pt x="188" y="180"/>
                    <a:pt x="268" y="189"/>
                    <a:pt x="348" y="198"/>
                  </a:cubicBezTo>
                  <a:lnTo>
                    <a:pt x="446" y="198"/>
                  </a:lnTo>
                  <a:cubicBezTo>
                    <a:pt x="482" y="189"/>
                    <a:pt x="509" y="162"/>
                    <a:pt x="509" y="127"/>
                  </a:cubicBezTo>
                  <a:cubicBezTo>
                    <a:pt x="509" y="82"/>
                    <a:pt x="482" y="46"/>
                    <a:pt x="437" y="46"/>
                  </a:cubicBezTo>
                  <a:cubicBezTo>
                    <a:pt x="411" y="46"/>
                    <a:pt x="393" y="46"/>
                    <a:pt x="366" y="37"/>
                  </a:cubicBezTo>
                  <a:cubicBezTo>
                    <a:pt x="286" y="28"/>
                    <a:pt x="196" y="19"/>
                    <a:pt x="98" y="2"/>
                  </a:cubicBezTo>
                  <a:cubicBezTo>
                    <a:pt x="94" y="1"/>
                    <a:pt x="89" y="0"/>
                    <a:pt x="85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5073175" y="4019100"/>
              <a:ext cx="6850" cy="250"/>
            </a:xfrm>
            <a:custGeom>
              <a:avLst/>
              <a:gdLst/>
              <a:ahLst/>
              <a:cxnLst/>
              <a:rect l="l" t="t" r="r" b="b"/>
              <a:pathLst>
                <a:path w="274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1"/>
                    <a:pt x="177" y="9"/>
                    <a:pt x="265" y="9"/>
                  </a:cubicBezTo>
                  <a:lnTo>
                    <a:pt x="274" y="9"/>
                  </a:lnTo>
                  <a:cubicBezTo>
                    <a:pt x="177" y="9"/>
                    <a:pt x="89" y="1"/>
                    <a:pt x="1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33"/>
            <p:cNvSpPr/>
            <p:nvPr/>
          </p:nvSpPr>
          <p:spPr>
            <a:xfrm>
              <a:off x="5071550" y="4017975"/>
              <a:ext cx="9825" cy="2500"/>
            </a:xfrm>
            <a:custGeom>
              <a:avLst/>
              <a:gdLst/>
              <a:ahLst/>
              <a:cxnLst/>
              <a:rect l="l" t="t" r="r" b="b"/>
              <a:pathLst>
                <a:path w="393" h="100" extrusionOk="0">
                  <a:moveTo>
                    <a:pt x="54" y="0"/>
                  </a:moveTo>
                  <a:cubicBezTo>
                    <a:pt x="0" y="0"/>
                    <a:pt x="3" y="82"/>
                    <a:pt x="62" y="90"/>
                  </a:cubicBezTo>
                  <a:cubicBezTo>
                    <a:pt x="152" y="90"/>
                    <a:pt x="241" y="99"/>
                    <a:pt x="339" y="99"/>
                  </a:cubicBezTo>
                  <a:cubicBezTo>
                    <a:pt x="392" y="99"/>
                    <a:pt x="392" y="10"/>
                    <a:pt x="339" y="10"/>
                  </a:cubicBezTo>
                  <a:cubicBezTo>
                    <a:pt x="241" y="10"/>
                    <a:pt x="152" y="1"/>
                    <a:pt x="62" y="1"/>
                  </a:cubicBezTo>
                  <a:cubicBezTo>
                    <a:pt x="59" y="0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33"/>
            <p:cNvSpPr/>
            <p:nvPr/>
          </p:nvSpPr>
          <p:spPr>
            <a:xfrm>
              <a:off x="5118600" y="4018875"/>
              <a:ext cx="4925" cy="250"/>
            </a:xfrm>
            <a:custGeom>
              <a:avLst/>
              <a:gdLst/>
              <a:ahLst/>
              <a:cxnLst/>
              <a:rect l="l" t="t" r="r" b="b"/>
              <a:pathLst>
                <a:path w="197" h="10" extrusionOk="0">
                  <a:moveTo>
                    <a:pt x="107" y="10"/>
                  </a:moveTo>
                  <a:cubicBezTo>
                    <a:pt x="134" y="1"/>
                    <a:pt x="161" y="1"/>
                    <a:pt x="197" y="1"/>
                  </a:cubicBezTo>
                  <a:cubicBezTo>
                    <a:pt x="161" y="1"/>
                    <a:pt x="134" y="1"/>
                    <a:pt x="107" y="10"/>
                  </a:cubicBezTo>
                  <a:cubicBezTo>
                    <a:pt x="72" y="10"/>
                    <a:pt x="36" y="10"/>
                    <a:pt x="0" y="10"/>
                  </a:cubicBezTo>
                  <a:cubicBezTo>
                    <a:pt x="36" y="10"/>
                    <a:pt x="72" y="10"/>
                    <a:pt x="107" y="10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33"/>
            <p:cNvSpPr/>
            <p:nvPr/>
          </p:nvSpPr>
          <p:spPr>
            <a:xfrm>
              <a:off x="5117025" y="4017750"/>
              <a:ext cx="7825" cy="2500"/>
            </a:xfrm>
            <a:custGeom>
              <a:avLst/>
              <a:gdLst/>
              <a:ahLst/>
              <a:cxnLst/>
              <a:rect l="l" t="t" r="r" b="b"/>
              <a:pathLst>
                <a:path w="313" h="100" extrusionOk="0">
                  <a:moveTo>
                    <a:pt x="267" y="0"/>
                  </a:moveTo>
                  <a:cubicBezTo>
                    <a:pt x="264" y="0"/>
                    <a:pt x="262" y="1"/>
                    <a:pt x="260" y="1"/>
                  </a:cubicBezTo>
                  <a:cubicBezTo>
                    <a:pt x="227" y="1"/>
                    <a:pt x="201" y="1"/>
                    <a:pt x="176" y="8"/>
                  </a:cubicBezTo>
                  <a:lnTo>
                    <a:pt x="176" y="8"/>
                  </a:lnTo>
                  <a:cubicBezTo>
                    <a:pt x="137" y="10"/>
                    <a:pt x="100" y="10"/>
                    <a:pt x="63" y="10"/>
                  </a:cubicBezTo>
                  <a:cubicBezTo>
                    <a:pt x="10" y="10"/>
                    <a:pt x="1" y="99"/>
                    <a:pt x="63" y="99"/>
                  </a:cubicBezTo>
                  <a:lnTo>
                    <a:pt x="170" y="99"/>
                  </a:lnTo>
                  <a:cubicBezTo>
                    <a:pt x="178" y="99"/>
                    <a:pt x="185" y="97"/>
                    <a:pt x="190" y="94"/>
                  </a:cubicBezTo>
                  <a:lnTo>
                    <a:pt x="190" y="94"/>
                  </a:lnTo>
                  <a:cubicBezTo>
                    <a:pt x="196" y="93"/>
                    <a:pt x="203" y="92"/>
                    <a:pt x="209" y="92"/>
                  </a:cubicBezTo>
                  <a:lnTo>
                    <a:pt x="209" y="92"/>
                  </a:lnTo>
                  <a:cubicBezTo>
                    <a:pt x="225" y="91"/>
                    <a:pt x="242" y="90"/>
                    <a:pt x="260" y="90"/>
                  </a:cubicBezTo>
                  <a:cubicBezTo>
                    <a:pt x="310" y="82"/>
                    <a:pt x="313" y="0"/>
                    <a:pt x="267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33"/>
            <p:cNvSpPr/>
            <p:nvPr/>
          </p:nvSpPr>
          <p:spPr>
            <a:xfrm>
              <a:off x="5123500" y="4018200"/>
              <a:ext cx="6275" cy="700"/>
            </a:xfrm>
            <a:custGeom>
              <a:avLst/>
              <a:gdLst/>
              <a:ahLst/>
              <a:cxnLst/>
              <a:rect l="l" t="t" r="r" b="b"/>
              <a:pathLst>
                <a:path w="251" h="28" extrusionOk="0">
                  <a:moveTo>
                    <a:pt x="206" y="1"/>
                  </a:moveTo>
                  <a:cubicBezTo>
                    <a:pt x="134" y="10"/>
                    <a:pt x="72" y="19"/>
                    <a:pt x="1" y="28"/>
                  </a:cubicBezTo>
                  <a:cubicBezTo>
                    <a:pt x="81" y="19"/>
                    <a:pt x="170" y="10"/>
                    <a:pt x="250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33"/>
            <p:cNvSpPr/>
            <p:nvPr/>
          </p:nvSpPr>
          <p:spPr>
            <a:xfrm>
              <a:off x="5121950" y="4017075"/>
              <a:ext cx="9050" cy="2950"/>
            </a:xfrm>
            <a:custGeom>
              <a:avLst/>
              <a:gdLst/>
              <a:ahLst/>
              <a:cxnLst/>
              <a:rect l="l" t="t" r="r" b="b"/>
              <a:pathLst>
                <a:path w="362" h="118" extrusionOk="0">
                  <a:moveTo>
                    <a:pt x="312" y="1"/>
                  </a:moveTo>
                  <a:cubicBezTo>
                    <a:pt x="309" y="1"/>
                    <a:pt x="306" y="1"/>
                    <a:pt x="303" y="1"/>
                  </a:cubicBezTo>
                  <a:cubicBezTo>
                    <a:pt x="223" y="10"/>
                    <a:pt x="143" y="19"/>
                    <a:pt x="63" y="28"/>
                  </a:cubicBezTo>
                  <a:cubicBezTo>
                    <a:pt x="0" y="28"/>
                    <a:pt x="0" y="117"/>
                    <a:pt x="63" y="117"/>
                  </a:cubicBezTo>
                  <a:cubicBezTo>
                    <a:pt x="96" y="114"/>
                    <a:pt x="128" y="111"/>
                    <a:pt x="160" y="107"/>
                  </a:cubicBezTo>
                  <a:lnTo>
                    <a:pt x="160" y="107"/>
                  </a:lnTo>
                  <a:cubicBezTo>
                    <a:pt x="211" y="101"/>
                    <a:pt x="263" y="96"/>
                    <a:pt x="312" y="90"/>
                  </a:cubicBezTo>
                  <a:cubicBezTo>
                    <a:pt x="323" y="89"/>
                    <a:pt x="332" y="83"/>
                    <a:pt x="339" y="76"/>
                  </a:cubicBezTo>
                  <a:lnTo>
                    <a:pt x="339" y="76"/>
                  </a:lnTo>
                  <a:cubicBezTo>
                    <a:pt x="361" y="64"/>
                    <a:pt x="362" y="38"/>
                    <a:pt x="349" y="20"/>
                  </a:cubicBezTo>
                  <a:lnTo>
                    <a:pt x="349" y="20"/>
                  </a:lnTo>
                  <a:cubicBezTo>
                    <a:pt x="344" y="9"/>
                    <a:pt x="334" y="1"/>
                    <a:pt x="320" y="1"/>
                  </a:cubicBezTo>
                  <a:cubicBezTo>
                    <a:pt x="318" y="1"/>
                    <a:pt x="317" y="1"/>
                    <a:pt x="316" y="1"/>
                  </a:cubicBezTo>
                  <a:lnTo>
                    <a:pt x="316" y="1"/>
                  </a:lnTo>
                  <a:cubicBezTo>
                    <a:pt x="315" y="1"/>
                    <a:pt x="313" y="1"/>
                    <a:pt x="312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33"/>
            <p:cNvSpPr/>
            <p:nvPr/>
          </p:nvSpPr>
          <p:spPr>
            <a:xfrm>
              <a:off x="5065300" y="4018200"/>
              <a:ext cx="7825" cy="925"/>
            </a:xfrm>
            <a:custGeom>
              <a:avLst/>
              <a:gdLst/>
              <a:ahLst/>
              <a:cxnLst/>
              <a:rect l="l" t="t" r="r" b="b"/>
              <a:pathLst>
                <a:path w="313" h="37" extrusionOk="0">
                  <a:moveTo>
                    <a:pt x="312" y="37"/>
                  </a:moveTo>
                  <a:lnTo>
                    <a:pt x="312" y="37"/>
                  </a:lnTo>
                  <a:cubicBezTo>
                    <a:pt x="205" y="28"/>
                    <a:pt x="98" y="10"/>
                    <a:pt x="0" y="1"/>
                  </a:cubicBezTo>
                  <a:cubicBezTo>
                    <a:pt x="98" y="10"/>
                    <a:pt x="205" y="28"/>
                    <a:pt x="312" y="37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33"/>
            <p:cNvSpPr/>
            <p:nvPr/>
          </p:nvSpPr>
          <p:spPr>
            <a:xfrm>
              <a:off x="5063275" y="4016200"/>
              <a:ext cx="11625" cy="4700"/>
            </a:xfrm>
            <a:custGeom>
              <a:avLst/>
              <a:gdLst/>
              <a:ahLst/>
              <a:cxnLst/>
              <a:rect l="l" t="t" r="r" b="b"/>
              <a:pathLst>
                <a:path w="465" h="188" extrusionOk="0">
                  <a:moveTo>
                    <a:pt x="90" y="1"/>
                  </a:moveTo>
                  <a:cubicBezTo>
                    <a:pt x="45" y="1"/>
                    <a:pt x="10" y="27"/>
                    <a:pt x="1" y="63"/>
                  </a:cubicBezTo>
                  <a:cubicBezTo>
                    <a:pt x="1" y="72"/>
                    <a:pt x="1" y="72"/>
                    <a:pt x="1" y="81"/>
                  </a:cubicBezTo>
                  <a:cubicBezTo>
                    <a:pt x="1" y="117"/>
                    <a:pt x="28" y="152"/>
                    <a:pt x="63" y="152"/>
                  </a:cubicBezTo>
                  <a:cubicBezTo>
                    <a:pt x="170" y="170"/>
                    <a:pt x="268" y="179"/>
                    <a:pt x="384" y="188"/>
                  </a:cubicBezTo>
                  <a:lnTo>
                    <a:pt x="393" y="188"/>
                  </a:lnTo>
                  <a:cubicBezTo>
                    <a:pt x="429" y="188"/>
                    <a:pt x="465" y="161"/>
                    <a:pt x="465" y="117"/>
                  </a:cubicBezTo>
                  <a:cubicBezTo>
                    <a:pt x="465" y="72"/>
                    <a:pt x="438" y="36"/>
                    <a:pt x="393" y="36"/>
                  </a:cubicBezTo>
                  <a:cubicBezTo>
                    <a:pt x="286" y="27"/>
                    <a:pt x="188" y="18"/>
                    <a:pt x="90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5073175" y="4019100"/>
              <a:ext cx="6850" cy="250"/>
            </a:xfrm>
            <a:custGeom>
              <a:avLst/>
              <a:gdLst/>
              <a:ahLst/>
              <a:cxnLst/>
              <a:rect l="l" t="t" r="r" b="b"/>
              <a:pathLst>
                <a:path w="274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1"/>
                    <a:pt x="177" y="9"/>
                    <a:pt x="265" y="9"/>
                  </a:cubicBezTo>
                  <a:lnTo>
                    <a:pt x="274" y="9"/>
                  </a:lnTo>
                  <a:cubicBezTo>
                    <a:pt x="177" y="9"/>
                    <a:pt x="89" y="1"/>
                    <a:pt x="1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5118600" y="4018875"/>
              <a:ext cx="4925" cy="250"/>
            </a:xfrm>
            <a:custGeom>
              <a:avLst/>
              <a:gdLst/>
              <a:ahLst/>
              <a:cxnLst/>
              <a:rect l="l" t="t" r="r" b="b"/>
              <a:pathLst>
                <a:path w="197" h="10" extrusionOk="0">
                  <a:moveTo>
                    <a:pt x="107" y="10"/>
                  </a:moveTo>
                  <a:cubicBezTo>
                    <a:pt x="134" y="1"/>
                    <a:pt x="161" y="1"/>
                    <a:pt x="197" y="1"/>
                  </a:cubicBezTo>
                  <a:cubicBezTo>
                    <a:pt x="161" y="1"/>
                    <a:pt x="134" y="1"/>
                    <a:pt x="107" y="10"/>
                  </a:cubicBezTo>
                  <a:cubicBezTo>
                    <a:pt x="72" y="10"/>
                    <a:pt x="36" y="10"/>
                    <a:pt x="0" y="10"/>
                  </a:cubicBezTo>
                  <a:cubicBezTo>
                    <a:pt x="36" y="10"/>
                    <a:pt x="72" y="10"/>
                    <a:pt x="107" y="1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5123500" y="4018200"/>
              <a:ext cx="6275" cy="700"/>
            </a:xfrm>
            <a:custGeom>
              <a:avLst/>
              <a:gdLst/>
              <a:ahLst/>
              <a:cxnLst/>
              <a:rect l="l" t="t" r="r" b="b"/>
              <a:pathLst>
                <a:path w="251" h="28" extrusionOk="0">
                  <a:moveTo>
                    <a:pt x="206" y="1"/>
                  </a:moveTo>
                  <a:cubicBezTo>
                    <a:pt x="134" y="10"/>
                    <a:pt x="72" y="19"/>
                    <a:pt x="1" y="28"/>
                  </a:cubicBezTo>
                  <a:cubicBezTo>
                    <a:pt x="81" y="19"/>
                    <a:pt x="170" y="10"/>
                    <a:pt x="250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5073175" y="4019100"/>
              <a:ext cx="6850" cy="250"/>
            </a:xfrm>
            <a:custGeom>
              <a:avLst/>
              <a:gdLst/>
              <a:ahLst/>
              <a:cxnLst/>
              <a:rect l="l" t="t" r="r" b="b"/>
              <a:pathLst>
                <a:path w="274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1"/>
                    <a:pt x="177" y="9"/>
                    <a:pt x="265" y="9"/>
                  </a:cubicBezTo>
                  <a:lnTo>
                    <a:pt x="274" y="9"/>
                  </a:lnTo>
                  <a:cubicBezTo>
                    <a:pt x="177" y="9"/>
                    <a:pt x="89" y="1"/>
                    <a:pt x="1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33"/>
            <p:cNvSpPr/>
            <p:nvPr/>
          </p:nvSpPr>
          <p:spPr>
            <a:xfrm>
              <a:off x="5071550" y="4017975"/>
              <a:ext cx="9825" cy="2500"/>
            </a:xfrm>
            <a:custGeom>
              <a:avLst/>
              <a:gdLst/>
              <a:ahLst/>
              <a:cxnLst/>
              <a:rect l="l" t="t" r="r" b="b"/>
              <a:pathLst>
                <a:path w="393" h="100" extrusionOk="0">
                  <a:moveTo>
                    <a:pt x="54" y="0"/>
                  </a:moveTo>
                  <a:cubicBezTo>
                    <a:pt x="0" y="0"/>
                    <a:pt x="3" y="82"/>
                    <a:pt x="62" y="90"/>
                  </a:cubicBezTo>
                  <a:cubicBezTo>
                    <a:pt x="152" y="90"/>
                    <a:pt x="241" y="99"/>
                    <a:pt x="339" y="99"/>
                  </a:cubicBezTo>
                  <a:cubicBezTo>
                    <a:pt x="392" y="99"/>
                    <a:pt x="392" y="10"/>
                    <a:pt x="339" y="10"/>
                  </a:cubicBezTo>
                  <a:cubicBezTo>
                    <a:pt x="241" y="10"/>
                    <a:pt x="152" y="1"/>
                    <a:pt x="62" y="1"/>
                  </a:cubicBezTo>
                  <a:cubicBezTo>
                    <a:pt x="59" y="0"/>
                    <a:pt x="57" y="0"/>
                    <a:pt x="54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33"/>
            <p:cNvSpPr/>
            <p:nvPr/>
          </p:nvSpPr>
          <p:spPr>
            <a:xfrm>
              <a:off x="5123500" y="4018200"/>
              <a:ext cx="6275" cy="700"/>
            </a:xfrm>
            <a:custGeom>
              <a:avLst/>
              <a:gdLst/>
              <a:ahLst/>
              <a:cxnLst/>
              <a:rect l="l" t="t" r="r" b="b"/>
              <a:pathLst>
                <a:path w="251" h="28" extrusionOk="0">
                  <a:moveTo>
                    <a:pt x="206" y="1"/>
                  </a:moveTo>
                  <a:cubicBezTo>
                    <a:pt x="134" y="10"/>
                    <a:pt x="72" y="19"/>
                    <a:pt x="1" y="28"/>
                  </a:cubicBezTo>
                  <a:cubicBezTo>
                    <a:pt x="81" y="19"/>
                    <a:pt x="170" y="10"/>
                    <a:pt x="250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33"/>
            <p:cNvSpPr/>
            <p:nvPr/>
          </p:nvSpPr>
          <p:spPr>
            <a:xfrm>
              <a:off x="5121950" y="4017075"/>
              <a:ext cx="9050" cy="2950"/>
            </a:xfrm>
            <a:custGeom>
              <a:avLst/>
              <a:gdLst/>
              <a:ahLst/>
              <a:cxnLst/>
              <a:rect l="l" t="t" r="r" b="b"/>
              <a:pathLst>
                <a:path w="362" h="118" extrusionOk="0">
                  <a:moveTo>
                    <a:pt x="312" y="1"/>
                  </a:moveTo>
                  <a:cubicBezTo>
                    <a:pt x="309" y="1"/>
                    <a:pt x="306" y="1"/>
                    <a:pt x="303" y="1"/>
                  </a:cubicBezTo>
                  <a:cubicBezTo>
                    <a:pt x="223" y="10"/>
                    <a:pt x="143" y="19"/>
                    <a:pt x="63" y="28"/>
                  </a:cubicBezTo>
                  <a:cubicBezTo>
                    <a:pt x="0" y="28"/>
                    <a:pt x="0" y="117"/>
                    <a:pt x="63" y="117"/>
                  </a:cubicBezTo>
                  <a:cubicBezTo>
                    <a:pt x="96" y="114"/>
                    <a:pt x="128" y="111"/>
                    <a:pt x="160" y="107"/>
                  </a:cubicBezTo>
                  <a:lnTo>
                    <a:pt x="160" y="107"/>
                  </a:lnTo>
                  <a:cubicBezTo>
                    <a:pt x="211" y="101"/>
                    <a:pt x="263" y="96"/>
                    <a:pt x="312" y="90"/>
                  </a:cubicBezTo>
                  <a:cubicBezTo>
                    <a:pt x="323" y="89"/>
                    <a:pt x="332" y="83"/>
                    <a:pt x="339" y="76"/>
                  </a:cubicBezTo>
                  <a:lnTo>
                    <a:pt x="339" y="76"/>
                  </a:lnTo>
                  <a:cubicBezTo>
                    <a:pt x="361" y="64"/>
                    <a:pt x="362" y="38"/>
                    <a:pt x="349" y="20"/>
                  </a:cubicBezTo>
                  <a:lnTo>
                    <a:pt x="349" y="20"/>
                  </a:lnTo>
                  <a:cubicBezTo>
                    <a:pt x="344" y="9"/>
                    <a:pt x="334" y="1"/>
                    <a:pt x="320" y="1"/>
                  </a:cubicBezTo>
                  <a:cubicBezTo>
                    <a:pt x="318" y="1"/>
                    <a:pt x="317" y="1"/>
                    <a:pt x="316" y="1"/>
                  </a:cubicBezTo>
                  <a:lnTo>
                    <a:pt x="316" y="1"/>
                  </a:lnTo>
                  <a:cubicBezTo>
                    <a:pt x="315" y="1"/>
                    <a:pt x="313" y="1"/>
                    <a:pt x="312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33"/>
            <p:cNvSpPr/>
            <p:nvPr/>
          </p:nvSpPr>
          <p:spPr>
            <a:xfrm>
              <a:off x="5118600" y="4018875"/>
              <a:ext cx="4925" cy="250"/>
            </a:xfrm>
            <a:custGeom>
              <a:avLst/>
              <a:gdLst/>
              <a:ahLst/>
              <a:cxnLst/>
              <a:rect l="l" t="t" r="r" b="b"/>
              <a:pathLst>
                <a:path w="197" h="10" extrusionOk="0">
                  <a:moveTo>
                    <a:pt x="107" y="10"/>
                  </a:moveTo>
                  <a:cubicBezTo>
                    <a:pt x="134" y="1"/>
                    <a:pt x="161" y="1"/>
                    <a:pt x="197" y="1"/>
                  </a:cubicBezTo>
                  <a:cubicBezTo>
                    <a:pt x="161" y="1"/>
                    <a:pt x="134" y="1"/>
                    <a:pt x="107" y="10"/>
                  </a:cubicBezTo>
                  <a:cubicBezTo>
                    <a:pt x="72" y="10"/>
                    <a:pt x="36" y="10"/>
                    <a:pt x="0" y="10"/>
                  </a:cubicBezTo>
                  <a:cubicBezTo>
                    <a:pt x="36" y="10"/>
                    <a:pt x="72" y="10"/>
                    <a:pt x="107" y="10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33"/>
            <p:cNvSpPr/>
            <p:nvPr/>
          </p:nvSpPr>
          <p:spPr>
            <a:xfrm>
              <a:off x="5117025" y="4017750"/>
              <a:ext cx="7825" cy="2500"/>
            </a:xfrm>
            <a:custGeom>
              <a:avLst/>
              <a:gdLst/>
              <a:ahLst/>
              <a:cxnLst/>
              <a:rect l="l" t="t" r="r" b="b"/>
              <a:pathLst>
                <a:path w="313" h="100" extrusionOk="0">
                  <a:moveTo>
                    <a:pt x="267" y="0"/>
                  </a:moveTo>
                  <a:cubicBezTo>
                    <a:pt x="264" y="0"/>
                    <a:pt x="262" y="1"/>
                    <a:pt x="260" y="1"/>
                  </a:cubicBezTo>
                  <a:cubicBezTo>
                    <a:pt x="227" y="1"/>
                    <a:pt x="201" y="1"/>
                    <a:pt x="176" y="8"/>
                  </a:cubicBezTo>
                  <a:lnTo>
                    <a:pt x="176" y="8"/>
                  </a:lnTo>
                  <a:cubicBezTo>
                    <a:pt x="137" y="10"/>
                    <a:pt x="100" y="10"/>
                    <a:pt x="63" y="10"/>
                  </a:cubicBezTo>
                  <a:cubicBezTo>
                    <a:pt x="10" y="10"/>
                    <a:pt x="1" y="99"/>
                    <a:pt x="63" y="99"/>
                  </a:cubicBezTo>
                  <a:lnTo>
                    <a:pt x="170" y="99"/>
                  </a:lnTo>
                  <a:cubicBezTo>
                    <a:pt x="178" y="99"/>
                    <a:pt x="185" y="97"/>
                    <a:pt x="190" y="94"/>
                  </a:cubicBezTo>
                  <a:lnTo>
                    <a:pt x="190" y="94"/>
                  </a:lnTo>
                  <a:cubicBezTo>
                    <a:pt x="196" y="93"/>
                    <a:pt x="203" y="92"/>
                    <a:pt x="209" y="92"/>
                  </a:cubicBezTo>
                  <a:lnTo>
                    <a:pt x="209" y="92"/>
                  </a:lnTo>
                  <a:cubicBezTo>
                    <a:pt x="225" y="91"/>
                    <a:pt x="242" y="90"/>
                    <a:pt x="260" y="90"/>
                  </a:cubicBezTo>
                  <a:cubicBezTo>
                    <a:pt x="310" y="82"/>
                    <a:pt x="313" y="0"/>
                    <a:pt x="267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33"/>
            <p:cNvSpPr/>
            <p:nvPr/>
          </p:nvSpPr>
          <p:spPr>
            <a:xfrm>
              <a:off x="4971175" y="4017750"/>
              <a:ext cx="252500" cy="147900"/>
            </a:xfrm>
            <a:custGeom>
              <a:avLst/>
              <a:gdLst/>
              <a:ahLst/>
              <a:cxnLst/>
              <a:rect l="l" t="t" r="r" b="b"/>
              <a:pathLst>
                <a:path w="10100" h="5916" extrusionOk="0">
                  <a:moveTo>
                    <a:pt x="3685" y="1"/>
                  </a:moveTo>
                  <a:lnTo>
                    <a:pt x="3685" y="447"/>
                  </a:lnTo>
                  <a:lnTo>
                    <a:pt x="3685" y="1428"/>
                  </a:lnTo>
                  <a:lnTo>
                    <a:pt x="3685" y="1464"/>
                  </a:lnTo>
                  <a:lnTo>
                    <a:pt x="3685" y="1848"/>
                  </a:lnTo>
                  <a:cubicBezTo>
                    <a:pt x="3212" y="1937"/>
                    <a:pt x="2784" y="2080"/>
                    <a:pt x="2391" y="2276"/>
                  </a:cubicBezTo>
                  <a:cubicBezTo>
                    <a:pt x="1990" y="2481"/>
                    <a:pt x="1642" y="2722"/>
                    <a:pt x="1339" y="3007"/>
                  </a:cubicBezTo>
                  <a:cubicBezTo>
                    <a:pt x="1009" y="3311"/>
                    <a:pt x="732" y="3650"/>
                    <a:pt x="527" y="4015"/>
                  </a:cubicBezTo>
                  <a:cubicBezTo>
                    <a:pt x="250" y="4506"/>
                    <a:pt x="81" y="5024"/>
                    <a:pt x="27" y="5559"/>
                  </a:cubicBezTo>
                  <a:cubicBezTo>
                    <a:pt x="9" y="5675"/>
                    <a:pt x="0" y="5800"/>
                    <a:pt x="0" y="5916"/>
                  </a:cubicBezTo>
                  <a:lnTo>
                    <a:pt x="10099" y="5916"/>
                  </a:lnTo>
                  <a:cubicBezTo>
                    <a:pt x="10099" y="5764"/>
                    <a:pt x="10090" y="5612"/>
                    <a:pt x="10063" y="5461"/>
                  </a:cubicBezTo>
                  <a:cubicBezTo>
                    <a:pt x="10001" y="4925"/>
                    <a:pt x="9814" y="4399"/>
                    <a:pt x="9519" y="3917"/>
                  </a:cubicBezTo>
                  <a:cubicBezTo>
                    <a:pt x="9332" y="3614"/>
                    <a:pt x="9100" y="3329"/>
                    <a:pt x="8832" y="3070"/>
                  </a:cubicBezTo>
                  <a:cubicBezTo>
                    <a:pt x="8368" y="2624"/>
                    <a:pt x="7789" y="2258"/>
                    <a:pt x="7111" y="2026"/>
                  </a:cubicBezTo>
                  <a:cubicBezTo>
                    <a:pt x="6896" y="1955"/>
                    <a:pt x="6664" y="1892"/>
                    <a:pt x="6424" y="1848"/>
                  </a:cubicBezTo>
                  <a:lnTo>
                    <a:pt x="6424" y="1598"/>
                  </a:lnTo>
                  <a:lnTo>
                    <a:pt x="6424" y="1330"/>
                  </a:lnTo>
                  <a:lnTo>
                    <a:pt x="6424" y="367"/>
                  </a:lnTo>
                  <a:lnTo>
                    <a:pt x="6424" y="1"/>
                  </a:lnTo>
                  <a:lnTo>
                    <a:pt x="6397" y="1"/>
                  </a:lnTo>
                  <a:cubicBezTo>
                    <a:pt x="6379" y="10"/>
                    <a:pt x="6361" y="10"/>
                    <a:pt x="6343" y="19"/>
                  </a:cubicBezTo>
                  <a:lnTo>
                    <a:pt x="6299" y="19"/>
                  </a:lnTo>
                  <a:cubicBezTo>
                    <a:pt x="6227" y="28"/>
                    <a:pt x="6165" y="37"/>
                    <a:pt x="6094" y="46"/>
                  </a:cubicBezTo>
                  <a:cubicBezTo>
                    <a:pt x="6058" y="46"/>
                    <a:pt x="6031" y="46"/>
                    <a:pt x="6004" y="55"/>
                  </a:cubicBezTo>
                  <a:lnTo>
                    <a:pt x="5844" y="55"/>
                  </a:lnTo>
                  <a:cubicBezTo>
                    <a:pt x="5808" y="55"/>
                    <a:pt x="5781" y="63"/>
                    <a:pt x="5746" y="63"/>
                  </a:cubicBezTo>
                  <a:lnTo>
                    <a:pt x="4345" y="63"/>
                  </a:lnTo>
                  <a:cubicBezTo>
                    <a:pt x="4256" y="63"/>
                    <a:pt x="4167" y="55"/>
                    <a:pt x="4077" y="55"/>
                  </a:cubicBezTo>
                  <a:cubicBezTo>
                    <a:pt x="3970" y="46"/>
                    <a:pt x="3863" y="28"/>
                    <a:pt x="3765" y="19"/>
                  </a:cubicBezTo>
                  <a:cubicBezTo>
                    <a:pt x="3747" y="10"/>
                    <a:pt x="3738" y="10"/>
                    <a:pt x="3721" y="10"/>
                  </a:cubicBezTo>
                  <a:cubicBezTo>
                    <a:pt x="3712" y="10"/>
                    <a:pt x="3694" y="1"/>
                    <a:pt x="368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33"/>
            <p:cNvSpPr/>
            <p:nvPr/>
          </p:nvSpPr>
          <p:spPr>
            <a:xfrm>
              <a:off x="4969400" y="4015750"/>
              <a:ext cx="256050" cy="151675"/>
            </a:xfrm>
            <a:custGeom>
              <a:avLst/>
              <a:gdLst/>
              <a:ahLst/>
              <a:cxnLst/>
              <a:rect l="l" t="t" r="r" b="b"/>
              <a:pathLst>
                <a:path w="10242" h="6067" extrusionOk="0">
                  <a:moveTo>
                    <a:pt x="6414" y="170"/>
                  </a:moveTo>
                  <a:lnTo>
                    <a:pt x="6414" y="1928"/>
                  </a:lnTo>
                  <a:cubicBezTo>
                    <a:pt x="6414" y="1963"/>
                    <a:pt x="6441" y="1999"/>
                    <a:pt x="6477" y="2008"/>
                  </a:cubicBezTo>
                  <a:cubicBezTo>
                    <a:pt x="6709" y="2044"/>
                    <a:pt x="6941" y="2106"/>
                    <a:pt x="7155" y="2177"/>
                  </a:cubicBezTo>
                  <a:cubicBezTo>
                    <a:pt x="7806" y="2400"/>
                    <a:pt x="8377" y="2748"/>
                    <a:pt x="8850" y="3203"/>
                  </a:cubicBezTo>
                  <a:cubicBezTo>
                    <a:pt x="9117" y="3453"/>
                    <a:pt x="9340" y="3739"/>
                    <a:pt x="9528" y="4042"/>
                  </a:cubicBezTo>
                  <a:cubicBezTo>
                    <a:pt x="9813" y="4515"/>
                    <a:pt x="9992" y="5023"/>
                    <a:pt x="10063" y="5550"/>
                  </a:cubicBezTo>
                  <a:cubicBezTo>
                    <a:pt x="10081" y="5683"/>
                    <a:pt x="10090" y="5799"/>
                    <a:pt x="10090" y="5915"/>
                  </a:cubicBezTo>
                  <a:lnTo>
                    <a:pt x="152" y="5915"/>
                  </a:lnTo>
                  <a:cubicBezTo>
                    <a:pt x="161" y="5835"/>
                    <a:pt x="161" y="5746"/>
                    <a:pt x="170" y="5648"/>
                  </a:cubicBezTo>
                  <a:cubicBezTo>
                    <a:pt x="223" y="5121"/>
                    <a:pt x="393" y="4613"/>
                    <a:pt x="660" y="4140"/>
                  </a:cubicBezTo>
                  <a:cubicBezTo>
                    <a:pt x="874" y="3774"/>
                    <a:pt x="1142" y="3435"/>
                    <a:pt x="1454" y="3141"/>
                  </a:cubicBezTo>
                  <a:cubicBezTo>
                    <a:pt x="1766" y="2855"/>
                    <a:pt x="2114" y="2615"/>
                    <a:pt x="2498" y="2427"/>
                  </a:cubicBezTo>
                  <a:cubicBezTo>
                    <a:pt x="2890" y="2231"/>
                    <a:pt x="3319" y="2088"/>
                    <a:pt x="3765" y="2008"/>
                  </a:cubicBezTo>
                  <a:cubicBezTo>
                    <a:pt x="3800" y="1999"/>
                    <a:pt x="3827" y="1963"/>
                    <a:pt x="3827" y="1928"/>
                  </a:cubicBezTo>
                  <a:lnTo>
                    <a:pt x="3827" y="170"/>
                  </a:lnTo>
                  <a:cubicBezTo>
                    <a:pt x="3925" y="188"/>
                    <a:pt x="4032" y="197"/>
                    <a:pt x="4139" y="206"/>
                  </a:cubicBezTo>
                  <a:cubicBezTo>
                    <a:pt x="4229" y="215"/>
                    <a:pt x="4327" y="215"/>
                    <a:pt x="4425" y="215"/>
                  </a:cubicBezTo>
                  <a:lnTo>
                    <a:pt x="5986" y="215"/>
                  </a:lnTo>
                  <a:cubicBezTo>
                    <a:pt x="6013" y="215"/>
                    <a:pt x="6049" y="215"/>
                    <a:pt x="6075" y="206"/>
                  </a:cubicBezTo>
                  <a:lnTo>
                    <a:pt x="6165" y="206"/>
                  </a:lnTo>
                  <a:cubicBezTo>
                    <a:pt x="6236" y="197"/>
                    <a:pt x="6316" y="188"/>
                    <a:pt x="6388" y="179"/>
                  </a:cubicBezTo>
                  <a:lnTo>
                    <a:pt x="6414" y="170"/>
                  </a:lnTo>
                  <a:close/>
                  <a:moveTo>
                    <a:pt x="6477" y="1"/>
                  </a:moveTo>
                  <a:cubicBezTo>
                    <a:pt x="6477" y="1"/>
                    <a:pt x="6459" y="10"/>
                    <a:pt x="6459" y="10"/>
                  </a:cubicBezTo>
                  <a:lnTo>
                    <a:pt x="6441" y="10"/>
                  </a:lnTo>
                  <a:cubicBezTo>
                    <a:pt x="6432" y="10"/>
                    <a:pt x="6414" y="19"/>
                    <a:pt x="6405" y="19"/>
                  </a:cubicBezTo>
                  <a:lnTo>
                    <a:pt x="6361" y="27"/>
                  </a:lnTo>
                  <a:cubicBezTo>
                    <a:pt x="6289" y="36"/>
                    <a:pt x="6227" y="45"/>
                    <a:pt x="6156" y="45"/>
                  </a:cubicBezTo>
                  <a:lnTo>
                    <a:pt x="6066" y="54"/>
                  </a:lnTo>
                  <a:lnTo>
                    <a:pt x="5977" y="54"/>
                  </a:lnTo>
                  <a:lnTo>
                    <a:pt x="5870" y="63"/>
                  </a:lnTo>
                  <a:lnTo>
                    <a:pt x="4416" y="63"/>
                  </a:lnTo>
                  <a:cubicBezTo>
                    <a:pt x="4327" y="63"/>
                    <a:pt x="4238" y="63"/>
                    <a:pt x="4148" y="54"/>
                  </a:cubicBezTo>
                  <a:cubicBezTo>
                    <a:pt x="4041" y="45"/>
                    <a:pt x="3943" y="36"/>
                    <a:pt x="3845" y="19"/>
                  </a:cubicBezTo>
                  <a:cubicBezTo>
                    <a:pt x="3836" y="19"/>
                    <a:pt x="3827" y="19"/>
                    <a:pt x="3809" y="10"/>
                  </a:cubicBezTo>
                  <a:lnTo>
                    <a:pt x="3765" y="10"/>
                  </a:lnTo>
                  <a:cubicBezTo>
                    <a:pt x="3760" y="7"/>
                    <a:pt x="3755" y="6"/>
                    <a:pt x="3749" y="6"/>
                  </a:cubicBezTo>
                  <a:cubicBezTo>
                    <a:pt x="3733" y="6"/>
                    <a:pt x="3715" y="14"/>
                    <a:pt x="3702" y="27"/>
                  </a:cubicBezTo>
                  <a:cubicBezTo>
                    <a:pt x="3684" y="36"/>
                    <a:pt x="3676" y="63"/>
                    <a:pt x="3676" y="81"/>
                  </a:cubicBezTo>
                  <a:lnTo>
                    <a:pt x="3676" y="1865"/>
                  </a:lnTo>
                  <a:cubicBezTo>
                    <a:pt x="3238" y="1954"/>
                    <a:pt x="2819" y="2097"/>
                    <a:pt x="2427" y="2293"/>
                  </a:cubicBezTo>
                  <a:cubicBezTo>
                    <a:pt x="2034" y="2490"/>
                    <a:pt x="1668" y="2739"/>
                    <a:pt x="1356" y="3034"/>
                  </a:cubicBezTo>
                  <a:cubicBezTo>
                    <a:pt x="1026" y="3337"/>
                    <a:pt x="749" y="3685"/>
                    <a:pt x="526" y="4060"/>
                  </a:cubicBezTo>
                  <a:cubicBezTo>
                    <a:pt x="241" y="4559"/>
                    <a:pt x="71" y="5086"/>
                    <a:pt x="18" y="5630"/>
                  </a:cubicBezTo>
                  <a:cubicBezTo>
                    <a:pt x="9" y="5773"/>
                    <a:pt x="0" y="5889"/>
                    <a:pt x="0" y="5996"/>
                  </a:cubicBezTo>
                  <a:cubicBezTo>
                    <a:pt x="0" y="6040"/>
                    <a:pt x="36" y="6067"/>
                    <a:pt x="71" y="6067"/>
                  </a:cubicBezTo>
                  <a:lnTo>
                    <a:pt x="10170" y="6067"/>
                  </a:lnTo>
                  <a:cubicBezTo>
                    <a:pt x="10215" y="6067"/>
                    <a:pt x="10241" y="6040"/>
                    <a:pt x="10241" y="5996"/>
                  </a:cubicBezTo>
                  <a:cubicBezTo>
                    <a:pt x="10241" y="5844"/>
                    <a:pt x="10233" y="5692"/>
                    <a:pt x="10215" y="5532"/>
                  </a:cubicBezTo>
                  <a:cubicBezTo>
                    <a:pt x="10143" y="4979"/>
                    <a:pt x="9956" y="4452"/>
                    <a:pt x="9653" y="3962"/>
                  </a:cubicBezTo>
                  <a:cubicBezTo>
                    <a:pt x="9465" y="3649"/>
                    <a:pt x="9233" y="3355"/>
                    <a:pt x="8957" y="3096"/>
                  </a:cubicBezTo>
                  <a:cubicBezTo>
                    <a:pt x="8466" y="2615"/>
                    <a:pt x="7877" y="2267"/>
                    <a:pt x="7208" y="2035"/>
                  </a:cubicBezTo>
                  <a:cubicBezTo>
                    <a:pt x="7003" y="1963"/>
                    <a:pt x="6789" y="1910"/>
                    <a:pt x="6575" y="1865"/>
                  </a:cubicBezTo>
                  <a:lnTo>
                    <a:pt x="6566" y="81"/>
                  </a:lnTo>
                  <a:cubicBezTo>
                    <a:pt x="6566" y="54"/>
                    <a:pt x="6557" y="36"/>
                    <a:pt x="6539" y="19"/>
                  </a:cubicBezTo>
                  <a:cubicBezTo>
                    <a:pt x="6521" y="10"/>
                    <a:pt x="6504" y="1"/>
                    <a:pt x="647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33"/>
            <p:cNvSpPr/>
            <p:nvPr/>
          </p:nvSpPr>
          <p:spPr>
            <a:xfrm>
              <a:off x="5065300" y="4018200"/>
              <a:ext cx="64475" cy="26350"/>
            </a:xfrm>
            <a:custGeom>
              <a:avLst/>
              <a:gdLst/>
              <a:ahLst/>
              <a:cxnLst/>
              <a:rect l="l" t="t" r="r" b="b"/>
              <a:pathLst>
                <a:path w="2579" h="1054" extrusionOk="0">
                  <a:moveTo>
                    <a:pt x="0" y="1"/>
                  </a:moveTo>
                  <a:lnTo>
                    <a:pt x="0" y="768"/>
                  </a:lnTo>
                  <a:cubicBezTo>
                    <a:pt x="369" y="982"/>
                    <a:pt x="778" y="1054"/>
                    <a:pt x="1160" y="1054"/>
                  </a:cubicBezTo>
                  <a:cubicBezTo>
                    <a:pt x="1924" y="1054"/>
                    <a:pt x="2578" y="768"/>
                    <a:pt x="2578" y="768"/>
                  </a:cubicBezTo>
                  <a:lnTo>
                    <a:pt x="2578" y="1"/>
                  </a:lnTo>
                  <a:cubicBezTo>
                    <a:pt x="2382" y="28"/>
                    <a:pt x="2186" y="45"/>
                    <a:pt x="1981" y="45"/>
                  </a:cubicBezTo>
                  <a:lnTo>
                    <a:pt x="589" y="45"/>
                  </a:lnTo>
                  <a:cubicBezTo>
                    <a:pt x="384" y="45"/>
                    <a:pt x="187" y="28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33"/>
            <p:cNvSpPr/>
            <p:nvPr/>
          </p:nvSpPr>
          <p:spPr>
            <a:xfrm>
              <a:off x="5073175" y="4019100"/>
              <a:ext cx="6850" cy="250"/>
            </a:xfrm>
            <a:custGeom>
              <a:avLst/>
              <a:gdLst/>
              <a:ahLst/>
              <a:cxnLst/>
              <a:rect l="l" t="t" r="r" b="b"/>
              <a:pathLst>
                <a:path w="274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1"/>
                    <a:pt x="177" y="9"/>
                    <a:pt x="265" y="9"/>
                  </a:cubicBezTo>
                  <a:lnTo>
                    <a:pt x="274" y="9"/>
                  </a:lnTo>
                  <a:cubicBezTo>
                    <a:pt x="177" y="9"/>
                    <a:pt x="89" y="1"/>
                    <a:pt x="1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33"/>
            <p:cNvSpPr/>
            <p:nvPr/>
          </p:nvSpPr>
          <p:spPr>
            <a:xfrm>
              <a:off x="5071900" y="4017975"/>
              <a:ext cx="9475" cy="2500"/>
            </a:xfrm>
            <a:custGeom>
              <a:avLst/>
              <a:gdLst/>
              <a:ahLst/>
              <a:cxnLst/>
              <a:rect l="l" t="t" r="r" b="b"/>
              <a:pathLst>
                <a:path w="379" h="100" extrusionOk="0">
                  <a:moveTo>
                    <a:pt x="40" y="0"/>
                  </a:moveTo>
                  <a:cubicBezTo>
                    <a:pt x="14" y="0"/>
                    <a:pt x="1" y="20"/>
                    <a:pt x="2" y="41"/>
                  </a:cubicBezTo>
                  <a:lnTo>
                    <a:pt x="2" y="41"/>
                  </a:lnTo>
                  <a:cubicBezTo>
                    <a:pt x="1" y="62"/>
                    <a:pt x="16" y="86"/>
                    <a:pt x="48" y="90"/>
                  </a:cubicBezTo>
                  <a:cubicBezTo>
                    <a:pt x="138" y="90"/>
                    <a:pt x="227" y="99"/>
                    <a:pt x="325" y="99"/>
                  </a:cubicBezTo>
                  <a:cubicBezTo>
                    <a:pt x="378" y="99"/>
                    <a:pt x="378" y="10"/>
                    <a:pt x="325" y="10"/>
                  </a:cubicBezTo>
                  <a:cubicBezTo>
                    <a:pt x="227" y="10"/>
                    <a:pt x="138" y="1"/>
                    <a:pt x="48" y="1"/>
                  </a:cubicBezTo>
                  <a:cubicBezTo>
                    <a:pt x="45" y="0"/>
                    <a:pt x="43" y="0"/>
                    <a:pt x="40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33"/>
            <p:cNvSpPr/>
            <p:nvPr/>
          </p:nvSpPr>
          <p:spPr>
            <a:xfrm>
              <a:off x="5118600" y="4019100"/>
              <a:ext cx="2700" cy="25"/>
            </a:xfrm>
            <a:custGeom>
              <a:avLst/>
              <a:gdLst/>
              <a:ahLst/>
              <a:cxnLst/>
              <a:rect l="l" t="t" r="r" b="b"/>
              <a:pathLst>
                <a:path w="108" h="1" extrusionOk="0">
                  <a:moveTo>
                    <a:pt x="107" y="1"/>
                  </a:moveTo>
                  <a:lnTo>
                    <a:pt x="107" y="1"/>
                  </a:lnTo>
                  <a:lnTo>
                    <a:pt x="107" y="1"/>
                  </a:lnTo>
                  <a:cubicBezTo>
                    <a:pt x="72" y="1"/>
                    <a:pt x="36" y="1"/>
                    <a:pt x="0" y="1"/>
                  </a:cubicBezTo>
                  <a:cubicBezTo>
                    <a:pt x="36" y="1"/>
                    <a:pt x="72" y="1"/>
                    <a:pt x="107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5117025" y="4017975"/>
              <a:ext cx="5600" cy="2275"/>
            </a:xfrm>
            <a:custGeom>
              <a:avLst/>
              <a:gdLst/>
              <a:ahLst/>
              <a:cxnLst/>
              <a:rect l="l" t="t" r="r" b="b"/>
              <a:pathLst>
                <a:path w="224" h="91" extrusionOk="0">
                  <a:moveTo>
                    <a:pt x="178" y="0"/>
                  </a:moveTo>
                  <a:cubicBezTo>
                    <a:pt x="175" y="0"/>
                    <a:pt x="173" y="0"/>
                    <a:pt x="170" y="1"/>
                  </a:cubicBezTo>
                  <a:lnTo>
                    <a:pt x="63" y="1"/>
                  </a:lnTo>
                  <a:cubicBezTo>
                    <a:pt x="10" y="1"/>
                    <a:pt x="1" y="90"/>
                    <a:pt x="63" y="90"/>
                  </a:cubicBezTo>
                  <a:lnTo>
                    <a:pt x="170" y="90"/>
                  </a:lnTo>
                  <a:cubicBezTo>
                    <a:pt x="221" y="82"/>
                    <a:pt x="224" y="0"/>
                    <a:pt x="178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5123500" y="4018200"/>
              <a:ext cx="6275" cy="700"/>
            </a:xfrm>
            <a:custGeom>
              <a:avLst/>
              <a:gdLst/>
              <a:ahLst/>
              <a:cxnLst/>
              <a:rect l="l" t="t" r="r" b="b"/>
              <a:pathLst>
                <a:path w="251" h="28" extrusionOk="0">
                  <a:moveTo>
                    <a:pt x="206" y="1"/>
                  </a:moveTo>
                  <a:cubicBezTo>
                    <a:pt x="134" y="10"/>
                    <a:pt x="72" y="19"/>
                    <a:pt x="1" y="28"/>
                  </a:cubicBezTo>
                  <a:cubicBezTo>
                    <a:pt x="81" y="19"/>
                    <a:pt x="170" y="10"/>
                    <a:pt x="250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121950" y="4017075"/>
              <a:ext cx="9325" cy="2950"/>
            </a:xfrm>
            <a:custGeom>
              <a:avLst/>
              <a:gdLst/>
              <a:ahLst/>
              <a:cxnLst/>
              <a:rect l="l" t="t" r="r" b="b"/>
              <a:pathLst>
                <a:path w="373" h="118" extrusionOk="0">
                  <a:moveTo>
                    <a:pt x="320" y="1"/>
                  </a:moveTo>
                  <a:cubicBezTo>
                    <a:pt x="317" y="1"/>
                    <a:pt x="315" y="1"/>
                    <a:pt x="312" y="1"/>
                  </a:cubicBezTo>
                  <a:cubicBezTo>
                    <a:pt x="309" y="2"/>
                    <a:pt x="306" y="2"/>
                    <a:pt x="303" y="2"/>
                  </a:cubicBezTo>
                  <a:lnTo>
                    <a:pt x="303" y="2"/>
                  </a:lnTo>
                  <a:cubicBezTo>
                    <a:pt x="303" y="2"/>
                    <a:pt x="303" y="2"/>
                    <a:pt x="303" y="1"/>
                  </a:cubicBezTo>
                  <a:cubicBezTo>
                    <a:pt x="223" y="10"/>
                    <a:pt x="143" y="19"/>
                    <a:pt x="63" y="28"/>
                  </a:cubicBezTo>
                  <a:cubicBezTo>
                    <a:pt x="0" y="28"/>
                    <a:pt x="0" y="117"/>
                    <a:pt x="63" y="117"/>
                  </a:cubicBezTo>
                  <a:cubicBezTo>
                    <a:pt x="96" y="114"/>
                    <a:pt x="128" y="111"/>
                    <a:pt x="160" y="107"/>
                  </a:cubicBezTo>
                  <a:lnTo>
                    <a:pt x="160" y="107"/>
                  </a:lnTo>
                  <a:cubicBezTo>
                    <a:pt x="211" y="101"/>
                    <a:pt x="263" y="96"/>
                    <a:pt x="312" y="90"/>
                  </a:cubicBezTo>
                  <a:cubicBezTo>
                    <a:pt x="312" y="88"/>
                    <a:pt x="312" y="86"/>
                    <a:pt x="312" y="83"/>
                  </a:cubicBezTo>
                  <a:lnTo>
                    <a:pt x="312" y="83"/>
                  </a:lnTo>
                  <a:cubicBezTo>
                    <a:pt x="315" y="83"/>
                    <a:pt x="318" y="82"/>
                    <a:pt x="321" y="82"/>
                  </a:cubicBezTo>
                  <a:cubicBezTo>
                    <a:pt x="372" y="82"/>
                    <a:pt x="367" y="1"/>
                    <a:pt x="320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5065300" y="4018200"/>
              <a:ext cx="7825" cy="925"/>
            </a:xfrm>
            <a:custGeom>
              <a:avLst/>
              <a:gdLst/>
              <a:ahLst/>
              <a:cxnLst/>
              <a:rect l="l" t="t" r="r" b="b"/>
              <a:pathLst>
                <a:path w="313" h="37" extrusionOk="0">
                  <a:moveTo>
                    <a:pt x="312" y="37"/>
                  </a:moveTo>
                  <a:cubicBezTo>
                    <a:pt x="205" y="28"/>
                    <a:pt x="98" y="10"/>
                    <a:pt x="0" y="1"/>
                  </a:cubicBezTo>
                  <a:cubicBezTo>
                    <a:pt x="98" y="10"/>
                    <a:pt x="205" y="28"/>
                    <a:pt x="312" y="37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5063275" y="4016200"/>
              <a:ext cx="11625" cy="4700"/>
            </a:xfrm>
            <a:custGeom>
              <a:avLst/>
              <a:gdLst/>
              <a:ahLst/>
              <a:cxnLst/>
              <a:rect l="l" t="t" r="r" b="b"/>
              <a:pathLst>
                <a:path w="465" h="188" extrusionOk="0">
                  <a:moveTo>
                    <a:pt x="90" y="1"/>
                  </a:moveTo>
                  <a:cubicBezTo>
                    <a:pt x="45" y="1"/>
                    <a:pt x="10" y="27"/>
                    <a:pt x="1" y="63"/>
                  </a:cubicBezTo>
                  <a:cubicBezTo>
                    <a:pt x="1" y="72"/>
                    <a:pt x="1" y="72"/>
                    <a:pt x="1" y="81"/>
                  </a:cubicBezTo>
                  <a:cubicBezTo>
                    <a:pt x="1" y="117"/>
                    <a:pt x="28" y="152"/>
                    <a:pt x="63" y="152"/>
                  </a:cubicBezTo>
                  <a:cubicBezTo>
                    <a:pt x="170" y="170"/>
                    <a:pt x="268" y="179"/>
                    <a:pt x="384" y="188"/>
                  </a:cubicBezTo>
                  <a:lnTo>
                    <a:pt x="393" y="188"/>
                  </a:lnTo>
                  <a:cubicBezTo>
                    <a:pt x="429" y="188"/>
                    <a:pt x="465" y="161"/>
                    <a:pt x="465" y="117"/>
                  </a:cubicBezTo>
                  <a:cubicBezTo>
                    <a:pt x="465" y="72"/>
                    <a:pt x="438" y="36"/>
                    <a:pt x="393" y="36"/>
                  </a:cubicBezTo>
                  <a:cubicBezTo>
                    <a:pt x="286" y="27"/>
                    <a:pt x="188" y="18"/>
                    <a:pt x="90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33"/>
            <p:cNvSpPr/>
            <p:nvPr/>
          </p:nvSpPr>
          <p:spPr>
            <a:xfrm>
              <a:off x="5121275" y="4018875"/>
              <a:ext cx="2250" cy="250"/>
            </a:xfrm>
            <a:custGeom>
              <a:avLst/>
              <a:gdLst/>
              <a:ahLst/>
              <a:cxnLst/>
              <a:rect l="l" t="t" r="r" b="b"/>
              <a:pathLst>
                <a:path w="90" h="10" extrusionOk="0">
                  <a:moveTo>
                    <a:pt x="0" y="10"/>
                  </a:moveTo>
                  <a:cubicBezTo>
                    <a:pt x="27" y="1"/>
                    <a:pt x="54" y="1"/>
                    <a:pt x="90" y="1"/>
                  </a:cubicBezTo>
                  <a:cubicBezTo>
                    <a:pt x="54" y="1"/>
                    <a:pt x="27" y="1"/>
                    <a:pt x="0" y="1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33"/>
            <p:cNvSpPr/>
            <p:nvPr/>
          </p:nvSpPr>
          <p:spPr>
            <a:xfrm>
              <a:off x="5119275" y="4016875"/>
              <a:ext cx="6025" cy="4025"/>
            </a:xfrm>
            <a:custGeom>
              <a:avLst/>
              <a:gdLst/>
              <a:ahLst/>
              <a:cxnLst/>
              <a:rect l="l" t="t" r="r" b="b"/>
              <a:pathLst>
                <a:path w="241" h="161" extrusionOk="0">
                  <a:moveTo>
                    <a:pt x="161" y="0"/>
                  </a:moveTo>
                  <a:lnTo>
                    <a:pt x="71" y="9"/>
                  </a:lnTo>
                  <a:cubicBezTo>
                    <a:pt x="36" y="9"/>
                    <a:pt x="0" y="45"/>
                    <a:pt x="0" y="90"/>
                  </a:cubicBezTo>
                  <a:cubicBezTo>
                    <a:pt x="0" y="134"/>
                    <a:pt x="36" y="161"/>
                    <a:pt x="80" y="161"/>
                  </a:cubicBezTo>
                  <a:lnTo>
                    <a:pt x="170" y="161"/>
                  </a:lnTo>
                  <a:cubicBezTo>
                    <a:pt x="214" y="152"/>
                    <a:pt x="241" y="116"/>
                    <a:pt x="241" y="81"/>
                  </a:cubicBezTo>
                  <a:cubicBezTo>
                    <a:pt x="241" y="81"/>
                    <a:pt x="241" y="72"/>
                    <a:pt x="241" y="72"/>
                  </a:cubicBezTo>
                  <a:cubicBezTo>
                    <a:pt x="241" y="27"/>
                    <a:pt x="196" y="0"/>
                    <a:pt x="161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5114800" y="4019100"/>
              <a:ext cx="3825" cy="250"/>
            </a:xfrm>
            <a:custGeom>
              <a:avLst/>
              <a:gdLst/>
              <a:ahLst/>
              <a:cxnLst/>
              <a:rect l="l" t="t" r="r" b="b"/>
              <a:pathLst>
                <a:path w="153" h="10" extrusionOk="0">
                  <a:moveTo>
                    <a:pt x="99" y="1"/>
                  </a:moveTo>
                  <a:cubicBezTo>
                    <a:pt x="63" y="1"/>
                    <a:pt x="36" y="9"/>
                    <a:pt x="1" y="9"/>
                  </a:cubicBezTo>
                  <a:cubicBezTo>
                    <a:pt x="54" y="9"/>
                    <a:pt x="99" y="1"/>
                    <a:pt x="152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5112800" y="4017100"/>
              <a:ext cx="7825" cy="4025"/>
            </a:xfrm>
            <a:custGeom>
              <a:avLst/>
              <a:gdLst/>
              <a:ahLst/>
              <a:cxnLst/>
              <a:rect l="l" t="t" r="r" b="b"/>
              <a:pathLst>
                <a:path w="313" h="161" extrusionOk="0">
                  <a:moveTo>
                    <a:pt x="232" y="0"/>
                  </a:moveTo>
                  <a:lnTo>
                    <a:pt x="134" y="9"/>
                  </a:lnTo>
                  <a:lnTo>
                    <a:pt x="81" y="9"/>
                  </a:lnTo>
                  <a:cubicBezTo>
                    <a:pt x="36" y="9"/>
                    <a:pt x="0" y="45"/>
                    <a:pt x="0" y="89"/>
                  </a:cubicBezTo>
                  <a:cubicBezTo>
                    <a:pt x="0" y="134"/>
                    <a:pt x="36" y="161"/>
                    <a:pt x="81" y="161"/>
                  </a:cubicBezTo>
                  <a:lnTo>
                    <a:pt x="232" y="161"/>
                  </a:lnTo>
                  <a:cubicBezTo>
                    <a:pt x="277" y="161"/>
                    <a:pt x="313" y="125"/>
                    <a:pt x="313" y="81"/>
                  </a:cubicBezTo>
                  <a:cubicBezTo>
                    <a:pt x="304" y="36"/>
                    <a:pt x="277" y="0"/>
                    <a:pt x="232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5123500" y="4018200"/>
              <a:ext cx="6275" cy="700"/>
            </a:xfrm>
            <a:custGeom>
              <a:avLst/>
              <a:gdLst/>
              <a:ahLst/>
              <a:cxnLst/>
              <a:rect l="l" t="t" r="r" b="b"/>
              <a:pathLst>
                <a:path w="251" h="28" extrusionOk="0">
                  <a:moveTo>
                    <a:pt x="206" y="1"/>
                  </a:moveTo>
                  <a:cubicBezTo>
                    <a:pt x="134" y="10"/>
                    <a:pt x="72" y="19"/>
                    <a:pt x="1" y="28"/>
                  </a:cubicBezTo>
                  <a:cubicBezTo>
                    <a:pt x="81" y="19"/>
                    <a:pt x="170" y="10"/>
                    <a:pt x="250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5121950" y="4017075"/>
              <a:ext cx="9325" cy="2950"/>
            </a:xfrm>
            <a:custGeom>
              <a:avLst/>
              <a:gdLst/>
              <a:ahLst/>
              <a:cxnLst/>
              <a:rect l="l" t="t" r="r" b="b"/>
              <a:pathLst>
                <a:path w="373" h="118" extrusionOk="0">
                  <a:moveTo>
                    <a:pt x="320" y="1"/>
                  </a:moveTo>
                  <a:cubicBezTo>
                    <a:pt x="317" y="1"/>
                    <a:pt x="315" y="1"/>
                    <a:pt x="312" y="1"/>
                  </a:cubicBezTo>
                  <a:lnTo>
                    <a:pt x="273" y="1"/>
                  </a:lnTo>
                  <a:cubicBezTo>
                    <a:pt x="271" y="1"/>
                    <a:pt x="269" y="1"/>
                    <a:pt x="266" y="1"/>
                  </a:cubicBezTo>
                  <a:cubicBezTo>
                    <a:pt x="264" y="1"/>
                    <a:pt x="261" y="1"/>
                    <a:pt x="259" y="1"/>
                  </a:cubicBezTo>
                  <a:cubicBezTo>
                    <a:pt x="196" y="10"/>
                    <a:pt x="125" y="19"/>
                    <a:pt x="63" y="28"/>
                  </a:cubicBezTo>
                  <a:cubicBezTo>
                    <a:pt x="0" y="28"/>
                    <a:pt x="0" y="117"/>
                    <a:pt x="63" y="117"/>
                  </a:cubicBezTo>
                  <a:cubicBezTo>
                    <a:pt x="126" y="111"/>
                    <a:pt x="185" y="104"/>
                    <a:pt x="246" y="95"/>
                  </a:cubicBezTo>
                  <a:lnTo>
                    <a:pt x="246" y="95"/>
                  </a:lnTo>
                  <a:cubicBezTo>
                    <a:pt x="259" y="93"/>
                    <a:pt x="272" y="92"/>
                    <a:pt x="286" y="90"/>
                  </a:cubicBezTo>
                  <a:lnTo>
                    <a:pt x="312" y="90"/>
                  </a:lnTo>
                  <a:cubicBezTo>
                    <a:pt x="312" y="88"/>
                    <a:pt x="312" y="86"/>
                    <a:pt x="312" y="83"/>
                  </a:cubicBezTo>
                  <a:lnTo>
                    <a:pt x="312" y="83"/>
                  </a:lnTo>
                  <a:cubicBezTo>
                    <a:pt x="315" y="83"/>
                    <a:pt x="318" y="82"/>
                    <a:pt x="321" y="82"/>
                  </a:cubicBezTo>
                  <a:cubicBezTo>
                    <a:pt x="372" y="82"/>
                    <a:pt x="367" y="1"/>
                    <a:pt x="320" y="1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5073175" y="4019100"/>
              <a:ext cx="6850" cy="250"/>
            </a:xfrm>
            <a:custGeom>
              <a:avLst/>
              <a:gdLst/>
              <a:ahLst/>
              <a:cxnLst/>
              <a:rect l="l" t="t" r="r" b="b"/>
              <a:pathLst>
                <a:path w="274" h="10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1"/>
                    <a:pt x="177" y="9"/>
                    <a:pt x="265" y="9"/>
                  </a:cubicBezTo>
                  <a:lnTo>
                    <a:pt x="274" y="9"/>
                  </a:lnTo>
                  <a:cubicBezTo>
                    <a:pt x="177" y="9"/>
                    <a:pt x="89" y="1"/>
                    <a:pt x="1" y="1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5071750" y="4017975"/>
              <a:ext cx="9625" cy="2500"/>
            </a:xfrm>
            <a:custGeom>
              <a:avLst/>
              <a:gdLst/>
              <a:ahLst/>
              <a:cxnLst/>
              <a:rect l="l" t="t" r="r" b="b"/>
              <a:pathLst>
                <a:path w="385" h="100" extrusionOk="0">
                  <a:moveTo>
                    <a:pt x="47" y="0"/>
                  </a:moveTo>
                  <a:cubicBezTo>
                    <a:pt x="1" y="0"/>
                    <a:pt x="3" y="82"/>
                    <a:pt x="54" y="90"/>
                  </a:cubicBezTo>
                  <a:cubicBezTo>
                    <a:pt x="144" y="90"/>
                    <a:pt x="233" y="99"/>
                    <a:pt x="322" y="99"/>
                  </a:cubicBezTo>
                  <a:lnTo>
                    <a:pt x="331" y="99"/>
                  </a:lnTo>
                  <a:cubicBezTo>
                    <a:pt x="384" y="99"/>
                    <a:pt x="384" y="10"/>
                    <a:pt x="331" y="10"/>
                  </a:cubicBezTo>
                  <a:cubicBezTo>
                    <a:pt x="242" y="10"/>
                    <a:pt x="144" y="1"/>
                    <a:pt x="54" y="1"/>
                  </a:cubicBezTo>
                  <a:cubicBezTo>
                    <a:pt x="52" y="0"/>
                    <a:pt x="49" y="0"/>
                    <a:pt x="47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5118600" y="4018875"/>
              <a:ext cx="4925" cy="250"/>
            </a:xfrm>
            <a:custGeom>
              <a:avLst/>
              <a:gdLst/>
              <a:ahLst/>
              <a:cxnLst/>
              <a:rect l="l" t="t" r="r" b="b"/>
              <a:pathLst>
                <a:path w="197" h="10" extrusionOk="0">
                  <a:moveTo>
                    <a:pt x="0" y="10"/>
                  </a:moveTo>
                  <a:cubicBezTo>
                    <a:pt x="36" y="10"/>
                    <a:pt x="72" y="10"/>
                    <a:pt x="107" y="10"/>
                  </a:cubicBezTo>
                  <a:cubicBezTo>
                    <a:pt x="134" y="1"/>
                    <a:pt x="161" y="1"/>
                    <a:pt x="197" y="1"/>
                  </a:cubicBezTo>
                  <a:cubicBezTo>
                    <a:pt x="161" y="1"/>
                    <a:pt x="134" y="1"/>
                    <a:pt x="107" y="10"/>
                  </a:cubicBezTo>
                  <a:cubicBezTo>
                    <a:pt x="72" y="10"/>
                    <a:pt x="36" y="10"/>
                    <a:pt x="0" y="10"/>
                  </a:cubicBezTo>
                  <a:close/>
                </a:path>
              </a:pathLst>
            </a:custGeom>
            <a:solidFill>
              <a:srgbClr val="FFAA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5117025" y="4017750"/>
              <a:ext cx="7825" cy="2500"/>
            </a:xfrm>
            <a:custGeom>
              <a:avLst/>
              <a:gdLst/>
              <a:ahLst/>
              <a:cxnLst/>
              <a:rect l="l" t="t" r="r" b="b"/>
              <a:pathLst>
                <a:path w="313" h="100" extrusionOk="0">
                  <a:moveTo>
                    <a:pt x="267" y="0"/>
                  </a:moveTo>
                  <a:cubicBezTo>
                    <a:pt x="264" y="0"/>
                    <a:pt x="262" y="1"/>
                    <a:pt x="260" y="1"/>
                  </a:cubicBezTo>
                  <a:cubicBezTo>
                    <a:pt x="188" y="10"/>
                    <a:pt x="126" y="10"/>
                    <a:pt x="63" y="10"/>
                  </a:cubicBezTo>
                  <a:cubicBezTo>
                    <a:pt x="10" y="10"/>
                    <a:pt x="1" y="99"/>
                    <a:pt x="63" y="99"/>
                  </a:cubicBezTo>
                  <a:cubicBezTo>
                    <a:pt x="126" y="99"/>
                    <a:pt x="188" y="99"/>
                    <a:pt x="260" y="90"/>
                  </a:cubicBezTo>
                  <a:cubicBezTo>
                    <a:pt x="310" y="82"/>
                    <a:pt x="313" y="0"/>
                    <a:pt x="267" y="0"/>
                  </a:cubicBez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5073100" y="40191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5071100" y="4017100"/>
              <a:ext cx="2250" cy="3800"/>
            </a:xfrm>
            <a:custGeom>
              <a:avLst/>
              <a:gdLst/>
              <a:ahLst/>
              <a:cxnLst/>
              <a:rect l="l" t="t" r="r" b="b"/>
              <a:pathLst>
                <a:path w="90" h="152" extrusionOk="0">
                  <a:moveTo>
                    <a:pt x="71" y="0"/>
                  </a:moveTo>
                  <a:cubicBezTo>
                    <a:pt x="36" y="0"/>
                    <a:pt x="9" y="27"/>
                    <a:pt x="0" y="72"/>
                  </a:cubicBezTo>
                  <a:cubicBezTo>
                    <a:pt x="0" y="116"/>
                    <a:pt x="27" y="152"/>
                    <a:pt x="71" y="152"/>
                  </a:cubicBezTo>
                  <a:lnTo>
                    <a:pt x="89" y="0"/>
                  </a:lnTo>
                  <a:close/>
                </a:path>
              </a:pathLst>
            </a:custGeom>
            <a:solidFill>
              <a:srgbClr val="2B34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983000" y="3720025"/>
              <a:ext cx="228850" cy="299325"/>
            </a:xfrm>
            <a:custGeom>
              <a:avLst/>
              <a:gdLst/>
              <a:ahLst/>
              <a:cxnLst/>
              <a:rect l="l" t="t" r="r" b="b"/>
              <a:pathLst>
                <a:path w="9154" h="11973" extrusionOk="0">
                  <a:moveTo>
                    <a:pt x="3881" y="0"/>
                  </a:moveTo>
                  <a:cubicBezTo>
                    <a:pt x="1749" y="0"/>
                    <a:pt x="0" y="1749"/>
                    <a:pt x="0" y="3881"/>
                  </a:cubicBezTo>
                  <a:lnTo>
                    <a:pt x="0" y="5906"/>
                  </a:lnTo>
                  <a:lnTo>
                    <a:pt x="0" y="6727"/>
                  </a:lnTo>
                  <a:lnTo>
                    <a:pt x="0" y="8092"/>
                  </a:lnTo>
                  <a:cubicBezTo>
                    <a:pt x="0" y="8243"/>
                    <a:pt x="9" y="8386"/>
                    <a:pt x="27" y="8529"/>
                  </a:cubicBezTo>
                  <a:cubicBezTo>
                    <a:pt x="36" y="8600"/>
                    <a:pt x="45" y="8672"/>
                    <a:pt x="54" y="8734"/>
                  </a:cubicBezTo>
                  <a:cubicBezTo>
                    <a:pt x="63" y="8743"/>
                    <a:pt x="63" y="8752"/>
                    <a:pt x="63" y="8761"/>
                  </a:cubicBezTo>
                  <a:cubicBezTo>
                    <a:pt x="89" y="8913"/>
                    <a:pt x="125" y="9064"/>
                    <a:pt x="170" y="9207"/>
                  </a:cubicBezTo>
                  <a:cubicBezTo>
                    <a:pt x="295" y="9608"/>
                    <a:pt x="482" y="9992"/>
                    <a:pt x="723" y="10331"/>
                  </a:cubicBezTo>
                  <a:cubicBezTo>
                    <a:pt x="821" y="10474"/>
                    <a:pt x="928" y="10608"/>
                    <a:pt x="1053" y="10732"/>
                  </a:cubicBezTo>
                  <a:cubicBezTo>
                    <a:pt x="1615" y="11330"/>
                    <a:pt x="2364" y="11758"/>
                    <a:pt x="3212" y="11910"/>
                  </a:cubicBezTo>
                  <a:cubicBezTo>
                    <a:pt x="3239" y="11910"/>
                    <a:pt x="3265" y="11919"/>
                    <a:pt x="3292" y="11928"/>
                  </a:cubicBezTo>
                  <a:cubicBezTo>
                    <a:pt x="3390" y="11937"/>
                    <a:pt x="3497" y="11955"/>
                    <a:pt x="3604" y="11964"/>
                  </a:cubicBezTo>
                  <a:cubicBezTo>
                    <a:pt x="3694" y="11964"/>
                    <a:pt x="3783" y="11972"/>
                    <a:pt x="3881" y="11972"/>
                  </a:cubicBezTo>
                  <a:lnTo>
                    <a:pt x="5273" y="11972"/>
                  </a:lnTo>
                  <a:cubicBezTo>
                    <a:pt x="5308" y="11972"/>
                    <a:pt x="5335" y="11964"/>
                    <a:pt x="5371" y="11964"/>
                  </a:cubicBezTo>
                  <a:lnTo>
                    <a:pt x="5531" y="11964"/>
                  </a:lnTo>
                  <a:cubicBezTo>
                    <a:pt x="5558" y="11955"/>
                    <a:pt x="5585" y="11955"/>
                    <a:pt x="5621" y="11955"/>
                  </a:cubicBezTo>
                  <a:cubicBezTo>
                    <a:pt x="5701" y="11946"/>
                    <a:pt x="5790" y="11937"/>
                    <a:pt x="5870" y="11928"/>
                  </a:cubicBezTo>
                  <a:cubicBezTo>
                    <a:pt x="5897" y="11919"/>
                    <a:pt x="5924" y="11910"/>
                    <a:pt x="5951" y="11910"/>
                  </a:cubicBezTo>
                  <a:cubicBezTo>
                    <a:pt x="6771" y="11758"/>
                    <a:pt x="7494" y="11357"/>
                    <a:pt x="8056" y="10777"/>
                  </a:cubicBezTo>
                  <a:cubicBezTo>
                    <a:pt x="8065" y="10759"/>
                    <a:pt x="8092" y="10750"/>
                    <a:pt x="8101" y="10723"/>
                  </a:cubicBezTo>
                  <a:cubicBezTo>
                    <a:pt x="8368" y="10447"/>
                    <a:pt x="8582" y="10117"/>
                    <a:pt x="8761" y="9769"/>
                  </a:cubicBezTo>
                  <a:cubicBezTo>
                    <a:pt x="8770" y="9733"/>
                    <a:pt x="8787" y="9707"/>
                    <a:pt x="8805" y="9671"/>
                  </a:cubicBezTo>
                  <a:cubicBezTo>
                    <a:pt x="8814" y="9644"/>
                    <a:pt x="8832" y="9608"/>
                    <a:pt x="8850" y="9573"/>
                  </a:cubicBezTo>
                  <a:cubicBezTo>
                    <a:pt x="8912" y="9421"/>
                    <a:pt x="8966" y="9260"/>
                    <a:pt x="9011" y="9100"/>
                  </a:cubicBezTo>
                  <a:cubicBezTo>
                    <a:pt x="9046" y="8984"/>
                    <a:pt x="9073" y="8877"/>
                    <a:pt x="9091" y="8761"/>
                  </a:cubicBezTo>
                  <a:cubicBezTo>
                    <a:pt x="9126" y="8538"/>
                    <a:pt x="9153" y="8324"/>
                    <a:pt x="9153" y="8092"/>
                  </a:cubicBezTo>
                  <a:lnTo>
                    <a:pt x="9153" y="6477"/>
                  </a:lnTo>
                  <a:lnTo>
                    <a:pt x="9153" y="3881"/>
                  </a:lnTo>
                  <a:cubicBezTo>
                    <a:pt x="9153" y="1749"/>
                    <a:pt x="7405" y="0"/>
                    <a:pt x="5273" y="0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4980975" y="3718250"/>
              <a:ext cx="232650" cy="302875"/>
            </a:xfrm>
            <a:custGeom>
              <a:avLst/>
              <a:gdLst/>
              <a:ahLst/>
              <a:cxnLst/>
              <a:rect l="l" t="t" r="r" b="b"/>
              <a:pathLst>
                <a:path w="9306" h="12115" extrusionOk="0">
                  <a:moveTo>
                    <a:pt x="5354" y="152"/>
                  </a:moveTo>
                  <a:cubicBezTo>
                    <a:pt x="7450" y="152"/>
                    <a:pt x="9154" y="1856"/>
                    <a:pt x="9154" y="3952"/>
                  </a:cubicBezTo>
                  <a:lnTo>
                    <a:pt x="9154" y="8163"/>
                  </a:lnTo>
                  <a:cubicBezTo>
                    <a:pt x="9154" y="8377"/>
                    <a:pt x="9136" y="8600"/>
                    <a:pt x="9100" y="8814"/>
                  </a:cubicBezTo>
                  <a:cubicBezTo>
                    <a:pt x="9083" y="8921"/>
                    <a:pt x="9056" y="9028"/>
                    <a:pt x="9020" y="9153"/>
                  </a:cubicBezTo>
                  <a:cubicBezTo>
                    <a:pt x="8976" y="9305"/>
                    <a:pt x="8922" y="9465"/>
                    <a:pt x="8860" y="9617"/>
                  </a:cubicBezTo>
                  <a:cubicBezTo>
                    <a:pt x="8851" y="9635"/>
                    <a:pt x="8842" y="9653"/>
                    <a:pt x="8833" y="9670"/>
                  </a:cubicBezTo>
                  <a:cubicBezTo>
                    <a:pt x="8824" y="9679"/>
                    <a:pt x="8824" y="9697"/>
                    <a:pt x="8815" y="9715"/>
                  </a:cubicBezTo>
                  <a:cubicBezTo>
                    <a:pt x="8806" y="9733"/>
                    <a:pt x="8797" y="9742"/>
                    <a:pt x="8788" y="9760"/>
                  </a:cubicBezTo>
                  <a:lnTo>
                    <a:pt x="8770" y="9804"/>
                  </a:lnTo>
                  <a:cubicBezTo>
                    <a:pt x="8601" y="10161"/>
                    <a:pt x="8378" y="10473"/>
                    <a:pt x="8128" y="10750"/>
                  </a:cubicBezTo>
                  <a:cubicBezTo>
                    <a:pt x="8119" y="10759"/>
                    <a:pt x="8110" y="10768"/>
                    <a:pt x="8101" y="10777"/>
                  </a:cubicBezTo>
                  <a:lnTo>
                    <a:pt x="8075" y="10794"/>
                  </a:lnTo>
                  <a:cubicBezTo>
                    <a:pt x="7512" y="11383"/>
                    <a:pt x="6799" y="11767"/>
                    <a:pt x="6014" y="11901"/>
                  </a:cubicBezTo>
                  <a:lnTo>
                    <a:pt x="5978" y="11910"/>
                  </a:lnTo>
                  <a:cubicBezTo>
                    <a:pt x="5969" y="11910"/>
                    <a:pt x="5951" y="11919"/>
                    <a:pt x="5942" y="11919"/>
                  </a:cubicBezTo>
                  <a:cubicBezTo>
                    <a:pt x="5853" y="11927"/>
                    <a:pt x="5773" y="11936"/>
                    <a:pt x="5693" y="11945"/>
                  </a:cubicBezTo>
                  <a:lnTo>
                    <a:pt x="5603" y="11954"/>
                  </a:lnTo>
                  <a:lnTo>
                    <a:pt x="5532" y="11954"/>
                  </a:lnTo>
                  <a:lnTo>
                    <a:pt x="5407" y="11963"/>
                  </a:lnTo>
                  <a:lnTo>
                    <a:pt x="3962" y="11963"/>
                  </a:lnTo>
                  <a:cubicBezTo>
                    <a:pt x="3873" y="11963"/>
                    <a:pt x="3783" y="11963"/>
                    <a:pt x="3685" y="11954"/>
                  </a:cubicBezTo>
                  <a:cubicBezTo>
                    <a:pt x="3578" y="11945"/>
                    <a:pt x="3480" y="11936"/>
                    <a:pt x="3382" y="11919"/>
                  </a:cubicBezTo>
                  <a:cubicBezTo>
                    <a:pt x="3364" y="11919"/>
                    <a:pt x="3355" y="11919"/>
                    <a:pt x="3337" y="11910"/>
                  </a:cubicBezTo>
                  <a:cubicBezTo>
                    <a:pt x="3329" y="11910"/>
                    <a:pt x="3320" y="11910"/>
                    <a:pt x="3302" y="11901"/>
                  </a:cubicBezTo>
                  <a:cubicBezTo>
                    <a:pt x="2499" y="11767"/>
                    <a:pt x="1749" y="11357"/>
                    <a:pt x="1187" y="10750"/>
                  </a:cubicBezTo>
                  <a:cubicBezTo>
                    <a:pt x="1071" y="10625"/>
                    <a:pt x="964" y="10500"/>
                    <a:pt x="866" y="10357"/>
                  </a:cubicBezTo>
                  <a:cubicBezTo>
                    <a:pt x="625" y="10018"/>
                    <a:pt x="438" y="9644"/>
                    <a:pt x="322" y="9251"/>
                  </a:cubicBezTo>
                  <a:cubicBezTo>
                    <a:pt x="278" y="9108"/>
                    <a:pt x="242" y="8957"/>
                    <a:pt x="215" y="8814"/>
                  </a:cubicBezTo>
                  <a:cubicBezTo>
                    <a:pt x="215" y="8805"/>
                    <a:pt x="215" y="8796"/>
                    <a:pt x="215" y="8796"/>
                  </a:cubicBezTo>
                  <a:cubicBezTo>
                    <a:pt x="206" y="8743"/>
                    <a:pt x="197" y="8689"/>
                    <a:pt x="197" y="8636"/>
                  </a:cubicBezTo>
                  <a:lnTo>
                    <a:pt x="188" y="8591"/>
                  </a:lnTo>
                  <a:cubicBezTo>
                    <a:pt x="170" y="8430"/>
                    <a:pt x="162" y="8288"/>
                    <a:pt x="162" y="8163"/>
                  </a:cubicBezTo>
                  <a:lnTo>
                    <a:pt x="162" y="3952"/>
                  </a:lnTo>
                  <a:cubicBezTo>
                    <a:pt x="162" y="1856"/>
                    <a:pt x="1865" y="152"/>
                    <a:pt x="3962" y="152"/>
                  </a:cubicBezTo>
                  <a:close/>
                  <a:moveTo>
                    <a:pt x="3962" y="0"/>
                  </a:moveTo>
                  <a:cubicBezTo>
                    <a:pt x="1776" y="0"/>
                    <a:pt x="1" y="1775"/>
                    <a:pt x="1" y="3952"/>
                  </a:cubicBezTo>
                  <a:lnTo>
                    <a:pt x="1" y="8163"/>
                  </a:lnTo>
                  <a:cubicBezTo>
                    <a:pt x="1" y="8297"/>
                    <a:pt x="10" y="8439"/>
                    <a:pt x="37" y="8609"/>
                  </a:cubicBezTo>
                  <a:lnTo>
                    <a:pt x="37" y="8653"/>
                  </a:lnTo>
                  <a:cubicBezTo>
                    <a:pt x="46" y="8707"/>
                    <a:pt x="54" y="8769"/>
                    <a:pt x="63" y="8823"/>
                  </a:cubicBezTo>
                  <a:cubicBezTo>
                    <a:pt x="63" y="8832"/>
                    <a:pt x="63" y="8841"/>
                    <a:pt x="63" y="8841"/>
                  </a:cubicBezTo>
                  <a:cubicBezTo>
                    <a:pt x="90" y="8992"/>
                    <a:pt x="126" y="9144"/>
                    <a:pt x="170" y="9296"/>
                  </a:cubicBezTo>
                  <a:cubicBezTo>
                    <a:pt x="295" y="9706"/>
                    <a:pt x="492" y="10090"/>
                    <a:pt x="741" y="10447"/>
                  </a:cubicBezTo>
                  <a:cubicBezTo>
                    <a:pt x="848" y="10589"/>
                    <a:pt x="956" y="10732"/>
                    <a:pt x="1071" y="10857"/>
                  </a:cubicBezTo>
                  <a:cubicBezTo>
                    <a:pt x="1660" y="11481"/>
                    <a:pt x="2445" y="11910"/>
                    <a:pt x="3275" y="12052"/>
                  </a:cubicBezTo>
                  <a:lnTo>
                    <a:pt x="3311" y="12061"/>
                  </a:lnTo>
                  <a:cubicBezTo>
                    <a:pt x="3329" y="12070"/>
                    <a:pt x="3337" y="12070"/>
                    <a:pt x="3355" y="12070"/>
                  </a:cubicBezTo>
                  <a:cubicBezTo>
                    <a:pt x="3462" y="12088"/>
                    <a:pt x="3560" y="12097"/>
                    <a:pt x="3676" y="12106"/>
                  </a:cubicBezTo>
                  <a:cubicBezTo>
                    <a:pt x="3775" y="12115"/>
                    <a:pt x="3864" y="12115"/>
                    <a:pt x="3962" y="12115"/>
                  </a:cubicBezTo>
                  <a:lnTo>
                    <a:pt x="5541" y="12115"/>
                  </a:lnTo>
                  <a:cubicBezTo>
                    <a:pt x="5568" y="12115"/>
                    <a:pt x="5594" y="12106"/>
                    <a:pt x="5612" y="12106"/>
                  </a:cubicBezTo>
                  <a:lnTo>
                    <a:pt x="5702" y="12106"/>
                  </a:lnTo>
                  <a:cubicBezTo>
                    <a:pt x="5791" y="12097"/>
                    <a:pt x="5880" y="12088"/>
                    <a:pt x="5960" y="12070"/>
                  </a:cubicBezTo>
                  <a:cubicBezTo>
                    <a:pt x="5978" y="12070"/>
                    <a:pt x="5996" y="12061"/>
                    <a:pt x="6014" y="12061"/>
                  </a:cubicBezTo>
                  <a:lnTo>
                    <a:pt x="6041" y="12052"/>
                  </a:lnTo>
                  <a:cubicBezTo>
                    <a:pt x="6861" y="11910"/>
                    <a:pt x="7602" y="11508"/>
                    <a:pt x="8190" y="10902"/>
                  </a:cubicBezTo>
                  <a:lnTo>
                    <a:pt x="8208" y="10884"/>
                  </a:lnTo>
                  <a:cubicBezTo>
                    <a:pt x="8217" y="10875"/>
                    <a:pt x="8235" y="10866"/>
                    <a:pt x="8244" y="10848"/>
                  </a:cubicBezTo>
                  <a:cubicBezTo>
                    <a:pt x="8503" y="10571"/>
                    <a:pt x="8726" y="10241"/>
                    <a:pt x="8904" y="9867"/>
                  </a:cubicBezTo>
                  <a:lnTo>
                    <a:pt x="8922" y="9831"/>
                  </a:lnTo>
                  <a:cubicBezTo>
                    <a:pt x="8940" y="9813"/>
                    <a:pt x="8949" y="9795"/>
                    <a:pt x="8958" y="9778"/>
                  </a:cubicBezTo>
                  <a:lnTo>
                    <a:pt x="8976" y="9742"/>
                  </a:lnTo>
                  <a:cubicBezTo>
                    <a:pt x="8984" y="9715"/>
                    <a:pt x="8993" y="9697"/>
                    <a:pt x="9002" y="9679"/>
                  </a:cubicBezTo>
                  <a:cubicBezTo>
                    <a:pt x="9065" y="9519"/>
                    <a:pt x="9127" y="9349"/>
                    <a:pt x="9172" y="9189"/>
                  </a:cubicBezTo>
                  <a:cubicBezTo>
                    <a:pt x="9207" y="9064"/>
                    <a:pt x="9225" y="8948"/>
                    <a:pt x="9252" y="8841"/>
                  </a:cubicBezTo>
                  <a:cubicBezTo>
                    <a:pt x="9288" y="8618"/>
                    <a:pt x="9306" y="8386"/>
                    <a:pt x="9306" y="8163"/>
                  </a:cubicBezTo>
                  <a:lnTo>
                    <a:pt x="9306" y="3952"/>
                  </a:lnTo>
                  <a:cubicBezTo>
                    <a:pt x="9306" y="1775"/>
                    <a:pt x="7530" y="0"/>
                    <a:pt x="53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970050" y="3966800"/>
              <a:ext cx="30100" cy="9075"/>
            </a:xfrm>
            <a:custGeom>
              <a:avLst/>
              <a:gdLst/>
              <a:ahLst/>
              <a:cxnLst/>
              <a:rect l="l" t="t" r="r" b="b"/>
              <a:pathLst>
                <a:path w="1204" h="363" extrusionOk="0">
                  <a:moveTo>
                    <a:pt x="495" y="1"/>
                  </a:moveTo>
                  <a:cubicBezTo>
                    <a:pt x="330" y="1"/>
                    <a:pt x="170" y="19"/>
                    <a:pt x="54" y="32"/>
                  </a:cubicBezTo>
                  <a:cubicBezTo>
                    <a:pt x="1" y="32"/>
                    <a:pt x="1" y="103"/>
                    <a:pt x="54" y="103"/>
                  </a:cubicBezTo>
                  <a:cubicBezTo>
                    <a:pt x="260" y="112"/>
                    <a:pt x="465" y="112"/>
                    <a:pt x="670" y="166"/>
                  </a:cubicBezTo>
                  <a:cubicBezTo>
                    <a:pt x="830" y="210"/>
                    <a:pt x="955" y="326"/>
                    <a:pt x="1116" y="362"/>
                  </a:cubicBezTo>
                  <a:cubicBezTo>
                    <a:pt x="1120" y="363"/>
                    <a:pt x="1124" y="363"/>
                    <a:pt x="1128" y="363"/>
                  </a:cubicBezTo>
                  <a:cubicBezTo>
                    <a:pt x="1174" y="363"/>
                    <a:pt x="1203" y="314"/>
                    <a:pt x="1178" y="273"/>
                  </a:cubicBezTo>
                  <a:cubicBezTo>
                    <a:pt x="1071" y="53"/>
                    <a:pt x="776" y="1"/>
                    <a:pt x="4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5187075" y="3939025"/>
              <a:ext cx="55325" cy="60025"/>
            </a:xfrm>
            <a:custGeom>
              <a:avLst/>
              <a:gdLst/>
              <a:ahLst/>
              <a:cxnLst/>
              <a:rect l="l" t="t" r="r" b="b"/>
              <a:pathLst>
                <a:path w="2213" h="2401" extrusionOk="0">
                  <a:moveTo>
                    <a:pt x="981" y="1"/>
                  </a:moveTo>
                  <a:cubicBezTo>
                    <a:pt x="955" y="153"/>
                    <a:pt x="919" y="304"/>
                    <a:pt x="874" y="447"/>
                  </a:cubicBezTo>
                  <a:cubicBezTo>
                    <a:pt x="848" y="536"/>
                    <a:pt x="821" y="634"/>
                    <a:pt x="785" y="723"/>
                  </a:cubicBezTo>
                  <a:cubicBezTo>
                    <a:pt x="776" y="732"/>
                    <a:pt x="767" y="750"/>
                    <a:pt x="767" y="768"/>
                  </a:cubicBezTo>
                  <a:cubicBezTo>
                    <a:pt x="732" y="857"/>
                    <a:pt x="687" y="947"/>
                    <a:pt x="642" y="1036"/>
                  </a:cubicBezTo>
                  <a:cubicBezTo>
                    <a:pt x="616" y="1089"/>
                    <a:pt x="589" y="1143"/>
                    <a:pt x="562" y="1196"/>
                  </a:cubicBezTo>
                  <a:cubicBezTo>
                    <a:pt x="544" y="1223"/>
                    <a:pt x="526" y="1250"/>
                    <a:pt x="509" y="1277"/>
                  </a:cubicBezTo>
                  <a:cubicBezTo>
                    <a:pt x="500" y="1294"/>
                    <a:pt x="491" y="1312"/>
                    <a:pt x="473" y="1339"/>
                  </a:cubicBezTo>
                  <a:cubicBezTo>
                    <a:pt x="428" y="1410"/>
                    <a:pt x="375" y="1491"/>
                    <a:pt x="321" y="1571"/>
                  </a:cubicBezTo>
                  <a:cubicBezTo>
                    <a:pt x="277" y="1642"/>
                    <a:pt x="223" y="1705"/>
                    <a:pt x="170" y="1776"/>
                  </a:cubicBezTo>
                  <a:cubicBezTo>
                    <a:pt x="116" y="1839"/>
                    <a:pt x="54" y="1910"/>
                    <a:pt x="0" y="1972"/>
                  </a:cubicBezTo>
                  <a:cubicBezTo>
                    <a:pt x="71" y="2053"/>
                    <a:pt x="161" y="2124"/>
                    <a:pt x="250" y="2187"/>
                  </a:cubicBezTo>
                  <a:cubicBezTo>
                    <a:pt x="401" y="2285"/>
                    <a:pt x="571" y="2347"/>
                    <a:pt x="749" y="2383"/>
                  </a:cubicBezTo>
                  <a:cubicBezTo>
                    <a:pt x="785" y="2383"/>
                    <a:pt x="821" y="2392"/>
                    <a:pt x="848" y="2392"/>
                  </a:cubicBezTo>
                  <a:cubicBezTo>
                    <a:pt x="892" y="2401"/>
                    <a:pt x="928" y="2401"/>
                    <a:pt x="963" y="2401"/>
                  </a:cubicBezTo>
                  <a:cubicBezTo>
                    <a:pt x="1017" y="2401"/>
                    <a:pt x="1071" y="2392"/>
                    <a:pt x="1124" y="2392"/>
                  </a:cubicBezTo>
                  <a:cubicBezTo>
                    <a:pt x="1267" y="2374"/>
                    <a:pt x="1401" y="2329"/>
                    <a:pt x="1517" y="2276"/>
                  </a:cubicBezTo>
                  <a:cubicBezTo>
                    <a:pt x="1936" y="2079"/>
                    <a:pt x="2212" y="1669"/>
                    <a:pt x="2212" y="1205"/>
                  </a:cubicBezTo>
                  <a:cubicBezTo>
                    <a:pt x="2212" y="616"/>
                    <a:pt x="1766" y="126"/>
                    <a:pt x="1187" y="19"/>
                  </a:cubicBezTo>
                  <a:cubicBezTo>
                    <a:pt x="1133" y="10"/>
                    <a:pt x="1079" y="10"/>
                    <a:pt x="1035" y="1"/>
                  </a:cubicBezTo>
                  <a:close/>
                </a:path>
              </a:pathLst>
            </a:custGeom>
            <a:solidFill>
              <a:srgbClr val="F9FBF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5184825" y="3937025"/>
              <a:ext cx="59575" cy="64025"/>
            </a:xfrm>
            <a:custGeom>
              <a:avLst/>
              <a:gdLst/>
              <a:ahLst/>
              <a:cxnLst/>
              <a:rect l="l" t="t" r="r" b="b"/>
              <a:pathLst>
                <a:path w="2383" h="2561" extrusionOk="0">
                  <a:moveTo>
                    <a:pt x="1143" y="161"/>
                  </a:moveTo>
                  <a:cubicBezTo>
                    <a:pt x="1178" y="161"/>
                    <a:pt x="1223" y="170"/>
                    <a:pt x="1259" y="179"/>
                  </a:cubicBezTo>
                  <a:cubicBezTo>
                    <a:pt x="1821" y="277"/>
                    <a:pt x="2222" y="741"/>
                    <a:pt x="2222" y="1285"/>
                  </a:cubicBezTo>
                  <a:cubicBezTo>
                    <a:pt x="2231" y="1704"/>
                    <a:pt x="1981" y="2088"/>
                    <a:pt x="1580" y="2284"/>
                  </a:cubicBezTo>
                  <a:cubicBezTo>
                    <a:pt x="1455" y="2338"/>
                    <a:pt x="1330" y="2374"/>
                    <a:pt x="1205" y="2391"/>
                  </a:cubicBezTo>
                  <a:cubicBezTo>
                    <a:pt x="1152" y="2400"/>
                    <a:pt x="1098" y="2400"/>
                    <a:pt x="1053" y="2400"/>
                  </a:cubicBezTo>
                  <a:lnTo>
                    <a:pt x="946" y="2400"/>
                  </a:lnTo>
                  <a:cubicBezTo>
                    <a:pt x="920" y="2391"/>
                    <a:pt x="884" y="2391"/>
                    <a:pt x="857" y="2382"/>
                  </a:cubicBezTo>
                  <a:cubicBezTo>
                    <a:pt x="688" y="2356"/>
                    <a:pt x="527" y="2293"/>
                    <a:pt x="384" y="2204"/>
                  </a:cubicBezTo>
                  <a:cubicBezTo>
                    <a:pt x="313" y="2159"/>
                    <a:pt x="251" y="2106"/>
                    <a:pt x="188" y="2052"/>
                  </a:cubicBezTo>
                  <a:cubicBezTo>
                    <a:pt x="233" y="1999"/>
                    <a:pt x="277" y="1954"/>
                    <a:pt x="313" y="1901"/>
                  </a:cubicBezTo>
                  <a:cubicBezTo>
                    <a:pt x="375" y="1838"/>
                    <a:pt x="429" y="1767"/>
                    <a:pt x="474" y="1696"/>
                  </a:cubicBezTo>
                  <a:cubicBezTo>
                    <a:pt x="527" y="1624"/>
                    <a:pt x="581" y="1544"/>
                    <a:pt x="634" y="1455"/>
                  </a:cubicBezTo>
                  <a:lnTo>
                    <a:pt x="670" y="1392"/>
                  </a:lnTo>
                  <a:cubicBezTo>
                    <a:pt x="679" y="1383"/>
                    <a:pt x="688" y="1365"/>
                    <a:pt x="697" y="1348"/>
                  </a:cubicBezTo>
                  <a:lnTo>
                    <a:pt x="732" y="1276"/>
                  </a:lnTo>
                  <a:cubicBezTo>
                    <a:pt x="759" y="1241"/>
                    <a:pt x="786" y="1196"/>
                    <a:pt x="804" y="1151"/>
                  </a:cubicBezTo>
                  <a:cubicBezTo>
                    <a:pt x="848" y="1062"/>
                    <a:pt x="884" y="973"/>
                    <a:pt x="929" y="875"/>
                  </a:cubicBezTo>
                  <a:lnTo>
                    <a:pt x="946" y="830"/>
                  </a:lnTo>
                  <a:cubicBezTo>
                    <a:pt x="982" y="732"/>
                    <a:pt x="1018" y="634"/>
                    <a:pt x="1045" y="545"/>
                  </a:cubicBezTo>
                  <a:cubicBezTo>
                    <a:pt x="1080" y="420"/>
                    <a:pt x="1116" y="286"/>
                    <a:pt x="1143" y="161"/>
                  </a:cubicBezTo>
                  <a:close/>
                  <a:moveTo>
                    <a:pt x="1080" y="1"/>
                  </a:moveTo>
                  <a:cubicBezTo>
                    <a:pt x="1036" y="1"/>
                    <a:pt x="1009" y="27"/>
                    <a:pt x="1000" y="63"/>
                  </a:cubicBezTo>
                  <a:cubicBezTo>
                    <a:pt x="973" y="206"/>
                    <a:pt x="938" y="357"/>
                    <a:pt x="893" y="500"/>
                  </a:cubicBezTo>
                  <a:cubicBezTo>
                    <a:pt x="866" y="589"/>
                    <a:pt x="839" y="679"/>
                    <a:pt x="795" y="777"/>
                  </a:cubicBezTo>
                  <a:lnTo>
                    <a:pt x="786" y="812"/>
                  </a:lnTo>
                  <a:cubicBezTo>
                    <a:pt x="741" y="911"/>
                    <a:pt x="706" y="1000"/>
                    <a:pt x="670" y="1080"/>
                  </a:cubicBezTo>
                  <a:cubicBezTo>
                    <a:pt x="643" y="1125"/>
                    <a:pt x="625" y="1160"/>
                    <a:pt x="599" y="1205"/>
                  </a:cubicBezTo>
                  <a:lnTo>
                    <a:pt x="563" y="1276"/>
                  </a:lnTo>
                  <a:cubicBezTo>
                    <a:pt x="554" y="1285"/>
                    <a:pt x="545" y="1303"/>
                    <a:pt x="536" y="1321"/>
                  </a:cubicBezTo>
                  <a:lnTo>
                    <a:pt x="500" y="1374"/>
                  </a:lnTo>
                  <a:cubicBezTo>
                    <a:pt x="447" y="1464"/>
                    <a:pt x="402" y="1535"/>
                    <a:pt x="349" y="1606"/>
                  </a:cubicBezTo>
                  <a:cubicBezTo>
                    <a:pt x="304" y="1669"/>
                    <a:pt x="251" y="1740"/>
                    <a:pt x="197" y="1803"/>
                  </a:cubicBezTo>
                  <a:cubicBezTo>
                    <a:pt x="144" y="1874"/>
                    <a:pt x="90" y="1936"/>
                    <a:pt x="28" y="1999"/>
                  </a:cubicBezTo>
                  <a:cubicBezTo>
                    <a:pt x="1" y="2026"/>
                    <a:pt x="1" y="2070"/>
                    <a:pt x="28" y="2106"/>
                  </a:cubicBezTo>
                  <a:cubicBezTo>
                    <a:pt x="108" y="2186"/>
                    <a:pt x="197" y="2267"/>
                    <a:pt x="304" y="2338"/>
                  </a:cubicBezTo>
                  <a:cubicBezTo>
                    <a:pt x="465" y="2436"/>
                    <a:pt x="643" y="2507"/>
                    <a:pt x="830" y="2534"/>
                  </a:cubicBezTo>
                  <a:cubicBezTo>
                    <a:pt x="866" y="2543"/>
                    <a:pt x="902" y="2543"/>
                    <a:pt x="938" y="2552"/>
                  </a:cubicBezTo>
                  <a:cubicBezTo>
                    <a:pt x="973" y="2552"/>
                    <a:pt x="1009" y="2561"/>
                    <a:pt x="1053" y="2561"/>
                  </a:cubicBezTo>
                  <a:cubicBezTo>
                    <a:pt x="1107" y="2561"/>
                    <a:pt x="1161" y="2552"/>
                    <a:pt x="1223" y="2543"/>
                  </a:cubicBezTo>
                  <a:cubicBezTo>
                    <a:pt x="1366" y="2525"/>
                    <a:pt x="1508" y="2490"/>
                    <a:pt x="1642" y="2418"/>
                  </a:cubicBezTo>
                  <a:cubicBezTo>
                    <a:pt x="2097" y="2204"/>
                    <a:pt x="2383" y="1767"/>
                    <a:pt x="2383" y="1276"/>
                  </a:cubicBezTo>
                  <a:cubicBezTo>
                    <a:pt x="2374" y="670"/>
                    <a:pt x="1919" y="143"/>
                    <a:pt x="1285" y="27"/>
                  </a:cubicBezTo>
                  <a:cubicBezTo>
                    <a:pt x="1232" y="18"/>
                    <a:pt x="1178" y="10"/>
                    <a:pt x="11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5196250" y="3966800"/>
              <a:ext cx="29875" cy="9075"/>
            </a:xfrm>
            <a:custGeom>
              <a:avLst/>
              <a:gdLst/>
              <a:ahLst/>
              <a:cxnLst/>
              <a:rect l="l" t="t" r="r" b="b"/>
              <a:pathLst>
                <a:path w="1195" h="363" extrusionOk="0">
                  <a:moveTo>
                    <a:pt x="704" y="1"/>
                  </a:moveTo>
                  <a:cubicBezTo>
                    <a:pt x="422" y="1"/>
                    <a:pt x="124" y="53"/>
                    <a:pt x="17" y="273"/>
                  </a:cubicBezTo>
                  <a:cubicBezTo>
                    <a:pt x="0" y="314"/>
                    <a:pt x="29" y="363"/>
                    <a:pt x="69" y="363"/>
                  </a:cubicBezTo>
                  <a:cubicBezTo>
                    <a:pt x="72" y="363"/>
                    <a:pt x="76" y="363"/>
                    <a:pt x="79" y="362"/>
                  </a:cubicBezTo>
                  <a:cubicBezTo>
                    <a:pt x="240" y="326"/>
                    <a:pt x="365" y="210"/>
                    <a:pt x="525" y="166"/>
                  </a:cubicBezTo>
                  <a:cubicBezTo>
                    <a:pt x="730" y="112"/>
                    <a:pt x="935" y="112"/>
                    <a:pt x="1141" y="103"/>
                  </a:cubicBezTo>
                  <a:cubicBezTo>
                    <a:pt x="1194" y="103"/>
                    <a:pt x="1194" y="32"/>
                    <a:pt x="1141" y="32"/>
                  </a:cubicBezTo>
                  <a:cubicBezTo>
                    <a:pt x="1029" y="19"/>
                    <a:pt x="869" y="1"/>
                    <a:pt x="7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3" name="Google Shape;983;p33"/>
          <p:cNvGrpSpPr/>
          <p:nvPr/>
        </p:nvGrpSpPr>
        <p:grpSpPr>
          <a:xfrm>
            <a:off x="2086497" y="1680041"/>
            <a:ext cx="1123649" cy="1749496"/>
            <a:chOff x="-1976570" y="-1600200"/>
            <a:chExt cx="892564" cy="1389702"/>
          </a:xfrm>
        </p:grpSpPr>
        <p:sp>
          <p:nvSpPr>
            <p:cNvPr id="984" name="Google Shape;984;p33"/>
            <p:cNvSpPr/>
            <p:nvPr/>
          </p:nvSpPr>
          <p:spPr>
            <a:xfrm>
              <a:off x="-1722006" y="-1597455"/>
              <a:ext cx="429885" cy="201470"/>
            </a:xfrm>
            <a:custGeom>
              <a:avLst/>
              <a:gdLst/>
              <a:ahLst/>
              <a:cxnLst/>
              <a:rect l="l" t="t" r="r" b="b"/>
              <a:pathLst>
                <a:path w="5951" h="2789" extrusionOk="0">
                  <a:moveTo>
                    <a:pt x="2782" y="1"/>
                  </a:moveTo>
                  <a:cubicBezTo>
                    <a:pt x="2759" y="1"/>
                    <a:pt x="2736" y="2"/>
                    <a:pt x="2712" y="5"/>
                  </a:cubicBezTo>
                  <a:cubicBezTo>
                    <a:pt x="2391" y="40"/>
                    <a:pt x="2168" y="335"/>
                    <a:pt x="1865" y="424"/>
                  </a:cubicBezTo>
                  <a:cubicBezTo>
                    <a:pt x="1785" y="451"/>
                    <a:pt x="1704" y="460"/>
                    <a:pt x="1624" y="495"/>
                  </a:cubicBezTo>
                  <a:cubicBezTo>
                    <a:pt x="1535" y="531"/>
                    <a:pt x="1454" y="585"/>
                    <a:pt x="1383" y="647"/>
                  </a:cubicBezTo>
                  <a:cubicBezTo>
                    <a:pt x="1196" y="790"/>
                    <a:pt x="1008" y="941"/>
                    <a:pt x="866" y="1129"/>
                  </a:cubicBezTo>
                  <a:cubicBezTo>
                    <a:pt x="759" y="1254"/>
                    <a:pt x="678" y="1405"/>
                    <a:pt x="562" y="1521"/>
                  </a:cubicBezTo>
                  <a:cubicBezTo>
                    <a:pt x="500" y="1593"/>
                    <a:pt x="429" y="1646"/>
                    <a:pt x="357" y="1709"/>
                  </a:cubicBezTo>
                  <a:cubicBezTo>
                    <a:pt x="179" y="1869"/>
                    <a:pt x="27" y="2083"/>
                    <a:pt x="0" y="2324"/>
                  </a:cubicBezTo>
                  <a:cubicBezTo>
                    <a:pt x="0" y="2360"/>
                    <a:pt x="0" y="2396"/>
                    <a:pt x="9" y="2440"/>
                  </a:cubicBezTo>
                  <a:cubicBezTo>
                    <a:pt x="81" y="2422"/>
                    <a:pt x="152" y="2405"/>
                    <a:pt x="214" y="2387"/>
                  </a:cubicBezTo>
                  <a:cubicBezTo>
                    <a:pt x="818" y="2196"/>
                    <a:pt x="1261" y="1699"/>
                    <a:pt x="1863" y="1699"/>
                  </a:cubicBezTo>
                  <a:cubicBezTo>
                    <a:pt x="1910" y="1699"/>
                    <a:pt x="1958" y="1702"/>
                    <a:pt x="2008" y="1709"/>
                  </a:cubicBezTo>
                  <a:cubicBezTo>
                    <a:pt x="2257" y="1744"/>
                    <a:pt x="2489" y="1851"/>
                    <a:pt x="2730" y="1905"/>
                  </a:cubicBezTo>
                  <a:cubicBezTo>
                    <a:pt x="2939" y="1952"/>
                    <a:pt x="3154" y="1964"/>
                    <a:pt x="3371" y="1964"/>
                  </a:cubicBezTo>
                  <a:cubicBezTo>
                    <a:pt x="3607" y="1964"/>
                    <a:pt x="3845" y="1950"/>
                    <a:pt x="4077" y="1950"/>
                  </a:cubicBezTo>
                  <a:cubicBezTo>
                    <a:pt x="4104" y="1949"/>
                    <a:pt x="4131" y="1949"/>
                    <a:pt x="4158" y="1949"/>
                  </a:cubicBezTo>
                  <a:cubicBezTo>
                    <a:pt x="4588" y="1949"/>
                    <a:pt x="5034" y="2020"/>
                    <a:pt x="5362" y="2297"/>
                  </a:cubicBezTo>
                  <a:cubicBezTo>
                    <a:pt x="5522" y="2431"/>
                    <a:pt x="5638" y="2601"/>
                    <a:pt x="5808" y="2726"/>
                  </a:cubicBezTo>
                  <a:cubicBezTo>
                    <a:pt x="5835" y="2752"/>
                    <a:pt x="5870" y="2770"/>
                    <a:pt x="5897" y="2788"/>
                  </a:cubicBezTo>
                  <a:cubicBezTo>
                    <a:pt x="5915" y="2761"/>
                    <a:pt x="5924" y="2735"/>
                    <a:pt x="5924" y="2708"/>
                  </a:cubicBezTo>
                  <a:cubicBezTo>
                    <a:pt x="5951" y="2556"/>
                    <a:pt x="5906" y="2396"/>
                    <a:pt x="5870" y="2244"/>
                  </a:cubicBezTo>
                  <a:cubicBezTo>
                    <a:pt x="5808" y="2030"/>
                    <a:pt x="5745" y="1825"/>
                    <a:pt x="5692" y="1611"/>
                  </a:cubicBezTo>
                  <a:cubicBezTo>
                    <a:pt x="5630" y="1414"/>
                    <a:pt x="5576" y="1218"/>
                    <a:pt x="5460" y="1049"/>
                  </a:cubicBezTo>
                  <a:cubicBezTo>
                    <a:pt x="5353" y="906"/>
                    <a:pt x="5201" y="790"/>
                    <a:pt x="5032" y="727"/>
                  </a:cubicBezTo>
                  <a:cubicBezTo>
                    <a:pt x="4666" y="594"/>
                    <a:pt x="4256" y="710"/>
                    <a:pt x="3899" y="576"/>
                  </a:cubicBezTo>
                  <a:cubicBezTo>
                    <a:pt x="3685" y="495"/>
                    <a:pt x="3515" y="344"/>
                    <a:pt x="3328" y="219"/>
                  </a:cubicBezTo>
                  <a:cubicBezTo>
                    <a:pt x="3168" y="99"/>
                    <a:pt x="2980" y="1"/>
                    <a:pt x="27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-1725257" y="-1600200"/>
              <a:ext cx="443466" cy="207249"/>
            </a:xfrm>
            <a:custGeom>
              <a:avLst/>
              <a:gdLst/>
              <a:ahLst/>
              <a:cxnLst/>
              <a:rect l="l" t="t" r="r" b="b"/>
              <a:pathLst>
                <a:path w="6139" h="2869" extrusionOk="0">
                  <a:moveTo>
                    <a:pt x="5424" y="2290"/>
                  </a:moveTo>
                  <a:lnTo>
                    <a:pt x="5424" y="2290"/>
                  </a:lnTo>
                  <a:cubicBezTo>
                    <a:pt x="5424" y="2290"/>
                    <a:pt x="5424" y="2290"/>
                    <a:pt x="5424" y="2291"/>
                  </a:cubicBezTo>
                  <a:lnTo>
                    <a:pt x="5424" y="2291"/>
                  </a:lnTo>
                  <a:cubicBezTo>
                    <a:pt x="5425" y="2291"/>
                    <a:pt x="5425" y="2291"/>
                    <a:pt x="5425" y="2291"/>
                  </a:cubicBezTo>
                  <a:cubicBezTo>
                    <a:pt x="5424" y="2290"/>
                    <a:pt x="5424" y="2290"/>
                    <a:pt x="5424" y="2290"/>
                  </a:cubicBezTo>
                  <a:close/>
                  <a:moveTo>
                    <a:pt x="2887" y="206"/>
                  </a:moveTo>
                  <a:cubicBezTo>
                    <a:pt x="3038" y="206"/>
                    <a:pt x="3194" y="233"/>
                    <a:pt x="3355" y="293"/>
                  </a:cubicBezTo>
                  <a:cubicBezTo>
                    <a:pt x="3560" y="373"/>
                    <a:pt x="3712" y="578"/>
                    <a:pt x="3935" y="658"/>
                  </a:cubicBezTo>
                  <a:cubicBezTo>
                    <a:pt x="4122" y="730"/>
                    <a:pt x="4310" y="712"/>
                    <a:pt x="4506" y="730"/>
                  </a:cubicBezTo>
                  <a:cubicBezTo>
                    <a:pt x="5211" y="810"/>
                    <a:pt x="5443" y="979"/>
                    <a:pt x="5692" y="1657"/>
                  </a:cubicBezTo>
                  <a:cubicBezTo>
                    <a:pt x="5746" y="1818"/>
                    <a:pt x="6031" y="2514"/>
                    <a:pt x="5728" y="2594"/>
                  </a:cubicBezTo>
                  <a:cubicBezTo>
                    <a:pt x="5720" y="2594"/>
                    <a:pt x="5437" y="2304"/>
                    <a:pt x="5424" y="2291"/>
                  </a:cubicBezTo>
                  <a:lnTo>
                    <a:pt x="5424" y="2291"/>
                  </a:lnTo>
                  <a:cubicBezTo>
                    <a:pt x="5112" y="2050"/>
                    <a:pt x="4738" y="1970"/>
                    <a:pt x="4354" y="1943"/>
                  </a:cubicBezTo>
                  <a:cubicBezTo>
                    <a:pt x="4282" y="1937"/>
                    <a:pt x="4210" y="1935"/>
                    <a:pt x="4138" y="1935"/>
                  </a:cubicBezTo>
                  <a:cubicBezTo>
                    <a:pt x="3914" y="1935"/>
                    <a:pt x="3690" y="1956"/>
                    <a:pt x="3465" y="1956"/>
                  </a:cubicBezTo>
                  <a:cubicBezTo>
                    <a:pt x="3414" y="1956"/>
                    <a:pt x="3362" y="1955"/>
                    <a:pt x="3310" y="1952"/>
                  </a:cubicBezTo>
                  <a:cubicBezTo>
                    <a:pt x="2864" y="1934"/>
                    <a:pt x="2490" y="1800"/>
                    <a:pt x="2061" y="1702"/>
                  </a:cubicBezTo>
                  <a:cubicBezTo>
                    <a:pt x="2059" y="1702"/>
                    <a:pt x="2056" y="1701"/>
                    <a:pt x="2054" y="1701"/>
                  </a:cubicBezTo>
                  <a:cubicBezTo>
                    <a:pt x="2052" y="1701"/>
                    <a:pt x="2050" y="1702"/>
                    <a:pt x="2047" y="1702"/>
                  </a:cubicBezTo>
                  <a:lnTo>
                    <a:pt x="2047" y="1702"/>
                  </a:lnTo>
                  <a:cubicBezTo>
                    <a:pt x="2036" y="1702"/>
                    <a:pt x="2025" y="1702"/>
                    <a:pt x="2014" y="1702"/>
                  </a:cubicBezTo>
                  <a:cubicBezTo>
                    <a:pt x="1597" y="1702"/>
                    <a:pt x="1292" y="1842"/>
                    <a:pt x="937" y="2041"/>
                  </a:cubicBezTo>
                  <a:cubicBezTo>
                    <a:pt x="801" y="2120"/>
                    <a:pt x="464" y="2376"/>
                    <a:pt x="286" y="2376"/>
                  </a:cubicBezTo>
                  <a:cubicBezTo>
                    <a:pt x="184" y="2376"/>
                    <a:pt x="134" y="2292"/>
                    <a:pt x="206" y="2041"/>
                  </a:cubicBezTo>
                  <a:cubicBezTo>
                    <a:pt x="251" y="1881"/>
                    <a:pt x="670" y="1542"/>
                    <a:pt x="795" y="1399"/>
                  </a:cubicBezTo>
                  <a:cubicBezTo>
                    <a:pt x="955" y="1211"/>
                    <a:pt x="1089" y="1033"/>
                    <a:pt x="1276" y="864"/>
                  </a:cubicBezTo>
                  <a:cubicBezTo>
                    <a:pt x="1535" y="632"/>
                    <a:pt x="1812" y="587"/>
                    <a:pt x="2106" y="426"/>
                  </a:cubicBezTo>
                  <a:cubicBezTo>
                    <a:pt x="2354" y="294"/>
                    <a:pt x="2613" y="206"/>
                    <a:pt x="2887" y="206"/>
                  </a:cubicBezTo>
                  <a:close/>
                  <a:moveTo>
                    <a:pt x="2838" y="1"/>
                  </a:moveTo>
                  <a:cubicBezTo>
                    <a:pt x="2603" y="1"/>
                    <a:pt x="2453" y="121"/>
                    <a:pt x="2222" y="248"/>
                  </a:cubicBezTo>
                  <a:cubicBezTo>
                    <a:pt x="1865" y="435"/>
                    <a:pt x="1526" y="525"/>
                    <a:pt x="1205" y="801"/>
                  </a:cubicBezTo>
                  <a:cubicBezTo>
                    <a:pt x="857" y="1104"/>
                    <a:pt x="536" y="1488"/>
                    <a:pt x="242" y="1845"/>
                  </a:cubicBezTo>
                  <a:cubicBezTo>
                    <a:pt x="81" y="2032"/>
                    <a:pt x="1" y="2228"/>
                    <a:pt x="10" y="2478"/>
                  </a:cubicBezTo>
                  <a:cubicBezTo>
                    <a:pt x="10" y="2505"/>
                    <a:pt x="36" y="2523"/>
                    <a:pt x="63" y="2523"/>
                  </a:cubicBezTo>
                  <a:cubicBezTo>
                    <a:pt x="743" y="2348"/>
                    <a:pt x="1287" y="1790"/>
                    <a:pt x="2003" y="1790"/>
                  </a:cubicBezTo>
                  <a:cubicBezTo>
                    <a:pt x="2016" y="1790"/>
                    <a:pt x="2029" y="1791"/>
                    <a:pt x="2041" y="1791"/>
                  </a:cubicBezTo>
                  <a:lnTo>
                    <a:pt x="2041" y="1791"/>
                  </a:lnTo>
                  <a:cubicBezTo>
                    <a:pt x="2042" y="1791"/>
                    <a:pt x="2043" y="1791"/>
                    <a:pt x="2044" y="1791"/>
                  </a:cubicBezTo>
                  <a:cubicBezTo>
                    <a:pt x="2710" y="1937"/>
                    <a:pt x="3221" y="2033"/>
                    <a:pt x="3898" y="2033"/>
                  </a:cubicBezTo>
                  <a:cubicBezTo>
                    <a:pt x="3928" y="2033"/>
                    <a:pt x="3958" y="2033"/>
                    <a:pt x="3988" y="2032"/>
                  </a:cubicBezTo>
                  <a:cubicBezTo>
                    <a:pt x="4025" y="2032"/>
                    <a:pt x="4061" y="2031"/>
                    <a:pt x="4097" y="2031"/>
                  </a:cubicBezTo>
                  <a:cubicBezTo>
                    <a:pt x="4556" y="2031"/>
                    <a:pt x="4990" y="2091"/>
                    <a:pt x="5362" y="2380"/>
                  </a:cubicBezTo>
                  <a:cubicBezTo>
                    <a:pt x="5559" y="2523"/>
                    <a:pt x="5710" y="2728"/>
                    <a:pt x="5924" y="2862"/>
                  </a:cubicBezTo>
                  <a:cubicBezTo>
                    <a:pt x="5932" y="2867"/>
                    <a:pt x="5939" y="2869"/>
                    <a:pt x="5946" y="2869"/>
                  </a:cubicBezTo>
                  <a:cubicBezTo>
                    <a:pt x="5965" y="2869"/>
                    <a:pt x="5980" y="2854"/>
                    <a:pt x="5987" y="2835"/>
                  </a:cubicBezTo>
                  <a:cubicBezTo>
                    <a:pt x="6138" y="2344"/>
                    <a:pt x="5790" y="1274"/>
                    <a:pt x="5416" y="917"/>
                  </a:cubicBezTo>
                  <a:cubicBezTo>
                    <a:pt x="5175" y="694"/>
                    <a:pt x="4925" y="685"/>
                    <a:pt x="4622" y="649"/>
                  </a:cubicBezTo>
                  <a:cubicBezTo>
                    <a:pt x="4194" y="587"/>
                    <a:pt x="3846" y="525"/>
                    <a:pt x="3489" y="284"/>
                  </a:cubicBezTo>
                  <a:cubicBezTo>
                    <a:pt x="3337" y="177"/>
                    <a:pt x="3177" y="52"/>
                    <a:pt x="2989" y="16"/>
                  </a:cubicBezTo>
                  <a:cubicBezTo>
                    <a:pt x="2935" y="6"/>
                    <a:pt x="2885" y="1"/>
                    <a:pt x="28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-1966240" y="-700774"/>
              <a:ext cx="348690" cy="487314"/>
            </a:xfrm>
            <a:custGeom>
              <a:avLst/>
              <a:gdLst/>
              <a:ahLst/>
              <a:cxnLst/>
              <a:rect l="l" t="t" r="r" b="b"/>
              <a:pathLst>
                <a:path w="4827" h="6746" extrusionOk="0">
                  <a:moveTo>
                    <a:pt x="4774" y="1187"/>
                  </a:moveTo>
                  <a:lnTo>
                    <a:pt x="4774" y="1187"/>
                  </a:lnTo>
                  <a:cubicBezTo>
                    <a:pt x="4792" y="1192"/>
                    <a:pt x="4809" y="1196"/>
                    <a:pt x="4827" y="1196"/>
                  </a:cubicBezTo>
                  <a:cubicBezTo>
                    <a:pt x="4809" y="1196"/>
                    <a:pt x="4800" y="1187"/>
                    <a:pt x="4782" y="1187"/>
                  </a:cubicBezTo>
                  <a:close/>
                  <a:moveTo>
                    <a:pt x="2587" y="1"/>
                  </a:moveTo>
                  <a:cubicBezTo>
                    <a:pt x="2471" y="126"/>
                    <a:pt x="2329" y="233"/>
                    <a:pt x="2177" y="304"/>
                  </a:cubicBezTo>
                  <a:cubicBezTo>
                    <a:pt x="2159" y="670"/>
                    <a:pt x="1999" y="1107"/>
                    <a:pt x="1811" y="1366"/>
                  </a:cubicBezTo>
                  <a:cubicBezTo>
                    <a:pt x="1579" y="1678"/>
                    <a:pt x="1205" y="1874"/>
                    <a:pt x="1133" y="2249"/>
                  </a:cubicBezTo>
                  <a:cubicBezTo>
                    <a:pt x="1089" y="2481"/>
                    <a:pt x="1205" y="2802"/>
                    <a:pt x="1160" y="3025"/>
                  </a:cubicBezTo>
                  <a:cubicBezTo>
                    <a:pt x="1017" y="3739"/>
                    <a:pt x="393" y="3703"/>
                    <a:pt x="125" y="4435"/>
                  </a:cubicBezTo>
                  <a:cubicBezTo>
                    <a:pt x="0" y="4783"/>
                    <a:pt x="518" y="5469"/>
                    <a:pt x="544" y="5532"/>
                  </a:cubicBezTo>
                  <a:cubicBezTo>
                    <a:pt x="616" y="5719"/>
                    <a:pt x="286" y="6121"/>
                    <a:pt x="491" y="6451"/>
                  </a:cubicBezTo>
                  <a:cubicBezTo>
                    <a:pt x="553" y="6549"/>
                    <a:pt x="848" y="6647"/>
                    <a:pt x="1089" y="6745"/>
                  </a:cubicBezTo>
                  <a:cubicBezTo>
                    <a:pt x="1142" y="6210"/>
                    <a:pt x="1312" y="5684"/>
                    <a:pt x="1588" y="5202"/>
                  </a:cubicBezTo>
                  <a:cubicBezTo>
                    <a:pt x="1802" y="4836"/>
                    <a:pt x="2070" y="4488"/>
                    <a:pt x="2400" y="4185"/>
                  </a:cubicBezTo>
                  <a:cubicBezTo>
                    <a:pt x="2703" y="3908"/>
                    <a:pt x="3060" y="3658"/>
                    <a:pt x="3453" y="3462"/>
                  </a:cubicBezTo>
                  <a:cubicBezTo>
                    <a:pt x="3845" y="3266"/>
                    <a:pt x="4273" y="3114"/>
                    <a:pt x="4746" y="3025"/>
                  </a:cubicBezTo>
                  <a:lnTo>
                    <a:pt x="4746" y="2641"/>
                  </a:lnTo>
                  <a:lnTo>
                    <a:pt x="4746" y="2606"/>
                  </a:lnTo>
                  <a:lnTo>
                    <a:pt x="4746" y="1633"/>
                  </a:lnTo>
                  <a:lnTo>
                    <a:pt x="4746" y="1187"/>
                  </a:lnTo>
                  <a:lnTo>
                    <a:pt x="4774" y="1187"/>
                  </a:lnTo>
                  <a:cubicBezTo>
                    <a:pt x="4765" y="1185"/>
                    <a:pt x="4756" y="1182"/>
                    <a:pt x="4746" y="1178"/>
                  </a:cubicBezTo>
                  <a:cubicBezTo>
                    <a:pt x="3899" y="1027"/>
                    <a:pt x="3149" y="608"/>
                    <a:pt x="25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-1976570" y="-703663"/>
              <a:ext cx="363933" cy="493165"/>
            </a:xfrm>
            <a:custGeom>
              <a:avLst/>
              <a:gdLst/>
              <a:ahLst/>
              <a:cxnLst/>
              <a:rect l="l" t="t" r="r" b="b"/>
              <a:pathLst>
                <a:path w="5038" h="6827" extrusionOk="0">
                  <a:moveTo>
                    <a:pt x="4856" y="1192"/>
                  </a:moveTo>
                  <a:cubicBezTo>
                    <a:pt x="4849" y="1201"/>
                    <a:pt x="4845" y="1214"/>
                    <a:pt x="4845" y="1227"/>
                  </a:cubicBezTo>
                  <a:cubicBezTo>
                    <a:pt x="4845" y="1234"/>
                    <a:pt x="4845" y="1240"/>
                    <a:pt x="4845" y="1247"/>
                  </a:cubicBezTo>
                  <a:lnTo>
                    <a:pt x="4845" y="1247"/>
                  </a:lnTo>
                  <a:cubicBezTo>
                    <a:pt x="4795" y="1213"/>
                    <a:pt x="4819" y="1199"/>
                    <a:pt x="4856" y="1192"/>
                  </a:cubicBezTo>
                  <a:close/>
                  <a:moveTo>
                    <a:pt x="2717" y="236"/>
                  </a:moveTo>
                  <a:cubicBezTo>
                    <a:pt x="3024" y="236"/>
                    <a:pt x="3388" y="677"/>
                    <a:pt x="3685" y="835"/>
                  </a:cubicBezTo>
                  <a:cubicBezTo>
                    <a:pt x="3917" y="969"/>
                    <a:pt x="4167" y="1076"/>
                    <a:pt x="4425" y="1156"/>
                  </a:cubicBezTo>
                  <a:cubicBezTo>
                    <a:pt x="4549" y="1197"/>
                    <a:pt x="4727" y="1200"/>
                    <a:pt x="4845" y="1250"/>
                  </a:cubicBezTo>
                  <a:lnTo>
                    <a:pt x="4845" y="1250"/>
                  </a:lnTo>
                  <a:cubicBezTo>
                    <a:pt x="4845" y="1725"/>
                    <a:pt x="4845" y="2207"/>
                    <a:pt x="4845" y="2681"/>
                  </a:cubicBezTo>
                  <a:cubicBezTo>
                    <a:pt x="4845" y="2976"/>
                    <a:pt x="4889" y="2922"/>
                    <a:pt x="4648" y="3074"/>
                  </a:cubicBezTo>
                  <a:cubicBezTo>
                    <a:pt x="4416" y="3217"/>
                    <a:pt x="4042" y="3252"/>
                    <a:pt x="3783" y="3359"/>
                  </a:cubicBezTo>
                  <a:cubicBezTo>
                    <a:pt x="3313" y="3572"/>
                    <a:pt x="2905" y="3856"/>
                    <a:pt x="2514" y="4192"/>
                  </a:cubicBezTo>
                  <a:lnTo>
                    <a:pt x="2514" y="4192"/>
                  </a:lnTo>
                  <a:cubicBezTo>
                    <a:pt x="2512" y="4194"/>
                    <a:pt x="2510" y="4196"/>
                    <a:pt x="2507" y="4198"/>
                  </a:cubicBezTo>
                  <a:cubicBezTo>
                    <a:pt x="2507" y="4198"/>
                    <a:pt x="2507" y="4198"/>
                    <a:pt x="2507" y="4198"/>
                  </a:cubicBezTo>
                  <a:lnTo>
                    <a:pt x="2507" y="4198"/>
                  </a:lnTo>
                  <a:cubicBezTo>
                    <a:pt x="2505" y="4200"/>
                    <a:pt x="2502" y="4202"/>
                    <a:pt x="2501" y="4205"/>
                  </a:cubicBezTo>
                  <a:lnTo>
                    <a:pt x="2501" y="4205"/>
                  </a:lnTo>
                  <a:cubicBezTo>
                    <a:pt x="2075" y="4622"/>
                    <a:pt x="1712" y="5093"/>
                    <a:pt x="1481" y="5652"/>
                  </a:cubicBezTo>
                  <a:cubicBezTo>
                    <a:pt x="1392" y="5857"/>
                    <a:pt x="1348" y="6419"/>
                    <a:pt x="1214" y="6544"/>
                  </a:cubicBezTo>
                  <a:cubicBezTo>
                    <a:pt x="1138" y="6620"/>
                    <a:pt x="1095" y="6656"/>
                    <a:pt x="1062" y="6656"/>
                  </a:cubicBezTo>
                  <a:cubicBezTo>
                    <a:pt x="1002" y="6656"/>
                    <a:pt x="978" y="6538"/>
                    <a:pt x="857" y="6330"/>
                  </a:cubicBezTo>
                  <a:cubicBezTo>
                    <a:pt x="571" y="5848"/>
                    <a:pt x="741" y="6063"/>
                    <a:pt x="732" y="5697"/>
                  </a:cubicBezTo>
                  <a:cubicBezTo>
                    <a:pt x="732" y="5429"/>
                    <a:pt x="491" y="5278"/>
                    <a:pt x="420" y="5028"/>
                  </a:cubicBezTo>
                  <a:cubicBezTo>
                    <a:pt x="134" y="4029"/>
                    <a:pt x="1000" y="3993"/>
                    <a:pt x="1285" y="3279"/>
                  </a:cubicBezTo>
                  <a:cubicBezTo>
                    <a:pt x="1339" y="3145"/>
                    <a:pt x="1357" y="3029"/>
                    <a:pt x="1357" y="2887"/>
                  </a:cubicBezTo>
                  <a:cubicBezTo>
                    <a:pt x="1365" y="2521"/>
                    <a:pt x="1285" y="2548"/>
                    <a:pt x="1446" y="2164"/>
                  </a:cubicBezTo>
                  <a:cubicBezTo>
                    <a:pt x="1580" y="1870"/>
                    <a:pt x="1615" y="1852"/>
                    <a:pt x="1785" y="1647"/>
                  </a:cubicBezTo>
                  <a:cubicBezTo>
                    <a:pt x="2115" y="1263"/>
                    <a:pt x="2159" y="844"/>
                    <a:pt x="2418" y="433"/>
                  </a:cubicBezTo>
                  <a:cubicBezTo>
                    <a:pt x="2507" y="291"/>
                    <a:pt x="2608" y="236"/>
                    <a:pt x="2717" y="236"/>
                  </a:cubicBezTo>
                  <a:close/>
                  <a:moveTo>
                    <a:pt x="2726" y="1"/>
                  </a:moveTo>
                  <a:cubicBezTo>
                    <a:pt x="2715" y="1"/>
                    <a:pt x="2704" y="5"/>
                    <a:pt x="2695" y="14"/>
                  </a:cubicBezTo>
                  <a:cubicBezTo>
                    <a:pt x="2133" y="558"/>
                    <a:pt x="2418" y="32"/>
                    <a:pt x="2195" y="790"/>
                  </a:cubicBezTo>
                  <a:cubicBezTo>
                    <a:pt x="2026" y="1370"/>
                    <a:pt x="1517" y="1593"/>
                    <a:pt x="1294" y="2093"/>
                  </a:cubicBezTo>
                  <a:cubicBezTo>
                    <a:pt x="1098" y="2530"/>
                    <a:pt x="1410" y="2940"/>
                    <a:pt x="1125" y="3395"/>
                  </a:cubicBezTo>
                  <a:cubicBezTo>
                    <a:pt x="919" y="3734"/>
                    <a:pt x="518" y="3895"/>
                    <a:pt x="322" y="4252"/>
                  </a:cubicBezTo>
                  <a:cubicBezTo>
                    <a:pt x="1" y="4867"/>
                    <a:pt x="661" y="5224"/>
                    <a:pt x="616" y="5804"/>
                  </a:cubicBezTo>
                  <a:cubicBezTo>
                    <a:pt x="571" y="6491"/>
                    <a:pt x="509" y="6553"/>
                    <a:pt x="1223" y="6821"/>
                  </a:cubicBezTo>
                  <a:cubicBezTo>
                    <a:pt x="1229" y="6825"/>
                    <a:pt x="1235" y="6827"/>
                    <a:pt x="1240" y="6827"/>
                  </a:cubicBezTo>
                  <a:cubicBezTo>
                    <a:pt x="1260" y="6827"/>
                    <a:pt x="1276" y="6806"/>
                    <a:pt x="1276" y="6785"/>
                  </a:cubicBezTo>
                  <a:cubicBezTo>
                    <a:pt x="1410" y="5786"/>
                    <a:pt x="1865" y="4957"/>
                    <a:pt x="2569" y="4261"/>
                  </a:cubicBezTo>
                  <a:lnTo>
                    <a:pt x="2569" y="4261"/>
                  </a:lnTo>
                  <a:cubicBezTo>
                    <a:pt x="2570" y="4261"/>
                    <a:pt x="2570" y="4261"/>
                    <a:pt x="2570" y="4261"/>
                  </a:cubicBezTo>
                  <a:lnTo>
                    <a:pt x="2570" y="4261"/>
                  </a:lnTo>
                  <a:cubicBezTo>
                    <a:pt x="2570" y="4261"/>
                    <a:pt x="2570" y="4261"/>
                    <a:pt x="2570" y="4261"/>
                  </a:cubicBezTo>
                  <a:cubicBezTo>
                    <a:pt x="3248" y="3663"/>
                    <a:pt x="4024" y="3297"/>
                    <a:pt x="4898" y="3110"/>
                  </a:cubicBezTo>
                  <a:cubicBezTo>
                    <a:pt x="4916" y="3110"/>
                    <a:pt x="4934" y="3083"/>
                    <a:pt x="4934" y="3065"/>
                  </a:cubicBezTo>
                  <a:cubicBezTo>
                    <a:pt x="4934" y="2833"/>
                    <a:pt x="4961" y="1281"/>
                    <a:pt x="4961" y="1281"/>
                  </a:cubicBezTo>
                  <a:cubicBezTo>
                    <a:pt x="4963" y="1281"/>
                    <a:pt x="4966" y="1282"/>
                    <a:pt x="4968" y="1282"/>
                  </a:cubicBezTo>
                  <a:cubicBezTo>
                    <a:pt x="5016" y="1282"/>
                    <a:pt x="5038" y="1200"/>
                    <a:pt x="4978" y="1192"/>
                  </a:cubicBezTo>
                  <a:cubicBezTo>
                    <a:pt x="4113" y="1022"/>
                    <a:pt x="3391" y="639"/>
                    <a:pt x="2757" y="14"/>
                  </a:cubicBezTo>
                  <a:cubicBezTo>
                    <a:pt x="2748" y="5"/>
                    <a:pt x="2737" y="1"/>
                    <a:pt x="2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-1431396" y="-696873"/>
              <a:ext cx="345512" cy="475684"/>
            </a:xfrm>
            <a:custGeom>
              <a:avLst/>
              <a:gdLst/>
              <a:ahLst/>
              <a:cxnLst/>
              <a:rect l="l" t="t" r="r" b="b"/>
              <a:pathLst>
                <a:path w="4783" h="6585" extrusionOk="0">
                  <a:moveTo>
                    <a:pt x="81" y="1124"/>
                  </a:moveTo>
                  <a:cubicBezTo>
                    <a:pt x="74" y="1124"/>
                    <a:pt x="67" y="1124"/>
                    <a:pt x="64" y="1129"/>
                  </a:cubicBezTo>
                  <a:lnTo>
                    <a:pt x="64" y="1129"/>
                  </a:lnTo>
                  <a:cubicBezTo>
                    <a:pt x="70" y="1128"/>
                    <a:pt x="75" y="1126"/>
                    <a:pt x="81" y="1124"/>
                  </a:cubicBezTo>
                  <a:close/>
                  <a:moveTo>
                    <a:pt x="64" y="1129"/>
                  </a:moveTo>
                  <a:cubicBezTo>
                    <a:pt x="43" y="1134"/>
                    <a:pt x="22" y="1135"/>
                    <a:pt x="1" y="1142"/>
                  </a:cubicBezTo>
                  <a:cubicBezTo>
                    <a:pt x="19" y="1142"/>
                    <a:pt x="36" y="1133"/>
                    <a:pt x="63" y="1133"/>
                  </a:cubicBezTo>
                  <a:cubicBezTo>
                    <a:pt x="63" y="1132"/>
                    <a:pt x="64" y="1130"/>
                    <a:pt x="64" y="1129"/>
                  </a:cubicBezTo>
                  <a:close/>
                  <a:moveTo>
                    <a:pt x="2186" y="0"/>
                  </a:moveTo>
                  <a:cubicBezTo>
                    <a:pt x="1624" y="571"/>
                    <a:pt x="902" y="982"/>
                    <a:pt x="81" y="1124"/>
                  </a:cubicBezTo>
                  <a:lnTo>
                    <a:pt x="81" y="1490"/>
                  </a:lnTo>
                  <a:lnTo>
                    <a:pt x="81" y="2454"/>
                  </a:lnTo>
                  <a:lnTo>
                    <a:pt x="81" y="2730"/>
                  </a:lnTo>
                  <a:lnTo>
                    <a:pt x="81" y="2971"/>
                  </a:lnTo>
                  <a:cubicBezTo>
                    <a:pt x="322" y="3016"/>
                    <a:pt x="554" y="3078"/>
                    <a:pt x="768" y="3158"/>
                  </a:cubicBezTo>
                  <a:cubicBezTo>
                    <a:pt x="1446" y="3381"/>
                    <a:pt x="2035" y="3747"/>
                    <a:pt x="2499" y="4193"/>
                  </a:cubicBezTo>
                  <a:cubicBezTo>
                    <a:pt x="2766" y="4452"/>
                    <a:pt x="2989" y="4737"/>
                    <a:pt x="3177" y="5050"/>
                  </a:cubicBezTo>
                  <a:cubicBezTo>
                    <a:pt x="3471" y="5523"/>
                    <a:pt x="3658" y="6049"/>
                    <a:pt x="3730" y="6584"/>
                  </a:cubicBezTo>
                  <a:cubicBezTo>
                    <a:pt x="4524" y="6218"/>
                    <a:pt x="4782" y="5888"/>
                    <a:pt x="4702" y="5558"/>
                  </a:cubicBezTo>
                  <a:cubicBezTo>
                    <a:pt x="4666" y="5389"/>
                    <a:pt x="4595" y="5023"/>
                    <a:pt x="4470" y="4907"/>
                  </a:cubicBezTo>
                  <a:cubicBezTo>
                    <a:pt x="4363" y="4809"/>
                    <a:pt x="4122" y="4648"/>
                    <a:pt x="4006" y="4568"/>
                  </a:cubicBezTo>
                  <a:cubicBezTo>
                    <a:pt x="3640" y="4327"/>
                    <a:pt x="3837" y="4024"/>
                    <a:pt x="3864" y="3587"/>
                  </a:cubicBezTo>
                  <a:cubicBezTo>
                    <a:pt x="3890" y="3150"/>
                    <a:pt x="3881" y="2632"/>
                    <a:pt x="3507" y="2391"/>
                  </a:cubicBezTo>
                  <a:cubicBezTo>
                    <a:pt x="3364" y="2293"/>
                    <a:pt x="3177" y="2257"/>
                    <a:pt x="3043" y="2141"/>
                  </a:cubicBezTo>
                  <a:cubicBezTo>
                    <a:pt x="2766" y="1910"/>
                    <a:pt x="2855" y="1481"/>
                    <a:pt x="2864" y="1124"/>
                  </a:cubicBezTo>
                  <a:cubicBezTo>
                    <a:pt x="2882" y="696"/>
                    <a:pt x="2463" y="348"/>
                    <a:pt x="21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-1435730" y="-700413"/>
              <a:ext cx="351724" cy="482691"/>
            </a:xfrm>
            <a:custGeom>
              <a:avLst/>
              <a:gdLst/>
              <a:ahLst/>
              <a:cxnLst/>
              <a:rect l="l" t="t" r="r" b="b"/>
              <a:pathLst>
                <a:path w="4869" h="6682" extrusionOk="0">
                  <a:moveTo>
                    <a:pt x="2249" y="214"/>
                  </a:moveTo>
                  <a:cubicBezTo>
                    <a:pt x="2277" y="214"/>
                    <a:pt x="2306" y="219"/>
                    <a:pt x="2336" y="228"/>
                  </a:cubicBezTo>
                  <a:cubicBezTo>
                    <a:pt x="2585" y="299"/>
                    <a:pt x="2871" y="1022"/>
                    <a:pt x="2880" y="1173"/>
                  </a:cubicBezTo>
                  <a:cubicBezTo>
                    <a:pt x="2915" y="1468"/>
                    <a:pt x="2782" y="1789"/>
                    <a:pt x="2951" y="2074"/>
                  </a:cubicBezTo>
                  <a:cubicBezTo>
                    <a:pt x="3067" y="2271"/>
                    <a:pt x="3219" y="2262"/>
                    <a:pt x="3388" y="2396"/>
                  </a:cubicBezTo>
                  <a:cubicBezTo>
                    <a:pt x="3995" y="2868"/>
                    <a:pt x="3870" y="3377"/>
                    <a:pt x="3825" y="4028"/>
                  </a:cubicBezTo>
                  <a:cubicBezTo>
                    <a:pt x="3773" y="4750"/>
                    <a:pt x="4535" y="4898"/>
                    <a:pt x="4719" y="5596"/>
                  </a:cubicBezTo>
                  <a:lnTo>
                    <a:pt x="4719" y="5596"/>
                  </a:lnTo>
                  <a:cubicBezTo>
                    <a:pt x="4718" y="5599"/>
                    <a:pt x="4717" y="5603"/>
                    <a:pt x="4717" y="5607"/>
                  </a:cubicBezTo>
                  <a:cubicBezTo>
                    <a:pt x="4762" y="5919"/>
                    <a:pt x="4432" y="6348"/>
                    <a:pt x="4111" y="6419"/>
                  </a:cubicBezTo>
                  <a:cubicBezTo>
                    <a:pt x="4054" y="6431"/>
                    <a:pt x="4008" y="6437"/>
                    <a:pt x="3970" y="6437"/>
                  </a:cubicBezTo>
                  <a:cubicBezTo>
                    <a:pt x="3784" y="6437"/>
                    <a:pt x="3783" y="6297"/>
                    <a:pt x="3709" y="6053"/>
                  </a:cubicBezTo>
                  <a:cubicBezTo>
                    <a:pt x="3593" y="5643"/>
                    <a:pt x="3406" y="5250"/>
                    <a:pt x="3156" y="4894"/>
                  </a:cubicBezTo>
                  <a:cubicBezTo>
                    <a:pt x="2719" y="4242"/>
                    <a:pt x="2104" y="3725"/>
                    <a:pt x="1399" y="3386"/>
                  </a:cubicBezTo>
                  <a:cubicBezTo>
                    <a:pt x="1158" y="3270"/>
                    <a:pt x="284" y="3118"/>
                    <a:pt x="186" y="2958"/>
                  </a:cubicBezTo>
                  <a:cubicBezTo>
                    <a:pt x="132" y="2877"/>
                    <a:pt x="186" y="2583"/>
                    <a:pt x="186" y="2476"/>
                  </a:cubicBezTo>
                  <a:cubicBezTo>
                    <a:pt x="186" y="2039"/>
                    <a:pt x="186" y="1611"/>
                    <a:pt x="186" y="1173"/>
                  </a:cubicBezTo>
                  <a:cubicBezTo>
                    <a:pt x="186" y="1169"/>
                    <a:pt x="185" y="1164"/>
                    <a:pt x="183" y="1160"/>
                  </a:cubicBezTo>
                  <a:lnTo>
                    <a:pt x="183" y="1160"/>
                  </a:lnTo>
                  <a:cubicBezTo>
                    <a:pt x="256" y="1169"/>
                    <a:pt x="354" y="1173"/>
                    <a:pt x="373" y="1173"/>
                  </a:cubicBezTo>
                  <a:cubicBezTo>
                    <a:pt x="578" y="1165"/>
                    <a:pt x="819" y="1040"/>
                    <a:pt x="1006" y="959"/>
                  </a:cubicBezTo>
                  <a:cubicBezTo>
                    <a:pt x="1283" y="843"/>
                    <a:pt x="1542" y="692"/>
                    <a:pt x="1782" y="504"/>
                  </a:cubicBezTo>
                  <a:cubicBezTo>
                    <a:pt x="1930" y="403"/>
                    <a:pt x="2064" y="214"/>
                    <a:pt x="2249" y="214"/>
                  </a:cubicBezTo>
                  <a:close/>
                  <a:moveTo>
                    <a:pt x="2245" y="0"/>
                  </a:moveTo>
                  <a:cubicBezTo>
                    <a:pt x="2233" y="0"/>
                    <a:pt x="2220" y="5"/>
                    <a:pt x="2211" y="14"/>
                  </a:cubicBezTo>
                  <a:cubicBezTo>
                    <a:pt x="1616" y="591"/>
                    <a:pt x="938" y="952"/>
                    <a:pt x="136" y="1129"/>
                  </a:cubicBezTo>
                  <a:lnTo>
                    <a:pt x="136" y="1129"/>
                  </a:lnTo>
                  <a:cubicBezTo>
                    <a:pt x="135" y="1129"/>
                    <a:pt x="133" y="1129"/>
                    <a:pt x="132" y="1129"/>
                  </a:cubicBezTo>
                  <a:cubicBezTo>
                    <a:pt x="124" y="1131"/>
                    <a:pt x="118" y="1132"/>
                    <a:pt x="114" y="1134"/>
                  </a:cubicBezTo>
                  <a:lnTo>
                    <a:pt x="114" y="1134"/>
                  </a:lnTo>
                  <a:cubicBezTo>
                    <a:pt x="93" y="1138"/>
                    <a:pt x="73" y="1142"/>
                    <a:pt x="52" y="1147"/>
                  </a:cubicBezTo>
                  <a:cubicBezTo>
                    <a:pt x="1" y="1155"/>
                    <a:pt x="15" y="1237"/>
                    <a:pt x="70" y="1237"/>
                  </a:cubicBezTo>
                  <a:cubicBezTo>
                    <a:pt x="73" y="1237"/>
                    <a:pt x="76" y="1236"/>
                    <a:pt x="79" y="1236"/>
                  </a:cubicBezTo>
                  <a:cubicBezTo>
                    <a:pt x="79" y="1236"/>
                    <a:pt x="79" y="1236"/>
                    <a:pt x="79" y="1236"/>
                  </a:cubicBezTo>
                  <a:cubicBezTo>
                    <a:pt x="114" y="1236"/>
                    <a:pt x="96" y="1950"/>
                    <a:pt x="96" y="2092"/>
                  </a:cubicBezTo>
                  <a:lnTo>
                    <a:pt x="96" y="3020"/>
                  </a:lnTo>
                  <a:cubicBezTo>
                    <a:pt x="96" y="3047"/>
                    <a:pt x="114" y="3065"/>
                    <a:pt x="132" y="3065"/>
                  </a:cubicBezTo>
                  <a:cubicBezTo>
                    <a:pt x="1961" y="3457"/>
                    <a:pt x="3442" y="4751"/>
                    <a:pt x="3745" y="6651"/>
                  </a:cubicBezTo>
                  <a:cubicBezTo>
                    <a:pt x="3745" y="6671"/>
                    <a:pt x="3770" y="6681"/>
                    <a:pt x="3790" y="6681"/>
                  </a:cubicBezTo>
                  <a:cubicBezTo>
                    <a:pt x="3797" y="6681"/>
                    <a:pt x="3803" y="6680"/>
                    <a:pt x="3808" y="6678"/>
                  </a:cubicBezTo>
                  <a:cubicBezTo>
                    <a:pt x="4224" y="6474"/>
                    <a:pt x="4868" y="6183"/>
                    <a:pt x="4808" y="5620"/>
                  </a:cubicBezTo>
                  <a:lnTo>
                    <a:pt x="4808" y="5620"/>
                  </a:lnTo>
                  <a:cubicBezTo>
                    <a:pt x="4810" y="5614"/>
                    <a:pt x="4809" y="5606"/>
                    <a:pt x="4807" y="5598"/>
                  </a:cubicBezTo>
                  <a:cubicBezTo>
                    <a:pt x="4753" y="5366"/>
                    <a:pt x="4717" y="5117"/>
                    <a:pt x="4566" y="4929"/>
                  </a:cubicBezTo>
                  <a:cubicBezTo>
                    <a:pt x="4370" y="4688"/>
                    <a:pt x="3959" y="4555"/>
                    <a:pt x="3888" y="4198"/>
                  </a:cubicBezTo>
                  <a:cubicBezTo>
                    <a:pt x="3808" y="3698"/>
                    <a:pt x="4129" y="3190"/>
                    <a:pt x="3843" y="2681"/>
                  </a:cubicBezTo>
                  <a:cubicBezTo>
                    <a:pt x="3736" y="2494"/>
                    <a:pt x="3602" y="2440"/>
                    <a:pt x="3433" y="2315"/>
                  </a:cubicBezTo>
                  <a:cubicBezTo>
                    <a:pt x="3272" y="2199"/>
                    <a:pt x="3058" y="2101"/>
                    <a:pt x="2978" y="1887"/>
                  </a:cubicBezTo>
                  <a:cubicBezTo>
                    <a:pt x="2889" y="1664"/>
                    <a:pt x="2987" y="1477"/>
                    <a:pt x="2969" y="1263"/>
                  </a:cubicBezTo>
                  <a:cubicBezTo>
                    <a:pt x="2915" y="710"/>
                    <a:pt x="2630" y="442"/>
                    <a:pt x="2273" y="14"/>
                  </a:cubicBezTo>
                  <a:cubicBezTo>
                    <a:pt x="2269" y="5"/>
                    <a:pt x="2258" y="0"/>
                    <a:pt x="224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33"/>
            <p:cNvSpPr/>
            <p:nvPr/>
          </p:nvSpPr>
          <p:spPr>
            <a:xfrm>
              <a:off x="-1949481" y="-1474724"/>
              <a:ext cx="798513" cy="640674"/>
            </a:xfrm>
            <a:custGeom>
              <a:avLst/>
              <a:gdLst/>
              <a:ahLst/>
              <a:cxnLst/>
              <a:rect l="l" t="t" r="r" b="b"/>
              <a:pathLst>
                <a:path w="11054" h="8869" extrusionOk="0">
                  <a:moveTo>
                    <a:pt x="5012" y="0"/>
                  </a:moveTo>
                  <a:cubicBezTo>
                    <a:pt x="4410" y="0"/>
                    <a:pt x="3967" y="497"/>
                    <a:pt x="3363" y="688"/>
                  </a:cubicBezTo>
                  <a:cubicBezTo>
                    <a:pt x="3301" y="706"/>
                    <a:pt x="3230" y="723"/>
                    <a:pt x="3158" y="741"/>
                  </a:cubicBezTo>
                  <a:cubicBezTo>
                    <a:pt x="2819" y="813"/>
                    <a:pt x="2409" y="857"/>
                    <a:pt x="2141" y="1018"/>
                  </a:cubicBezTo>
                  <a:cubicBezTo>
                    <a:pt x="1784" y="1232"/>
                    <a:pt x="1472" y="1669"/>
                    <a:pt x="1312" y="2044"/>
                  </a:cubicBezTo>
                  <a:cubicBezTo>
                    <a:pt x="1151" y="2427"/>
                    <a:pt x="1169" y="2891"/>
                    <a:pt x="1035" y="3284"/>
                  </a:cubicBezTo>
                  <a:cubicBezTo>
                    <a:pt x="785" y="4015"/>
                    <a:pt x="0" y="4622"/>
                    <a:pt x="402" y="5273"/>
                  </a:cubicBezTo>
                  <a:cubicBezTo>
                    <a:pt x="919" y="6094"/>
                    <a:pt x="741" y="6460"/>
                    <a:pt x="491" y="6772"/>
                  </a:cubicBezTo>
                  <a:cubicBezTo>
                    <a:pt x="339" y="6959"/>
                    <a:pt x="1053" y="7468"/>
                    <a:pt x="1044" y="7709"/>
                  </a:cubicBezTo>
                  <a:cubicBezTo>
                    <a:pt x="1026" y="8333"/>
                    <a:pt x="1258" y="8271"/>
                    <a:pt x="1401" y="8583"/>
                  </a:cubicBezTo>
                  <a:cubicBezTo>
                    <a:pt x="1410" y="7816"/>
                    <a:pt x="1499" y="7262"/>
                    <a:pt x="1686" y="6522"/>
                  </a:cubicBezTo>
                  <a:cubicBezTo>
                    <a:pt x="1749" y="6272"/>
                    <a:pt x="1829" y="6022"/>
                    <a:pt x="1990" y="5817"/>
                  </a:cubicBezTo>
                  <a:cubicBezTo>
                    <a:pt x="2132" y="5657"/>
                    <a:pt x="2329" y="5532"/>
                    <a:pt x="2436" y="5344"/>
                  </a:cubicBezTo>
                  <a:cubicBezTo>
                    <a:pt x="2578" y="5086"/>
                    <a:pt x="2525" y="4765"/>
                    <a:pt x="2516" y="4470"/>
                  </a:cubicBezTo>
                  <a:cubicBezTo>
                    <a:pt x="2489" y="3908"/>
                    <a:pt x="2614" y="3632"/>
                    <a:pt x="2917" y="3150"/>
                  </a:cubicBezTo>
                  <a:cubicBezTo>
                    <a:pt x="3078" y="2900"/>
                    <a:pt x="3515" y="2641"/>
                    <a:pt x="3809" y="2615"/>
                  </a:cubicBezTo>
                  <a:cubicBezTo>
                    <a:pt x="3873" y="2607"/>
                    <a:pt x="3931" y="2604"/>
                    <a:pt x="3984" y="2604"/>
                  </a:cubicBezTo>
                  <a:cubicBezTo>
                    <a:pt x="4330" y="2604"/>
                    <a:pt x="4500" y="2739"/>
                    <a:pt x="4808" y="2739"/>
                  </a:cubicBezTo>
                  <a:cubicBezTo>
                    <a:pt x="4850" y="2739"/>
                    <a:pt x="4895" y="2736"/>
                    <a:pt x="4942" y="2731"/>
                  </a:cubicBezTo>
                  <a:cubicBezTo>
                    <a:pt x="5210" y="2704"/>
                    <a:pt x="5451" y="2552"/>
                    <a:pt x="5692" y="2445"/>
                  </a:cubicBezTo>
                  <a:cubicBezTo>
                    <a:pt x="5945" y="2337"/>
                    <a:pt x="6229" y="2273"/>
                    <a:pt x="6507" y="2273"/>
                  </a:cubicBezTo>
                  <a:cubicBezTo>
                    <a:pt x="6846" y="2273"/>
                    <a:pt x="7177" y="2367"/>
                    <a:pt x="7431" y="2588"/>
                  </a:cubicBezTo>
                  <a:cubicBezTo>
                    <a:pt x="7556" y="2686"/>
                    <a:pt x="7654" y="2820"/>
                    <a:pt x="7788" y="2900"/>
                  </a:cubicBezTo>
                  <a:cubicBezTo>
                    <a:pt x="7993" y="3034"/>
                    <a:pt x="8252" y="3061"/>
                    <a:pt x="8484" y="3159"/>
                  </a:cubicBezTo>
                  <a:cubicBezTo>
                    <a:pt x="8832" y="3310"/>
                    <a:pt x="9064" y="3649"/>
                    <a:pt x="9242" y="3980"/>
                  </a:cubicBezTo>
                  <a:cubicBezTo>
                    <a:pt x="9421" y="4319"/>
                    <a:pt x="9590" y="4390"/>
                    <a:pt x="9840" y="4684"/>
                  </a:cubicBezTo>
                  <a:cubicBezTo>
                    <a:pt x="9956" y="4818"/>
                    <a:pt x="10090" y="4943"/>
                    <a:pt x="10152" y="5112"/>
                  </a:cubicBezTo>
                  <a:cubicBezTo>
                    <a:pt x="10233" y="5327"/>
                    <a:pt x="10170" y="5567"/>
                    <a:pt x="10134" y="5790"/>
                  </a:cubicBezTo>
                  <a:cubicBezTo>
                    <a:pt x="10072" y="6112"/>
                    <a:pt x="10045" y="6442"/>
                    <a:pt x="10117" y="6754"/>
                  </a:cubicBezTo>
                  <a:cubicBezTo>
                    <a:pt x="10161" y="6959"/>
                    <a:pt x="10242" y="7155"/>
                    <a:pt x="10304" y="7352"/>
                  </a:cubicBezTo>
                  <a:cubicBezTo>
                    <a:pt x="10447" y="7798"/>
                    <a:pt x="10242" y="8413"/>
                    <a:pt x="10384" y="8868"/>
                  </a:cubicBezTo>
                  <a:lnTo>
                    <a:pt x="10536" y="8351"/>
                  </a:lnTo>
                  <a:cubicBezTo>
                    <a:pt x="10527" y="7976"/>
                    <a:pt x="10964" y="8083"/>
                    <a:pt x="10821" y="7271"/>
                  </a:cubicBezTo>
                  <a:cubicBezTo>
                    <a:pt x="10804" y="7138"/>
                    <a:pt x="10697" y="6834"/>
                    <a:pt x="10679" y="6700"/>
                  </a:cubicBezTo>
                  <a:cubicBezTo>
                    <a:pt x="10670" y="6558"/>
                    <a:pt x="10857" y="6272"/>
                    <a:pt x="10893" y="6129"/>
                  </a:cubicBezTo>
                  <a:cubicBezTo>
                    <a:pt x="11053" y="5550"/>
                    <a:pt x="10545" y="5416"/>
                    <a:pt x="10643" y="4818"/>
                  </a:cubicBezTo>
                  <a:cubicBezTo>
                    <a:pt x="10697" y="4452"/>
                    <a:pt x="10946" y="4104"/>
                    <a:pt x="10875" y="3739"/>
                  </a:cubicBezTo>
                  <a:cubicBezTo>
                    <a:pt x="10812" y="3391"/>
                    <a:pt x="10473" y="3150"/>
                    <a:pt x="10358" y="2811"/>
                  </a:cubicBezTo>
                  <a:cubicBezTo>
                    <a:pt x="10250" y="2472"/>
                    <a:pt x="10384" y="2070"/>
                    <a:pt x="10215" y="1749"/>
                  </a:cubicBezTo>
                  <a:cubicBezTo>
                    <a:pt x="10001" y="1348"/>
                    <a:pt x="9448" y="1321"/>
                    <a:pt x="9055" y="1089"/>
                  </a:cubicBezTo>
                  <a:cubicBezTo>
                    <a:pt x="9019" y="1071"/>
                    <a:pt x="8984" y="1053"/>
                    <a:pt x="8957" y="1027"/>
                  </a:cubicBezTo>
                  <a:cubicBezTo>
                    <a:pt x="8787" y="902"/>
                    <a:pt x="8671" y="732"/>
                    <a:pt x="8511" y="598"/>
                  </a:cubicBezTo>
                  <a:cubicBezTo>
                    <a:pt x="8183" y="321"/>
                    <a:pt x="7737" y="250"/>
                    <a:pt x="7307" y="250"/>
                  </a:cubicBezTo>
                  <a:cubicBezTo>
                    <a:pt x="7280" y="250"/>
                    <a:pt x="7253" y="250"/>
                    <a:pt x="7226" y="251"/>
                  </a:cubicBezTo>
                  <a:cubicBezTo>
                    <a:pt x="6994" y="251"/>
                    <a:pt x="6756" y="265"/>
                    <a:pt x="6520" y="265"/>
                  </a:cubicBezTo>
                  <a:cubicBezTo>
                    <a:pt x="6303" y="265"/>
                    <a:pt x="6088" y="253"/>
                    <a:pt x="5879" y="206"/>
                  </a:cubicBezTo>
                  <a:cubicBezTo>
                    <a:pt x="5638" y="152"/>
                    <a:pt x="5406" y="45"/>
                    <a:pt x="5157" y="10"/>
                  </a:cubicBezTo>
                  <a:cubicBezTo>
                    <a:pt x="5107" y="3"/>
                    <a:pt x="5059" y="0"/>
                    <a:pt x="50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33"/>
            <p:cNvSpPr/>
            <p:nvPr/>
          </p:nvSpPr>
          <p:spPr>
            <a:xfrm>
              <a:off x="-1933372" y="-1476385"/>
              <a:ext cx="782260" cy="645370"/>
            </a:xfrm>
            <a:custGeom>
              <a:avLst/>
              <a:gdLst/>
              <a:ahLst/>
              <a:cxnLst/>
              <a:rect l="l" t="t" r="r" b="b"/>
              <a:pathLst>
                <a:path w="10829" h="8934" extrusionOk="0">
                  <a:moveTo>
                    <a:pt x="4759" y="151"/>
                  </a:moveTo>
                  <a:cubicBezTo>
                    <a:pt x="5126" y="151"/>
                    <a:pt x="5478" y="256"/>
                    <a:pt x="5906" y="309"/>
                  </a:cubicBezTo>
                  <a:cubicBezTo>
                    <a:pt x="6037" y="328"/>
                    <a:pt x="6168" y="334"/>
                    <a:pt x="6299" y="334"/>
                  </a:cubicBezTo>
                  <a:cubicBezTo>
                    <a:pt x="6543" y="334"/>
                    <a:pt x="6787" y="312"/>
                    <a:pt x="7032" y="312"/>
                  </a:cubicBezTo>
                  <a:cubicBezTo>
                    <a:pt x="7100" y="312"/>
                    <a:pt x="7167" y="314"/>
                    <a:pt x="7235" y="318"/>
                  </a:cubicBezTo>
                  <a:cubicBezTo>
                    <a:pt x="7940" y="363"/>
                    <a:pt x="8199" y="720"/>
                    <a:pt x="8716" y="1085"/>
                  </a:cubicBezTo>
                  <a:cubicBezTo>
                    <a:pt x="9207" y="1451"/>
                    <a:pt x="9876" y="1317"/>
                    <a:pt x="10045" y="2183"/>
                  </a:cubicBezTo>
                  <a:cubicBezTo>
                    <a:pt x="10099" y="2513"/>
                    <a:pt x="10036" y="2745"/>
                    <a:pt x="10188" y="3057"/>
                  </a:cubicBezTo>
                  <a:cubicBezTo>
                    <a:pt x="10250" y="3182"/>
                    <a:pt x="10375" y="3280"/>
                    <a:pt x="10438" y="3405"/>
                  </a:cubicBezTo>
                  <a:cubicBezTo>
                    <a:pt x="10750" y="3994"/>
                    <a:pt x="10500" y="4315"/>
                    <a:pt x="10375" y="4832"/>
                  </a:cubicBezTo>
                  <a:cubicBezTo>
                    <a:pt x="10372" y="4841"/>
                    <a:pt x="10372" y="4850"/>
                    <a:pt x="10375" y="4857"/>
                  </a:cubicBezTo>
                  <a:lnTo>
                    <a:pt x="10375" y="4857"/>
                  </a:lnTo>
                  <a:cubicBezTo>
                    <a:pt x="10368" y="5069"/>
                    <a:pt x="10403" y="5176"/>
                    <a:pt x="10456" y="5385"/>
                  </a:cubicBezTo>
                  <a:cubicBezTo>
                    <a:pt x="10572" y="5796"/>
                    <a:pt x="10616" y="6028"/>
                    <a:pt x="10509" y="6411"/>
                  </a:cubicBezTo>
                  <a:cubicBezTo>
                    <a:pt x="10491" y="6465"/>
                    <a:pt x="10447" y="6527"/>
                    <a:pt x="10438" y="6581"/>
                  </a:cubicBezTo>
                  <a:cubicBezTo>
                    <a:pt x="10411" y="6750"/>
                    <a:pt x="10447" y="6848"/>
                    <a:pt x="10482" y="7018"/>
                  </a:cubicBezTo>
                  <a:cubicBezTo>
                    <a:pt x="10589" y="7508"/>
                    <a:pt x="10563" y="7678"/>
                    <a:pt x="10358" y="8106"/>
                  </a:cubicBezTo>
                  <a:cubicBezTo>
                    <a:pt x="10304" y="8204"/>
                    <a:pt x="10286" y="8294"/>
                    <a:pt x="10250" y="8401"/>
                  </a:cubicBezTo>
                  <a:cubicBezTo>
                    <a:pt x="10187" y="8600"/>
                    <a:pt x="10152" y="8772"/>
                    <a:pt x="10141" y="8772"/>
                  </a:cubicBezTo>
                  <a:cubicBezTo>
                    <a:pt x="10134" y="8772"/>
                    <a:pt x="10138" y="8688"/>
                    <a:pt x="10152" y="8472"/>
                  </a:cubicBezTo>
                  <a:cubicBezTo>
                    <a:pt x="10206" y="7544"/>
                    <a:pt x="9840" y="6732"/>
                    <a:pt x="9947" y="5831"/>
                  </a:cubicBezTo>
                  <a:cubicBezTo>
                    <a:pt x="10019" y="5314"/>
                    <a:pt x="10001" y="5073"/>
                    <a:pt x="9644" y="4672"/>
                  </a:cubicBezTo>
                  <a:cubicBezTo>
                    <a:pt x="9198" y="4163"/>
                    <a:pt x="8877" y="3485"/>
                    <a:pt x="8279" y="3146"/>
                  </a:cubicBezTo>
                  <a:cubicBezTo>
                    <a:pt x="7940" y="2941"/>
                    <a:pt x="7565" y="2780"/>
                    <a:pt x="7226" y="2566"/>
                  </a:cubicBezTo>
                  <a:cubicBezTo>
                    <a:pt x="6976" y="2406"/>
                    <a:pt x="6789" y="2299"/>
                    <a:pt x="6486" y="2263"/>
                  </a:cubicBezTo>
                  <a:cubicBezTo>
                    <a:pt x="6430" y="2256"/>
                    <a:pt x="6374" y="2252"/>
                    <a:pt x="6320" y="2252"/>
                  </a:cubicBezTo>
                  <a:cubicBezTo>
                    <a:pt x="5682" y="2252"/>
                    <a:pt x="5140" y="2702"/>
                    <a:pt x="4509" y="2702"/>
                  </a:cubicBezTo>
                  <a:cubicBezTo>
                    <a:pt x="4455" y="2702"/>
                    <a:pt x="4400" y="2698"/>
                    <a:pt x="4345" y="2691"/>
                  </a:cubicBezTo>
                  <a:cubicBezTo>
                    <a:pt x="4099" y="2659"/>
                    <a:pt x="3885" y="2612"/>
                    <a:pt x="3673" y="2612"/>
                  </a:cubicBezTo>
                  <a:cubicBezTo>
                    <a:pt x="3477" y="2612"/>
                    <a:pt x="3283" y="2652"/>
                    <a:pt x="3069" y="2780"/>
                  </a:cubicBezTo>
                  <a:cubicBezTo>
                    <a:pt x="2632" y="3048"/>
                    <a:pt x="2338" y="3556"/>
                    <a:pt x="2266" y="4056"/>
                  </a:cubicBezTo>
                  <a:cubicBezTo>
                    <a:pt x="2222" y="4350"/>
                    <a:pt x="2311" y="4654"/>
                    <a:pt x="2266" y="4948"/>
                  </a:cubicBezTo>
                  <a:cubicBezTo>
                    <a:pt x="2186" y="5457"/>
                    <a:pt x="1731" y="5706"/>
                    <a:pt x="1535" y="6152"/>
                  </a:cubicBezTo>
                  <a:cubicBezTo>
                    <a:pt x="1419" y="6438"/>
                    <a:pt x="1356" y="6759"/>
                    <a:pt x="1303" y="7062"/>
                  </a:cubicBezTo>
                  <a:cubicBezTo>
                    <a:pt x="1249" y="7303"/>
                    <a:pt x="1258" y="8169"/>
                    <a:pt x="1142" y="8329"/>
                  </a:cubicBezTo>
                  <a:cubicBezTo>
                    <a:pt x="1114" y="8365"/>
                    <a:pt x="1090" y="8397"/>
                    <a:pt x="1068" y="8426"/>
                  </a:cubicBezTo>
                  <a:lnTo>
                    <a:pt x="1068" y="8426"/>
                  </a:lnTo>
                  <a:cubicBezTo>
                    <a:pt x="913" y="8277"/>
                    <a:pt x="859" y="7731"/>
                    <a:pt x="865" y="7731"/>
                  </a:cubicBezTo>
                  <a:lnTo>
                    <a:pt x="865" y="7731"/>
                  </a:lnTo>
                  <a:cubicBezTo>
                    <a:pt x="865" y="7731"/>
                    <a:pt x="866" y="7731"/>
                    <a:pt x="866" y="7732"/>
                  </a:cubicBezTo>
                  <a:cubicBezTo>
                    <a:pt x="830" y="7633"/>
                    <a:pt x="830" y="7607"/>
                    <a:pt x="767" y="7508"/>
                  </a:cubicBezTo>
                  <a:cubicBezTo>
                    <a:pt x="553" y="7161"/>
                    <a:pt x="375" y="7089"/>
                    <a:pt x="446" y="6616"/>
                  </a:cubicBezTo>
                  <a:cubicBezTo>
                    <a:pt x="473" y="6429"/>
                    <a:pt x="571" y="6313"/>
                    <a:pt x="553" y="6090"/>
                  </a:cubicBezTo>
                  <a:cubicBezTo>
                    <a:pt x="535" y="5867"/>
                    <a:pt x="420" y="5715"/>
                    <a:pt x="357" y="5510"/>
                  </a:cubicBezTo>
                  <a:cubicBezTo>
                    <a:pt x="143" y="4868"/>
                    <a:pt x="232" y="4466"/>
                    <a:pt x="562" y="3904"/>
                  </a:cubicBezTo>
                  <a:cubicBezTo>
                    <a:pt x="1044" y="3084"/>
                    <a:pt x="910" y="2058"/>
                    <a:pt x="1615" y="1353"/>
                  </a:cubicBezTo>
                  <a:cubicBezTo>
                    <a:pt x="2016" y="943"/>
                    <a:pt x="2525" y="925"/>
                    <a:pt x="3051" y="782"/>
                  </a:cubicBezTo>
                  <a:cubicBezTo>
                    <a:pt x="3381" y="684"/>
                    <a:pt x="3649" y="506"/>
                    <a:pt x="3952" y="354"/>
                  </a:cubicBezTo>
                  <a:cubicBezTo>
                    <a:pt x="4247" y="201"/>
                    <a:pt x="4506" y="151"/>
                    <a:pt x="4759" y="151"/>
                  </a:cubicBezTo>
                  <a:close/>
                  <a:moveTo>
                    <a:pt x="4739" y="1"/>
                  </a:moveTo>
                  <a:cubicBezTo>
                    <a:pt x="4601" y="1"/>
                    <a:pt x="4458" y="24"/>
                    <a:pt x="4291" y="86"/>
                  </a:cubicBezTo>
                  <a:cubicBezTo>
                    <a:pt x="3738" y="291"/>
                    <a:pt x="3301" y="630"/>
                    <a:pt x="2712" y="764"/>
                  </a:cubicBezTo>
                  <a:cubicBezTo>
                    <a:pt x="1838" y="952"/>
                    <a:pt x="1231" y="1380"/>
                    <a:pt x="964" y="2299"/>
                  </a:cubicBezTo>
                  <a:cubicBezTo>
                    <a:pt x="785" y="2932"/>
                    <a:pt x="723" y="3449"/>
                    <a:pt x="375" y="4038"/>
                  </a:cubicBezTo>
                  <a:cubicBezTo>
                    <a:pt x="214" y="4306"/>
                    <a:pt x="0" y="4618"/>
                    <a:pt x="27" y="4948"/>
                  </a:cubicBezTo>
                  <a:cubicBezTo>
                    <a:pt x="63" y="5555"/>
                    <a:pt x="660" y="5903"/>
                    <a:pt x="366" y="6572"/>
                  </a:cubicBezTo>
                  <a:cubicBezTo>
                    <a:pt x="286" y="6750"/>
                    <a:pt x="188" y="6777"/>
                    <a:pt x="232" y="6973"/>
                  </a:cubicBezTo>
                  <a:cubicBezTo>
                    <a:pt x="250" y="7045"/>
                    <a:pt x="321" y="7098"/>
                    <a:pt x="357" y="7152"/>
                  </a:cubicBezTo>
                  <a:cubicBezTo>
                    <a:pt x="589" y="7491"/>
                    <a:pt x="625" y="7473"/>
                    <a:pt x="785" y="7963"/>
                  </a:cubicBezTo>
                  <a:cubicBezTo>
                    <a:pt x="854" y="8175"/>
                    <a:pt x="937" y="8303"/>
                    <a:pt x="1041" y="8463"/>
                  </a:cubicBezTo>
                  <a:lnTo>
                    <a:pt x="1041" y="8463"/>
                  </a:lnTo>
                  <a:cubicBezTo>
                    <a:pt x="929" y="8618"/>
                    <a:pt x="911" y="8670"/>
                    <a:pt x="934" y="8670"/>
                  </a:cubicBezTo>
                  <a:cubicBezTo>
                    <a:pt x="960" y="8670"/>
                    <a:pt x="1039" y="8603"/>
                    <a:pt x="1094" y="8546"/>
                  </a:cubicBezTo>
                  <a:lnTo>
                    <a:pt x="1094" y="8546"/>
                  </a:lnTo>
                  <a:cubicBezTo>
                    <a:pt x="1110" y="8571"/>
                    <a:pt x="1126" y="8596"/>
                    <a:pt x="1142" y="8624"/>
                  </a:cubicBezTo>
                  <a:cubicBezTo>
                    <a:pt x="1149" y="8642"/>
                    <a:pt x="1164" y="8649"/>
                    <a:pt x="1178" y="8649"/>
                  </a:cubicBezTo>
                  <a:cubicBezTo>
                    <a:pt x="1200" y="8649"/>
                    <a:pt x="1222" y="8632"/>
                    <a:pt x="1222" y="8606"/>
                  </a:cubicBezTo>
                  <a:cubicBezTo>
                    <a:pt x="1240" y="7767"/>
                    <a:pt x="1285" y="6563"/>
                    <a:pt x="1820" y="5876"/>
                  </a:cubicBezTo>
                  <a:cubicBezTo>
                    <a:pt x="2204" y="5385"/>
                    <a:pt x="2364" y="5260"/>
                    <a:pt x="2338" y="4609"/>
                  </a:cubicBezTo>
                  <a:cubicBezTo>
                    <a:pt x="2305" y="3612"/>
                    <a:pt x="2831" y="2702"/>
                    <a:pt x="3824" y="2702"/>
                  </a:cubicBezTo>
                  <a:cubicBezTo>
                    <a:pt x="3932" y="2702"/>
                    <a:pt x="4047" y="2713"/>
                    <a:pt x="4166" y="2736"/>
                  </a:cubicBezTo>
                  <a:cubicBezTo>
                    <a:pt x="4299" y="2760"/>
                    <a:pt x="4415" y="2771"/>
                    <a:pt x="4524" y="2771"/>
                  </a:cubicBezTo>
                  <a:cubicBezTo>
                    <a:pt x="4856" y="2771"/>
                    <a:pt x="5113" y="2667"/>
                    <a:pt x="5496" y="2513"/>
                  </a:cubicBezTo>
                  <a:cubicBezTo>
                    <a:pt x="5752" y="2413"/>
                    <a:pt x="6034" y="2344"/>
                    <a:pt x="6313" y="2344"/>
                  </a:cubicBezTo>
                  <a:cubicBezTo>
                    <a:pt x="6557" y="2344"/>
                    <a:pt x="6800" y="2397"/>
                    <a:pt x="7021" y="2531"/>
                  </a:cubicBezTo>
                  <a:cubicBezTo>
                    <a:pt x="7298" y="2691"/>
                    <a:pt x="7485" y="2923"/>
                    <a:pt x="7770" y="3075"/>
                  </a:cubicBezTo>
                  <a:cubicBezTo>
                    <a:pt x="8038" y="3209"/>
                    <a:pt x="8350" y="3271"/>
                    <a:pt x="8591" y="3476"/>
                  </a:cubicBezTo>
                  <a:cubicBezTo>
                    <a:pt x="8761" y="3610"/>
                    <a:pt x="8859" y="3851"/>
                    <a:pt x="8984" y="4029"/>
                  </a:cubicBezTo>
                  <a:cubicBezTo>
                    <a:pt x="9126" y="4234"/>
                    <a:pt x="9269" y="4395"/>
                    <a:pt x="9448" y="4582"/>
                  </a:cubicBezTo>
                  <a:cubicBezTo>
                    <a:pt x="10063" y="5234"/>
                    <a:pt x="9688" y="6019"/>
                    <a:pt x="9849" y="6786"/>
                  </a:cubicBezTo>
                  <a:cubicBezTo>
                    <a:pt x="9938" y="7223"/>
                    <a:pt x="10090" y="7553"/>
                    <a:pt x="10081" y="8017"/>
                  </a:cubicBezTo>
                  <a:cubicBezTo>
                    <a:pt x="10081" y="8320"/>
                    <a:pt x="10054" y="8597"/>
                    <a:pt x="10117" y="8900"/>
                  </a:cubicBezTo>
                  <a:cubicBezTo>
                    <a:pt x="10121" y="8922"/>
                    <a:pt x="10139" y="8934"/>
                    <a:pt x="10157" y="8934"/>
                  </a:cubicBezTo>
                  <a:cubicBezTo>
                    <a:pt x="10175" y="8934"/>
                    <a:pt x="10193" y="8922"/>
                    <a:pt x="10197" y="8900"/>
                  </a:cubicBezTo>
                  <a:cubicBezTo>
                    <a:pt x="10358" y="8356"/>
                    <a:pt x="10741" y="7874"/>
                    <a:pt x="10643" y="7294"/>
                  </a:cubicBezTo>
                  <a:cubicBezTo>
                    <a:pt x="10616" y="7143"/>
                    <a:pt x="10536" y="6991"/>
                    <a:pt x="10527" y="6839"/>
                  </a:cubicBezTo>
                  <a:cubicBezTo>
                    <a:pt x="10509" y="6572"/>
                    <a:pt x="10652" y="6411"/>
                    <a:pt x="10714" y="6170"/>
                  </a:cubicBezTo>
                  <a:cubicBezTo>
                    <a:pt x="10829" y="5686"/>
                    <a:pt x="10449" y="5341"/>
                    <a:pt x="10464" y="4861"/>
                  </a:cubicBezTo>
                  <a:lnTo>
                    <a:pt x="10464" y="4861"/>
                  </a:lnTo>
                  <a:cubicBezTo>
                    <a:pt x="10464" y="4861"/>
                    <a:pt x="10464" y="4860"/>
                    <a:pt x="10465" y="4859"/>
                  </a:cubicBezTo>
                  <a:cubicBezTo>
                    <a:pt x="10572" y="4413"/>
                    <a:pt x="10821" y="4003"/>
                    <a:pt x="10634" y="3556"/>
                  </a:cubicBezTo>
                  <a:cubicBezTo>
                    <a:pt x="10572" y="3414"/>
                    <a:pt x="10456" y="3316"/>
                    <a:pt x="10384" y="3191"/>
                  </a:cubicBezTo>
                  <a:cubicBezTo>
                    <a:pt x="10161" y="2780"/>
                    <a:pt x="10224" y="2388"/>
                    <a:pt x="10108" y="1969"/>
                  </a:cubicBezTo>
                  <a:cubicBezTo>
                    <a:pt x="10045" y="1746"/>
                    <a:pt x="9947" y="1603"/>
                    <a:pt x="9760" y="1469"/>
                  </a:cubicBezTo>
                  <a:cubicBezTo>
                    <a:pt x="9599" y="1353"/>
                    <a:pt x="9385" y="1308"/>
                    <a:pt x="9207" y="1228"/>
                  </a:cubicBezTo>
                  <a:cubicBezTo>
                    <a:pt x="8805" y="1068"/>
                    <a:pt x="8636" y="836"/>
                    <a:pt x="8315" y="586"/>
                  </a:cubicBezTo>
                  <a:cubicBezTo>
                    <a:pt x="7818" y="195"/>
                    <a:pt x="7176" y="192"/>
                    <a:pt x="6537" y="192"/>
                  </a:cubicBezTo>
                  <a:cubicBezTo>
                    <a:pt x="6526" y="192"/>
                    <a:pt x="6514" y="192"/>
                    <a:pt x="6502" y="192"/>
                  </a:cubicBezTo>
                  <a:cubicBezTo>
                    <a:pt x="6131" y="192"/>
                    <a:pt x="5762" y="191"/>
                    <a:pt x="5424" y="113"/>
                  </a:cubicBezTo>
                  <a:cubicBezTo>
                    <a:pt x="5162" y="58"/>
                    <a:pt x="4957" y="1"/>
                    <a:pt x="4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33"/>
          <p:cNvGrpSpPr/>
          <p:nvPr/>
        </p:nvGrpSpPr>
        <p:grpSpPr>
          <a:xfrm>
            <a:off x="1085494" y="742649"/>
            <a:ext cx="934289" cy="377129"/>
            <a:chOff x="2188875" y="-168735"/>
            <a:chExt cx="742147" cy="299571"/>
          </a:xfrm>
        </p:grpSpPr>
        <p:sp>
          <p:nvSpPr>
            <p:cNvPr id="993" name="Google Shape;993;p33"/>
            <p:cNvSpPr/>
            <p:nvPr/>
          </p:nvSpPr>
          <p:spPr>
            <a:xfrm>
              <a:off x="2194666" y="-163088"/>
              <a:ext cx="730563" cy="288060"/>
            </a:xfrm>
            <a:custGeom>
              <a:avLst/>
              <a:gdLst/>
              <a:ahLst/>
              <a:cxnLst/>
              <a:rect l="l" t="t" r="r" b="b"/>
              <a:pathLst>
                <a:path w="10091" h="3979" extrusionOk="0">
                  <a:moveTo>
                    <a:pt x="3301" y="0"/>
                  </a:moveTo>
                  <a:cubicBezTo>
                    <a:pt x="1258" y="544"/>
                    <a:pt x="0" y="2257"/>
                    <a:pt x="0" y="3979"/>
                  </a:cubicBezTo>
                  <a:lnTo>
                    <a:pt x="10090" y="3979"/>
                  </a:lnTo>
                  <a:cubicBezTo>
                    <a:pt x="10090" y="2257"/>
                    <a:pt x="8841" y="544"/>
                    <a:pt x="6789" y="0"/>
                  </a:cubicBezTo>
                  <a:cubicBezTo>
                    <a:pt x="6789" y="750"/>
                    <a:pt x="6004" y="1196"/>
                    <a:pt x="5050" y="1196"/>
                  </a:cubicBezTo>
                  <a:cubicBezTo>
                    <a:pt x="4086" y="1196"/>
                    <a:pt x="3301" y="750"/>
                    <a:pt x="3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33"/>
            <p:cNvSpPr/>
            <p:nvPr/>
          </p:nvSpPr>
          <p:spPr>
            <a:xfrm>
              <a:off x="2188875" y="-168735"/>
              <a:ext cx="742147" cy="299571"/>
            </a:xfrm>
            <a:custGeom>
              <a:avLst/>
              <a:gdLst/>
              <a:ahLst/>
              <a:cxnLst/>
              <a:rect l="l" t="t" r="r" b="b"/>
              <a:pathLst>
                <a:path w="10251" h="4138" extrusionOk="0">
                  <a:moveTo>
                    <a:pt x="6941" y="176"/>
                  </a:moveTo>
                  <a:cubicBezTo>
                    <a:pt x="8778" y="703"/>
                    <a:pt x="10054" y="2246"/>
                    <a:pt x="10099" y="3977"/>
                  </a:cubicBezTo>
                  <a:lnTo>
                    <a:pt x="161" y="3977"/>
                  </a:lnTo>
                  <a:cubicBezTo>
                    <a:pt x="196" y="2246"/>
                    <a:pt x="1481" y="703"/>
                    <a:pt x="3310" y="176"/>
                  </a:cubicBezTo>
                  <a:cubicBezTo>
                    <a:pt x="3372" y="872"/>
                    <a:pt x="4104" y="1345"/>
                    <a:pt x="5130" y="1345"/>
                  </a:cubicBezTo>
                  <a:cubicBezTo>
                    <a:pt x="6147" y="1345"/>
                    <a:pt x="6878" y="872"/>
                    <a:pt x="6941" y="176"/>
                  </a:cubicBezTo>
                  <a:close/>
                  <a:moveTo>
                    <a:pt x="3393" y="1"/>
                  </a:moveTo>
                  <a:cubicBezTo>
                    <a:pt x="3384" y="1"/>
                    <a:pt x="3374" y="3"/>
                    <a:pt x="3363" y="7"/>
                  </a:cubicBezTo>
                  <a:cubicBezTo>
                    <a:pt x="1383" y="524"/>
                    <a:pt x="0" y="2192"/>
                    <a:pt x="0" y="4057"/>
                  </a:cubicBezTo>
                  <a:cubicBezTo>
                    <a:pt x="0" y="4102"/>
                    <a:pt x="36" y="4137"/>
                    <a:pt x="80" y="4137"/>
                  </a:cubicBezTo>
                  <a:lnTo>
                    <a:pt x="10170" y="4137"/>
                  </a:lnTo>
                  <a:cubicBezTo>
                    <a:pt x="10215" y="4137"/>
                    <a:pt x="10250" y="4102"/>
                    <a:pt x="10250" y="4057"/>
                  </a:cubicBezTo>
                  <a:cubicBezTo>
                    <a:pt x="10250" y="2192"/>
                    <a:pt x="8868" y="533"/>
                    <a:pt x="6896" y="7"/>
                  </a:cubicBezTo>
                  <a:cubicBezTo>
                    <a:pt x="6888" y="4"/>
                    <a:pt x="6880" y="3"/>
                    <a:pt x="6873" y="3"/>
                  </a:cubicBezTo>
                  <a:cubicBezTo>
                    <a:pt x="6854" y="3"/>
                    <a:pt x="6837" y="9"/>
                    <a:pt x="6825" y="16"/>
                  </a:cubicBezTo>
                  <a:cubicBezTo>
                    <a:pt x="6807" y="34"/>
                    <a:pt x="6798" y="51"/>
                    <a:pt x="6798" y="78"/>
                  </a:cubicBezTo>
                  <a:cubicBezTo>
                    <a:pt x="6798" y="738"/>
                    <a:pt x="6111" y="1193"/>
                    <a:pt x="5130" y="1193"/>
                  </a:cubicBezTo>
                  <a:cubicBezTo>
                    <a:pt x="4148" y="1193"/>
                    <a:pt x="3461" y="738"/>
                    <a:pt x="3461" y="78"/>
                  </a:cubicBezTo>
                  <a:cubicBezTo>
                    <a:pt x="3461" y="51"/>
                    <a:pt x="3453" y="34"/>
                    <a:pt x="3435" y="16"/>
                  </a:cubicBezTo>
                  <a:cubicBezTo>
                    <a:pt x="3419" y="5"/>
                    <a:pt x="3406" y="1"/>
                    <a:pt x="33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33"/>
            <p:cNvSpPr/>
            <p:nvPr/>
          </p:nvSpPr>
          <p:spPr>
            <a:xfrm>
              <a:off x="2221162" y="16666"/>
              <a:ext cx="97592" cy="91435"/>
            </a:xfrm>
            <a:custGeom>
              <a:avLst/>
              <a:gdLst/>
              <a:ahLst/>
              <a:cxnLst/>
              <a:rect l="l" t="t" r="r" b="b"/>
              <a:pathLst>
                <a:path w="1348" h="1263" extrusionOk="0">
                  <a:moveTo>
                    <a:pt x="769" y="1"/>
                  </a:moveTo>
                  <a:cubicBezTo>
                    <a:pt x="750" y="1"/>
                    <a:pt x="732" y="5"/>
                    <a:pt x="714" y="15"/>
                  </a:cubicBezTo>
                  <a:cubicBezTo>
                    <a:pt x="687" y="33"/>
                    <a:pt x="660" y="69"/>
                    <a:pt x="643" y="104"/>
                  </a:cubicBezTo>
                  <a:cubicBezTo>
                    <a:pt x="580" y="220"/>
                    <a:pt x="553" y="345"/>
                    <a:pt x="544" y="470"/>
                  </a:cubicBezTo>
                  <a:lnTo>
                    <a:pt x="509" y="470"/>
                  </a:lnTo>
                  <a:cubicBezTo>
                    <a:pt x="437" y="434"/>
                    <a:pt x="366" y="408"/>
                    <a:pt x="295" y="372"/>
                  </a:cubicBezTo>
                  <a:cubicBezTo>
                    <a:pt x="253" y="356"/>
                    <a:pt x="206" y="341"/>
                    <a:pt x="162" y="341"/>
                  </a:cubicBezTo>
                  <a:cubicBezTo>
                    <a:pt x="129" y="341"/>
                    <a:pt x="98" y="349"/>
                    <a:pt x="72" y="372"/>
                  </a:cubicBezTo>
                  <a:cubicBezTo>
                    <a:pt x="0" y="425"/>
                    <a:pt x="27" y="550"/>
                    <a:pt x="98" y="613"/>
                  </a:cubicBezTo>
                  <a:cubicBezTo>
                    <a:pt x="170" y="666"/>
                    <a:pt x="268" y="675"/>
                    <a:pt x="366" y="684"/>
                  </a:cubicBezTo>
                  <a:lnTo>
                    <a:pt x="366" y="738"/>
                  </a:lnTo>
                  <a:cubicBezTo>
                    <a:pt x="268" y="818"/>
                    <a:pt x="205" y="943"/>
                    <a:pt x="223" y="1068"/>
                  </a:cubicBezTo>
                  <a:cubicBezTo>
                    <a:pt x="246" y="1175"/>
                    <a:pt x="348" y="1263"/>
                    <a:pt x="450" y="1263"/>
                  </a:cubicBezTo>
                  <a:cubicBezTo>
                    <a:pt x="467" y="1263"/>
                    <a:pt x="483" y="1260"/>
                    <a:pt x="500" y="1255"/>
                  </a:cubicBezTo>
                  <a:cubicBezTo>
                    <a:pt x="598" y="1228"/>
                    <a:pt x="660" y="1130"/>
                    <a:pt x="669" y="1032"/>
                  </a:cubicBezTo>
                  <a:cubicBezTo>
                    <a:pt x="687" y="934"/>
                    <a:pt x="660" y="827"/>
                    <a:pt x="634" y="729"/>
                  </a:cubicBezTo>
                  <a:lnTo>
                    <a:pt x="607" y="684"/>
                  </a:lnTo>
                  <a:lnTo>
                    <a:pt x="607" y="684"/>
                  </a:lnTo>
                  <a:cubicBezTo>
                    <a:pt x="727" y="756"/>
                    <a:pt x="869" y="793"/>
                    <a:pt x="1014" y="793"/>
                  </a:cubicBezTo>
                  <a:cubicBezTo>
                    <a:pt x="1030" y="793"/>
                    <a:pt x="1046" y="792"/>
                    <a:pt x="1062" y="791"/>
                  </a:cubicBezTo>
                  <a:cubicBezTo>
                    <a:pt x="1151" y="791"/>
                    <a:pt x="1258" y="764"/>
                    <a:pt x="1294" y="684"/>
                  </a:cubicBezTo>
                  <a:cubicBezTo>
                    <a:pt x="1347" y="577"/>
                    <a:pt x="1240" y="443"/>
                    <a:pt x="1124" y="425"/>
                  </a:cubicBezTo>
                  <a:cubicBezTo>
                    <a:pt x="1109" y="423"/>
                    <a:pt x="1093" y="422"/>
                    <a:pt x="1078" y="422"/>
                  </a:cubicBezTo>
                  <a:cubicBezTo>
                    <a:pt x="977" y="422"/>
                    <a:pt x="878" y="468"/>
                    <a:pt x="785" y="515"/>
                  </a:cubicBezTo>
                  <a:lnTo>
                    <a:pt x="794" y="461"/>
                  </a:lnTo>
                  <a:cubicBezTo>
                    <a:pt x="857" y="372"/>
                    <a:pt x="928" y="283"/>
                    <a:pt x="928" y="176"/>
                  </a:cubicBezTo>
                  <a:cubicBezTo>
                    <a:pt x="928" y="88"/>
                    <a:pt x="851" y="1"/>
                    <a:pt x="7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33"/>
            <p:cNvSpPr/>
            <p:nvPr/>
          </p:nvSpPr>
          <p:spPr>
            <a:xfrm>
              <a:off x="2422196" y="15508"/>
              <a:ext cx="83185" cy="86729"/>
            </a:xfrm>
            <a:custGeom>
              <a:avLst/>
              <a:gdLst/>
              <a:ahLst/>
              <a:cxnLst/>
              <a:rect l="l" t="t" r="r" b="b"/>
              <a:pathLst>
                <a:path w="1149" h="1198" extrusionOk="0">
                  <a:moveTo>
                    <a:pt x="727" y="1"/>
                  </a:moveTo>
                  <a:cubicBezTo>
                    <a:pt x="648" y="1"/>
                    <a:pt x="562" y="54"/>
                    <a:pt x="524" y="129"/>
                  </a:cubicBezTo>
                  <a:cubicBezTo>
                    <a:pt x="479" y="236"/>
                    <a:pt x="497" y="361"/>
                    <a:pt x="515" y="477"/>
                  </a:cubicBezTo>
                  <a:lnTo>
                    <a:pt x="462" y="459"/>
                  </a:lnTo>
                  <a:cubicBezTo>
                    <a:pt x="399" y="370"/>
                    <a:pt x="337" y="272"/>
                    <a:pt x="230" y="245"/>
                  </a:cubicBezTo>
                  <a:cubicBezTo>
                    <a:pt x="214" y="240"/>
                    <a:pt x="199" y="237"/>
                    <a:pt x="182" y="237"/>
                  </a:cubicBezTo>
                  <a:cubicBezTo>
                    <a:pt x="94" y="237"/>
                    <a:pt x="0" y="314"/>
                    <a:pt x="15" y="397"/>
                  </a:cubicBezTo>
                  <a:cubicBezTo>
                    <a:pt x="24" y="441"/>
                    <a:pt x="51" y="468"/>
                    <a:pt x="87" y="495"/>
                  </a:cubicBezTo>
                  <a:cubicBezTo>
                    <a:pt x="176" y="584"/>
                    <a:pt x="283" y="656"/>
                    <a:pt x="399" y="700"/>
                  </a:cubicBezTo>
                  <a:lnTo>
                    <a:pt x="399" y="727"/>
                  </a:lnTo>
                  <a:cubicBezTo>
                    <a:pt x="346" y="789"/>
                    <a:pt x="292" y="852"/>
                    <a:pt x="247" y="905"/>
                  </a:cubicBezTo>
                  <a:cubicBezTo>
                    <a:pt x="194" y="968"/>
                    <a:pt x="149" y="1048"/>
                    <a:pt x="176" y="1119"/>
                  </a:cubicBezTo>
                  <a:cubicBezTo>
                    <a:pt x="197" y="1173"/>
                    <a:pt x="250" y="1197"/>
                    <a:pt x="306" y="1197"/>
                  </a:cubicBezTo>
                  <a:cubicBezTo>
                    <a:pt x="345" y="1197"/>
                    <a:pt x="384" y="1186"/>
                    <a:pt x="417" y="1164"/>
                  </a:cubicBezTo>
                  <a:cubicBezTo>
                    <a:pt x="488" y="1111"/>
                    <a:pt x="524" y="1012"/>
                    <a:pt x="560" y="923"/>
                  </a:cubicBezTo>
                  <a:lnTo>
                    <a:pt x="613" y="941"/>
                  </a:lnTo>
                  <a:cubicBezTo>
                    <a:pt x="658" y="1057"/>
                    <a:pt x="765" y="1155"/>
                    <a:pt x="890" y="1173"/>
                  </a:cubicBezTo>
                  <a:cubicBezTo>
                    <a:pt x="895" y="1173"/>
                    <a:pt x="900" y="1174"/>
                    <a:pt x="906" y="1174"/>
                  </a:cubicBezTo>
                  <a:cubicBezTo>
                    <a:pt x="1026" y="1174"/>
                    <a:pt x="1148" y="1078"/>
                    <a:pt x="1148" y="959"/>
                  </a:cubicBezTo>
                  <a:cubicBezTo>
                    <a:pt x="1148" y="852"/>
                    <a:pt x="1068" y="772"/>
                    <a:pt x="979" y="727"/>
                  </a:cubicBezTo>
                  <a:cubicBezTo>
                    <a:pt x="890" y="691"/>
                    <a:pt x="783" y="682"/>
                    <a:pt x="685" y="682"/>
                  </a:cubicBezTo>
                  <a:lnTo>
                    <a:pt x="631" y="700"/>
                  </a:lnTo>
                  <a:cubicBezTo>
                    <a:pt x="738" y="584"/>
                    <a:pt x="818" y="441"/>
                    <a:pt x="863" y="290"/>
                  </a:cubicBezTo>
                  <a:cubicBezTo>
                    <a:pt x="881" y="201"/>
                    <a:pt x="890" y="94"/>
                    <a:pt x="818" y="31"/>
                  </a:cubicBezTo>
                  <a:cubicBezTo>
                    <a:pt x="792" y="10"/>
                    <a:pt x="760" y="1"/>
                    <a:pt x="7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33"/>
            <p:cNvSpPr/>
            <p:nvPr/>
          </p:nvSpPr>
          <p:spPr>
            <a:xfrm>
              <a:off x="2601512" y="19996"/>
              <a:ext cx="95637" cy="88250"/>
            </a:xfrm>
            <a:custGeom>
              <a:avLst/>
              <a:gdLst/>
              <a:ahLst/>
              <a:cxnLst/>
              <a:rect l="l" t="t" r="r" b="b"/>
              <a:pathLst>
                <a:path w="1321" h="1219" extrusionOk="0">
                  <a:moveTo>
                    <a:pt x="947" y="1"/>
                  </a:moveTo>
                  <a:cubicBezTo>
                    <a:pt x="935" y="1"/>
                    <a:pt x="923" y="2"/>
                    <a:pt x="911" y="5"/>
                  </a:cubicBezTo>
                  <a:cubicBezTo>
                    <a:pt x="812" y="14"/>
                    <a:pt x="741" y="112"/>
                    <a:pt x="714" y="210"/>
                  </a:cubicBezTo>
                  <a:cubicBezTo>
                    <a:pt x="697" y="308"/>
                    <a:pt x="714" y="406"/>
                    <a:pt x="723" y="513"/>
                  </a:cubicBezTo>
                  <a:lnTo>
                    <a:pt x="750" y="558"/>
                  </a:lnTo>
                  <a:cubicBezTo>
                    <a:pt x="616" y="469"/>
                    <a:pt x="465" y="415"/>
                    <a:pt x="313" y="397"/>
                  </a:cubicBezTo>
                  <a:cubicBezTo>
                    <a:pt x="298" y="396"/>
                    <a:pt x="283" y="395"/>
                    <a:pt x="268" y="395"/>
                  </a:cubicBezTo>
                  <a:cubicBezTo>
                    <a:pt x="184" y="395"/>
                    <a:pt x="101" y="418"/>
                    <a:pt x="63" y="487"/>
                  </a:cubicBezTo>
                  <a:cubicBezTo>
                    <a:pt x="1" y="585"/>
                    <a:pt x="90" y="727"/>
                    <a:pt x="206" y="754"/>
                  </a:cubicBezTo>
                  <a:cubicBezTo>
                    <a:pt x="236" y="763"/>
                    <a:pt x="266" y="767"/>
                    <a:pt x="296" y="767"/>
                  </a:cubicBezTo>
                  <a:cubicBezTo>
                    <a:pt x="381" y="767"/>
                    <a:pt x="466" y="736"/>
                    <a:pt x="545" y="710"/>
                  </a:cubicBezTo>
                  <a:lnTo>
                    <a:pt x="545" y="710"/>
                  </a:lnTo>
                  <a:lnTo>
                    <a:pt x="536" y="763"/>
                  </a:lnTo>
                  <a:cubicBezTo>
                    <a:pt x="465" y="843"/>
                    <a:pt x="375" y="924"/>
                    <a:pt x="366" y="1031"/>
                  </a:cubicBezTo>
                  <a:cubicBezTo>
                    <a:pt x="359" y="1122"/>
                    <a:pt x="435" y="1219"/>
                    <a:pt x="518" y="1219"/>
                  </a:cubicBezTo>
                  <a:cubicBezTo>
                    <a:pt x="533" y="1219"/>
                    <a:pt x="548" y="1216"/>
                    <a:pt x="563" y="1209"/>
                  </a:cubicBezTo>
                  <a:cubicBezTo>
                    <a:pt x="598" y="1200"/>
                    <a:pt x="625" y="1165"/>
                    <a:pt x="643" y="1129"/>
                  </a:cubicBezTo>
                  <a:cubicBezTo>
                    <a:pt x="714" y="1022"/>
                    <a:pt x="759" y="906"/>
                    <a:pt x="786" y="781"/>
                  </a:cubicBezTo>
                  <a:lnTo>
                    <a:pt x="821" y="781"/>
                  </a:lnTo>
                  <a:cubicBezTo>
                    <a:pt x="884" y="826"/>
                    <a:pt x="955" y="861"/>
                    <a:pt x="1018" y="906"/>
                  </a:cubicBezTo>
                  <a:cubicBezTo>
                    <a:pt x="1065" y="930"/>
                    <a:pt x="1117" y="953"/>
                    <a:pt x="1167" y="953"/>
                  </a:cubicBezTo>
                  <a:cubicBezTo>
                    <a:pt x="1192" y="953"/>
                    <a:pt x="1217" y="947"/>
                    <a:pt x="1241" y="933"/>
                  </a:cubicBezTo>
                  <a:cubicBezTo>
                    <a:pt x="1321" y="888"/>
                    <a:pt x="1312" y="754"/>
                    <a:pt x="1241" y="692"/>
                  </a:cubicBezTo>
                  <a:cubicBezTo>
                    <a:pt x="1178" y="620"/>
                    <a:pt x="1080" y="602"/>
                    <a:pt x="982" y="585"/>
                  </a:cubicBezTo>
                  <a:lnTo>
                    <a:pt x="991" y="540"/>
                  </a:lnTo>
                  <a:cubicBezTo>
                    <a:pt x="1098" y="469"/>
                    <a:pt x="1178" y="344"/>
                    <a:pt x="1169" y="219"/>
                  </a:cubicBezTo>
                  <a:cubicBezTo>
                    <a:pt x="1161" y="106"/>
                    <a:pt x="1059" y="1"/>
                    <a:pt x="9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33"/>
            <p:cNvSpPr/>
            <p:nvPr/>
          </p:nvSpPr>
          <p:spPr>
            <a:xfrm>
              <a:off x="2806889" y="23760"/>
              <a:ext cx="94986" cy="83978"/>
            </a:xfrm>
            <a:custGeom>
              <a:avLst/>
              <a:gdLst/>
              <a:ahLst/>
              <a:cxnLst/>
              <a:rect l="l" t="t" r="r" b="b"/>
              <a:pathLst>
                <a:path w="1312" h="1160" extrusionOk="0">
                  <a:moveTo>
                    <a:pt x="298" y="1"/>
                  </a:moveTo>
                  <a:cubicBezTo>
                    <a:pt x="285" y="1"/>
                    <a:pt x="272" y="2"/>
                    <a:pt x="259" y="6"/>
                  </a:cubicBezTo>
                  <a:cubicBezTo>
                    <a:pt x="143" y="33"/>
                    <a:pt x="108" y="194"/>
                    <a:pt x="170" y="301"/>
                  </a:cubicBezTo>
                  <a:cubicBezTo>
                    <a:pt x="224" y="399"/>
                    <a:pt x="340" y="461"/>
                    <a:pt x="447" y="506"/>
                  </a:cubicBezTo>
                  <a:lnTo>
                    <a:pt x="402" y="542"/>
                  </a:lnTo>
                  <a:cubicBezTo>
                    <a:pt x="295" y="542"/>
                    <a:pt x="179" y="542"/>
                    <a:pt x="90" y="604"/>
                  </a:cubicBezTo>
                  <a:cubicBezTo>
                    <a:pt x="9" y="675"/>
                    <a:pt x="1" y="836"/>
                    <a:pt x="99" y="872"/>
                  </a:cubicBezTo>
                  <a:cubicBezTo>
                    <a:pt x="114" y="879"/>
                    <a:pt x="130" y="882"/>
                    <a:pt x="147" y="882"/>
                  </a:cubicBezTo>
                  <a:cubicBezTo>
                    <a:pt x="171" y="882"/>
                    <a:pt x="194" y="877"/>
                    <a:pt x="215" y="872"/>
                  </a:cubicBezTo>
                  <a:cubicBezTo>
                    <a:pt x="340" y="854"/>
                    <a:pt x="456" y="800"/>
                    <a:pt x="563" y="729"/>
                  </a:cubicBezTo>
                  <a:lnTo>
                    <a:pt x="589" y="756"/>
                  </a:lnTo>
                  <a:cubicBezTo>
                    <a:pt x="607" y="827"/>
                    <a:pt x="625" y="898"/>
                    <a:pt x="643" y="979"/>
                  </a:cubicBezTo>
                  <a:cubicBezTo>
                    <a:pt x="670" y="1050"/>
                    <a:pt x="705" y="1130"/>
                    <a:pt x="777" y="1157"/>
                  </a:cubicBezTo>
                  <a:cubicBezTo>
                    <a:pt x="784" y="1159"/>
                    <a:pt x="791" y="1159"/>
                    <a:pt x="798" y="1159"/>
                  </a:cubicBezTo>
                  <a:cubicBezTo>
                    <a:pt x="880" y="1159"/>
                    <a:pt x="955" y="1069"/>
                    <a:pt x="955" y="979"/>
                  </a:cubicBezTo>
                  <a:cubicBezTo>
                    <a:pt x="955" y="889"/>
                    <a:pt x="893" y="800"/>
                    <a:pt x="839" y="729"/>
                  </a:cubicBezTo>
                  <a:lnTo>
                    <a:pt x="884" y="693"/>
                  </a:lnTo>
                  <a:cubicBezTo>
                    <a:pt x="912" y="700"/>
                    <a:pt x="941" y="703"/>
                    <a:pt x="971" y="703"/>
                  </a:cubicBezTo>
                  <a:cubicBezTo>
                    <a:pt x="1065" y="703"/>
                    <a:pt x="1164" y="670"/>
                    <a:pt x="1232" y="595"/>
                  </a:cubicBezTo>
                  <a:cubicBezTo>
                    <a:pt x="1312" y="497"/>
                    <a:pt x="1303" y="327"/>
                    <a:pt x="1205" y="256"/>
                  </a:cubicBezTo>
                  <a:cubicBezTo>
                    <a:pt x="1168" y="234"/>
                    <a:pt x="1125" y="224"/>
                    <a:pt x="1083" y="224"/>
                  </a:cubicBezTo>
                  <a:cubicBezTo>
                    <a:pt x="1025" y="224"/>
                    <a:pt x="966" y="243"/>
                    <a:pt x="919" y="274"/>
                  </a:cubicBezTo>
                  <a:cubicBezTo>
                    <a:pt x="830" y="327"/>
                    <a:pt x="768" y="408"/>
                    <a:pt x="714" y="488"/>
                  </a:cubicBezTo>
                  <a:lnTo>
                    <a:pt x="696" y="542"/>
                  </a:lnTo>
                  <a:cubicBezTo>
                    <a:pt x="661" y="381"/>
                    <a:pt x="598" y="238"/>
                    <a:pt x="491" y="122"/>
                  </a:cubicBezTo>
                  <a:cubicBezTo>
                    <a:pt x="438" y="61"/>
                    <a:pt x="372" y="1"/>
                    <a:pt x="2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33"/>
            <p:cNvSpPr/>
            <p:nvPr/>
          </p:nvSpPr>
          <p:spPr>
            <a:xfrm>
              <a:off x="2331560" y="-83455"/>
              <a:ext cx="93755" cy="81372"/>
            </a:xfrm>
            <a:custGeom>
              <a:avLst/>
              <a:gdLst/>
              <a:ahLst/>
              <a:cxnLst/>
              <a:rect l="l" t="t" r="r" b="b"/>
              <a:pathLst>
                <a:path w="1295" h="1124" extrusionOk="0">
                  <a:moveTo>
                    <a:pt x="255" y="0"/>
                  </a:moveTo>
                  <a:cubicBezTo>
                    <a:pt x="241" y="0"/>
                    <a:pt x="228" y="2"/>
                    <a:pt x="215" y="6"/>
                  </a:cubicBezTo>
                  <a:cubicBezTo>
                    <a:pt x="99" y="42"/>
                    <a:pt x="72" y="203"/>
                    <a:pt x="135" y="301"/>
                  </a:cubicBezTo>
                  <a:cubicBezTo>
                    <a:pt x="206" y="399"/>
                    <a:pt x="322" y="452"/>
                    <a:pt x="429" y="497"/>
                  </a:cubicBezTo>
                  <a:lnTo>
                    <a:pt x="384" y="533"/>
                  </a:lnTo>
                  <a:cubicBezTo>
                    <a:pt x="277" y="533"/>
                    <a:pt x="161" y="542"/>
                    <a:pt x="81" y="613"/>
                  </a:cubicBezTo>
                  <a:cubicBezTo>
                    <a:pt x="1" y="684"/>
                    <a:pt x="1" y="845"/>
                    <a:pt x="99" y="881"/>
                  </a:cubicBezTo>
                  <a:cubicBezTo>
                    <a:pt x="117" y="884"/>
                    <a:pt x="134" y="887"/>
                    <a:pt x="151" y="887"/>
                  </a:cubicBezTo>
                  <a:cubicBezTo>
                    <a:pt x="175" y="887"/>
                    <a:pt x="198" y="882"/>
                    <a:pt x="224" y="872"/>
                  </a:cubicBezTo>
                  <a:cubicBezTo>
                    <a:pt x="340" y="845"/>
                    <a:pt x="456" y="783"/>
                    <a:pt x="554" y="711"/>
                  </a:cubicBezTo>
                  <a:lnTo>
                    <a:pt x="581" y="729"/>
                  </a:lnTo>
                  <a:cubicBezTo>
                    <a:pt x="607" y="809"/>
                    <a:pt x="625" y="881"/>
                    <a:pt x="652" y="952"/>
                  </a:cubicBezTo>
                  <a:cubicBezTo>
                    <a:pt x="679" y="1023"/>
                    <a:pt x="723" y="1104"/>
                    <a:pt x="795" y="1122"/>
                  </a:cubicBezTo>
                  <a:cubicBezTo>
                    <a:pt x="801" y="1123"/>
                    <a:pt x="808" y="1124"/>
                    <a:pt x="814" y="1124"/>
                  </a:cubicBezTo>
                  <a:cubicBezTo>
                    <a:pt x="895" y="1124"/>
                    <a:pt x="964" y="1026"/>
                    <a:pt x="964" y="943"/>
                  </a:cubicBezTo>
                  <a:cubicBezTo>
                    <a:pt x="955" y="845"/>
                    <a:pt x="893" y="765"/>
                    <a:pt x="830" y="693"/>
                  </a:cubicBezTo>
                  <a:lnTo>
                    <a:pt x="875" y="658"/>
                  </a:lnTo>
                  <a:cubicBezTo>
                    <a:pt x="895" y="661"/>
                    <a:pt x="916" y="662"/>
                    <a:pt x="937" y="662"/>
                  </a:cubicBezTo>
                  <a:cubicBezTo>
                    <a:pt x="1042" y="662"/>
                    <a:pt x="1147" y="624"/>
                    <a:pt x="1214" y="542"/>
                  </a:cubicBezTo>
                  <a:cubicBezTo>
                    <a:pt x="1294" y="444"/>
                    <a:pt x="1276" y="274"/>
                    <a:pt x="1169" y="203"/>
                  </a:cubicBezTo>
                  <a:cubicBezTo>
                    <a:pt x="1135" y="182"/>
                    <a:pt x="1097" y="174"/>
                    <a:pt x="1059" y="174"/>
                  </a:cubicBezTo>
                  <a:cubicBezTo>
                    <a:pt x="997" y="174"/>
                    <a:pt x="933" y="196"/>
                    <a:pt x="884" y="229"/>
                  </a:cubicBezTo>
                  <a:cubicBezTo>
                    <a:pt x="804" y="292"/>
                    <a:pt x="750" y="381"/>
                    <a:pt x="697" y="461"/>
                  </a:cubicBezTo>
                  <a:lnTo>
                    <a:pt x="679" y="515"/>
                  </a:lnTo>
                  <a:cubicBezTo>
                    <a:pt x="643" y="363"/>
                    <a:pt x="563" y="221"/>
                    <a:pt x="456" y="105"/>
                  </a:cubicBezTo>
                  <a:cubicBezTo>
                    <a:pt x="403" y="52"/>
                    <a:pt x="326" y="0"/>
                    <a:pt x="2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33"/>
            <p:cNvSpPr/>
            <p:nvPr/>
          </p:nvSpPr>
          <p:spPr>
            <a:xfrm>
              <a:off x="2498859" y="-72306"/>
              <a:ext cx="89194" cy="71381"/>
            </a:xfrm>
            <a:custGeom>
              <a:avLst/>
              <a:gdLst/>
              <a:ahLst/>
              <a:cxnLst/>
              <a:rect l="l" t="t" r="r" b="b"/>
              <a:pathLst>
                <a:path w="1232" h="986" extrusionOk="0">
                  <a:moveTo>
                    <a:pt x="1002" y="0"/>
                  </a:moveTo>
                  <a:cubicBezTo>
                    <a:pt x="928" y="0"/>
                    <a:pt x="848" y="39"/>
                    <a:pt x="794" y="93"/>
                  </a:cubicBezTo>
                  <a:cubicBezTo>
                    <a:pt x="732" y="165"/>
                    <a:pt x="687" y="263"/>
                    <a:pt x="651" y="352"/>
                  </a:cubicBezTo>
                  <a:lnTo>
                    <a:pt x="643" y="406"/>
                  </a:lnTo>
                  <a:cubicBezTo>
                    <a:pt x="580" y="263"/>
                    <a:pt x="482" y="138"/>
                    <a:pt x="348" y="49"/>
                  </a:cubicBezTo>
                  <a:cubicBezTo>
                    <a:pt x="323" y="30"/>
                    <a:pt x="298" y="22"/>
                    <a:pt x="274" y="22"/>
                  </a:cubicBezTo>
                  <a:cubicBezTo>
                    <a:pt x="230" y="22"/>
                    <a:pt x="186" y="47"/>
                    <a:pt x="134" y="75"/>
                  </a:cubicBezTo>
                  <a:cubicBezTo>
                    <a:pt x="36" y="129"/>
                    <a:pt x="0" y="218"/>
                    <a:pt x="81" y="298"/>
                  </a:cubicBezTo>
                  <a:cubicBezTo>
                    <a:pt x="161" y="388"/>
                    <a:pt x="286" y="414"/>
                    <a:pt x="402" y="441"/>
                  </a:cubicBezTo>
                  <a:lnTo>
                    <a:pt x="357" y="477"/>
                  </a:lnTo>
                  <a:cubicBezTo>
                    <a:pt x="259" y="504"/>
                    <a:pt x="143" y="530"/>
                    <a:pt x="81" y="620"/>
                  </a:cubicBezTo>
                  <a:cubicBezTo>
                    <a:pt x="18" y="700"/>
                    <a:pt x="45" y="860"/>
                    <a:pt x="152" y="878"/>
                  </a:cubicBezTo>
                  <a:cubicBezTo>
                    <a:pt x="188" y="878"/>
                    <a:pt x="232" y="860"/>
                    <a:pt x="268" y="852"/>
                  </a:cubicBezTo>
                  <a:cubicBezTo>
                    <a:pt x="375" y="798"/>
                    <a:pt x="482" y="718"/>
                    <a:pt x="562" y="620"/>
                  </a:cubicBezTo>
                  <a:lnTo>
                    <a:pt x="589" y="637"/>
                  </a:lnTo>
                  <a:cubicBezTo>
                    <a:pt x="625" y="709"/>
                    <a:pt x="669" y="780"/>
                    <a:pt x="705" y="843"/>
                  </a:cubicBezTo>
                  <a:cubicBezTo>
                    <a:pt x="741" y="914"/>
                    <a:pt x="794" y="985"/>
                    <a:pt x="874" y="985"/>
                  </a:cubicBezTo>
                  <a:cubicBezTo>
                    <a:pt x="973" y="985"/>
                    <a:pt x="1026" y="869"/>
                    <a:pt x="1008" y="771"/>
                  </a:cubicBezTo>
                  <a:cubicBezTo>
                    <a:pt x="982" y="682"/>
                    <a:pt x="901" y="620"/>
                    <a:pt x="830" y="557"/>
                  </a:cubicBezTo>
                  <a:lnTo>
                    <a:pt x="866" y="513"/>
                  </a:lnTo>
                  <a:cubicBezTo>
                    <a:pt x="990" y="513"/>
                    <a:pt x="1124" y="450"/>
                    <a:pt x="1178" y="334"/>
                  </a:cubicBezTo>
                  <a:cubicBezTo>
                    <a:pt x="1231" y="218"/>
                    <a:pt x="1187" y="58"/>
                    <a:pt x="1071" y="13"/>
                  </a:cubicBezTo>
                  <a:cubicBezTo>
                    <a:pt x="1049" y="4"/>
                    <a:pt x="1026" y="0"/>
                    <a:pt x="10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33"/>
            <p:cNvSpPr/>
            <p:nvPr/>
          </p:nvSpPr>
          <p:spPr>
            <a:xfrm>
              <a:off x="2676438" y="-79039"/>
              <a:ext cx="90497" cy="72323"/>
            </a:xfrm>
            <a:custGeom>
              <a:avLst/>
              <a:gdLst/>
              <a:ahLst/>
              <a:cxnLst/>
              <a:rect l="l" t="t" r="r" b="b"/>
              <a:pathLst>
                <a:path w="1250" h="999" extrusionOk="0">
                  <a:moveTo>
                    <a:pt x="1019" y="1"/>
                  </a:moveTo>
                  <a:cubicBezTo>
                    <a:pt x="939" y="1"/>
                    <a:pt x="862" y="49"/>
                    <a:pt x="803" y="115"/>
                  </a:cubicBezTo>
                  <a:cubicBezTo>
                    <a:pt x="741" y="195"/>
                    <a:pt x="714" y="293"/>
                    <a:pt x="687" y="391"/>
                  </a:cubicBezTo>
                  <a:lnTo>
                    <a:pt x="679" y="436"/>
                  </a:lnTo>
                  <a:cubicBezTo>
                    <a:pt x="607" y="302"/>
                    <a:pt x="491" y="186"/>
                    <a:pt x="357" y="106"/>
                  </a:cubicBezTo>
                  <a:cubicBezTo>
                    <a:pt x="303" y="76"/>
                    <a:pt x="237" y="50"/>
                    <a:pt x="177" y="50"/>
                  </a:cubicBezTo>
                  <a:cubicBezTo>
                    <a:pt x="149" y="50"/>
                    <a:pt x="122" y="56"/>
                    <a:pt x="99" y="70"/>
                  </a:cubicBezTo>
                  <a:cubicBezTo>
                    <a:pt x="1" y="142"/>
                    <a:pt x="18" y="302"/>
                    <a:pt x="108" y="383"/>
                  </a:cubicBezTo>
                  <a:cubicBezTo>
                    <a:pt x="197" y="463"/>
                    <a:pt x="322" y="472"/>
                    <a:pt x="438" y="490"/>
                  </a:cubicBezTo>
                  <a:lnTo>
                    <a:pt x="402" y="534"/>
                  </a:lnTo>
                  <a:cubicBezTo>
                    <a:pt x="304" y="570"/>
                    <a:pt x="188" y="606"/>
                    <a:pt x="134" y="695"/>
                  </a:cubicBezTo>
                  <a:cubicBezTo>
                    <a:pt x="81" y="784"/>
                    <a:pt x="116" y="936"/>
                    <a:pt x="224" y="945"/>
                  </a:cubicBezTo>
                  <a:cubicBezTo>
                    <a:pt x="268" y="945"/>
                    <a:pt x="304" y="927"/>
                    <a:pt x="340" y="909"/>
                  </a:cubicBezTo>
                  <a:cubicBezTo>
                    <a:pt x="447" y="846"/>
                    <a:pt x="545" y="757"/>
                    <a:pt x="616" y="659"/>
                  </a:cubicBezTo>
                  <a:lnTo>
                    <a:pt x="643" y="677"/>
                  </a:lnTo>
                  <a:cubicBezTo>
                    <a:pt x="687" y="739"/>
                    <a:pt x="732" y="802"/>
                    <a:pt x="777" y="873"/>
                  </a:cubicBezTo>
                  <a:cubicBezTo>
                    <a:pt x="821" y="936"/>
                    <a:pt x="884" y="998"/>
                    <a:pt x="955" y="998"/>
                  </a:cubicBezTo>
                  <a:cubicBezTo>
                    <a:pt x="1053" y="989"/>
                    <a:pt x="1098" y="864"/>
                    <a:pt x="1071" y="775"/>
                  </a:cubicBezTo>
                  <a:cubicBezTo>
                    <a:pt x="1035" y="686"/>
                    <a:pt x="955" y="623"/>
                    <a:pt x="884" y="570"/>
                  </a:cubicBezTo>
                  <a:lnTo>
                    <a:pt x="910" y="525"/>
                  </a:lnTo>
                  <a:cubicBezTo>
                    <a:pt x="1035" y="516"/>
                    <a:pt x="1160" y="436"/>
                    <a:pt x="1205" y="320"/>
                  </a:cubicBezTo>
                  <a:cubicBezTo>
                    <a:pt x="1249" y="204"/>
                    <a:pt x="1196" y="44"/>
                    <a:pt x="1071" y="8"/>
                  </a:cubicBezTo>
                  <a:cubicBezTo>
                    <a:pt x="1054" y="3"/>
                    <a:pt x="1036" y="1"/>
                    <a:pt x="10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2" name="Google Shape;1002;p33"/>
          <p:cNvGrpSpPr/>
          <p:nvPr/>
        </p:nvGrpSpPr>
        <p:grpSpPr>
          <a:xfrm>
            <a:off x="2181211" y="742677"/>
            <a:ext cx="934235" cy="377101"/>
            <a:chOff x="3622328" y="-1280020"/>
            <a:chExt cx="985480" cy="397786"/>
          </a:xfrm>
        </p:grpSpPr>
        <p:sp>
          <p:nvSpPr>
            <p:cNvPr id="1003" name="Google Shape;1003;p33"/>
            <p:cNvSpPr/>
            <p:nvPr/>
          </p:nvSpPr>
          <p:spPr>
            <a:xfrm>
              <a:off x="3630019" y="-1272522"/>
              <a:ext cx="970098" cy="382501"/>
            </a:xfrm>
            <a:custGeom>
              <a:avLst/>
              <a:gdLst/>
              <a:ahLst/>
              <a:cxnLst/>
              <a:rect l="l" t="t" r="r" b="b"/>
              <a:pathLst>
                <a:path w="10091" h="3979" extrusionOk="0">
                  <a:moveTo>
                    <a:pt x="3302" y="0"/>
                  </a:moveTo>
                  <a:cubicBezTo>
                    <a:pt x="1259" y="544"/>
                    <a:pt x="1" y="2257"/>
                    <a:pt x="1" y="3979"/>
                  </a:cubicBezTo>
                  <a:lnTo>
                    <a:pt x="10091" y="3979"/>
                  </a:lnTo>
                  <a:cubicBezTo>
                    <a:pt x="10091" y="2257"/>
                    <a:pt x="8842" y="544"/>
                    <a:pt x="6799" y="0"/>
                  </a:cubicBezTo>
                  <a:cubicBezTo>
                    <a:pt x="6790" y="750"/>
                    <a:pt x="6014" y="1196"/>
                    <a:pt x="5050" y="1196"/>
                  </a:cubicBezTo>
                  <a:cubicBezTo>
                    <a:pt x="4087" y="1196"/>
                    <a:pt x="3311" y="750"/>
                    <a:pt x="33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33"/>
            <p:cNvSpPr/>
            <p:nvPr/>
          </p:nvSpPr>
          <p:spPr>
            <a:xfrm>
              <a:off x="3622328" y="-1280020"/>
              <a:ext cx="985480" cy="397786"/>
            </a:xfrm>
            <a:custGeom>
              <a:avLst/>
              <a:gdLst/>
              <a:ahLst/>
              <a:cxnLst/>
              <a:rect l="l" t="t" r="r" b="b"/>
              <a:pathLst>
                <a:path w="10251" h="4138" extrusionOk="0">
                  <a:moveTo>
                    <a:pt x="6950" y="176"/>
                  </a:moveTo>
                  <a:cubicBezTo>
                    <a:pt x="8779" y="703"/>
                    <a:pt x="10064" y="2246"/>
                    <a:pt x="10099" y="3977"/>
                  </a:cubicBezTo>
                  <a:lnTo>
                    <a:pt x="161" y="3977"/>
                  </a:lnTo>
                  <a:cubicBezTo>
                    <a:pt x="197" y="2246"/>
                    <a:pt x="1481" y="703"/>
                    <a:pt x="3310" y="176"/>
                  </a:cubicBezTo>
                  <a:cubicBezTo>
                    <a:pt x="3382" y="872"/>
                    <a:pt x="4104" y="1345"/>
                    <a:pt x="5130" y="1345"/>
                  </a:cubicBezTo>
                  <a:cubicBezTo>
                    <a:pt x="6156" y="1345"/>
                    <a:pt x="6879" y="872"/>
                    <a:pt x="6950" y="176"/>
                  </a:cubicBezTo>
                  <a:close/>
                  <a:moveTo>
                    <a:pt x="3396" y="1"/>
                  </a:moveTo>
                  <a:cubicBezTo>
                    <a:pt x="3386" y="1"/>
                    <a:pt x="3375" y="3"/>
                    <a:pt x="3364" y="7"/>
                  </a:cubicBezTo>
                  <a:cubicBezTo>
                    <a:pt x="1383" y="524"/>
                    <a:pt x="1" y="2192"/>
                    <a:pt x="1" y="4057"/>
                  </a:cubicBezTo>
                  <a:cubicBezTo>
                    <a:pt x="1" y="4102"/>
                    <a:pt x="36" y="4137"/>
                    <a:pt x="81" y="4137"/>
                  </a:cubicBezTo>
                  <a:lnTo>
                    <a:pt x="10171" y="4137"/>
                  </a:lnTo>
                  <a:cubicBezTo>
                    <a:pt x="10215" y="4137"/>
                    <a:pt x="10251" y="4102"/>
                    <a:pt x="10251" y="4057"/>
                  </a:cubicBezTo>
                  <a:cubicBezTo>
                    <a:pt x="10251" y="2192"/>
                    <a:pt x="8868" y="533"/>
                    <a:pt x="6897" y="7"/>
                  </a:cubicBezTo>
                  <a:cubicBezTo>
                    <a:pt x="6889" y="4"/>
                    <a:pt x="6881" y="3"/>
                    <a:pt x="6873" y="3"/>
                  </a:cubicBezTo>
                  <a:cubicBezTo>
                    <a:pt x="6855" y="3"/>
                    <a:pt x="6838" y="9"/>
                    <a:pt x="6825" y="16"/>
                  </a:cubicBezTo>
                  <a:cubicBezTo>
                    <a:pt x="6807" y="34"/>
                    <a:pt x="6798" y="51"/>
                    <a:pt x="6798" y="78"/>
                  </a:cubicBezTo>
                  <a:cubicBezTo>
                    <a:pt x="6798" y="738"/>
                    <a:pt x="6112" y="1193"/>
                    <a:pt x="5130" y="1193"/>
                  </a:cubicBezTo>
                  <a:cubicBezTo>
                    <a:pt x="4149" y="1193"/>
                    <a:pt x="3462" y="738"/>
                    <a:pt x="3462" y="78"/>
                  </a:cubicBezTo>
                  <a:cubicBezTo>
                    <a:pt x="3462" y="51"/>
                    <a:pt x="3453" y="34"/>
                    <a:pt x="3435" y="16"/>
                  </a:cubicBezTo>
                  <a:cubicBezTo>
                    <a:pt x="3425" y="5"/>
                    <a:pt x="3411" y="1"/>
                    <a:pt x="33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33"/>
            <p:cNvSpPr/>
            <p:nvPr/>
          </p:nvSpPr>
          <p:spPr>
            <a:xfrm>
              <a:off x="3636014" y="-981251"/>
              <a:ext cx="958090" cy="91527"/>
            </a:xfrm>
            <a:custGeom>
              <a:avLst/>
              <a:gdLst/>
              <a:ahLst/>
              <a:cxnLst/>
              <a:rect l="l" t="t" r="r" b="b"/>
              <a:pathLst>
                <a:path w="10091" h="964" extrusionOk="0">
                  <a:moveTo>
                    <a:pt x="135" y="1"/>
                  </a:moveTo>
                  <a:cubicBezTo>
                    <a:pt x="45" y="313"/>
                    <a:pt x="1" y="643"/>
                    <a:pt x="1" y="964"/>
                  </a:cubicBezTo>
                  <a:lnTo>
                    <a:pt x="10091" y="964"/>
                  </a:lnTo>
                  <a:cubicBezTo>
                    <a:pt x="10091" y="643"/>
                    <a:pt x="10046" y="313"/>
                    <a:pt x="99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33"/>
            <p:cNvSpPr/>
            <p:nvPr/>
          </p:nvSpPr>
          <p:spPr>
            <a:xfrm>
              <a:off x="3642900" y="-1069305"/>
              <a:ext cx="944334" cy="85844"/>
            </a:xfrm>
            <a:custGeom>
              <a:avLst/>
              <a:gdLst/>
              <a:ahLst/>
              <a:cxnLst/>
              <a:rect l="l" t="t" r="r" b="b"/>
              <a:pathLst>
                <a:path w="9823" h="893" extrusionOk="0">
                  <a:moveTo>
                    <a:pt x="366" y="0"/>
                  </a:moveTo>
                  <a:cubicBezTo>
                    <a:pt x="215" y="286"/>
                    <a:pt x="90" y="589"/>
                    <a:pt x="1" y="893"/>
                  </a:cubicBezTo>
                  <a:lnTo>
                    <a:pt x="9823" y="893"/>
                  </a:lnTo>
                  <a:cubicBezTo>
                    <a:pt x="9742" y="589"/>
                    <a:pt x="9618" y="286"/>
                    <a:pt x="9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33"/>
            <p:cNvSpPr/>
            <p:nvPr/>
          </p:nvSpPr>
          <p:spPr>
            <a:xfrm>
              <a:off x="3636075" y="-1074496"/>
              <a:ext cx="958947" cy="96226"/>
            </a:xfrm>
            <a:custGeom>
              <a:avLst/>
              <a:gdLst/>
              <a:ahLst/>
              <a:cxnLst/>
              <a:rect l="l" t="t" r="r" b="b"/>
              <a:pathLst>
                <a:path w="9975" h="1001" extrusionOk="0">
                  <a:moveTo>
                    <a:pt x="9492" y="117"/>
                  </a:moveTo>
                  <a:cubicBezTo>
                    <a:pt x="9635" y="367"/>
                    <a:pt x="9742" y="625"/>
                    <a:pt x="9822" y="893"/>
                  </a:cubicBezTo>
                  <a:lnTo>
                    <a:pt x="143" y="893"/>
                  </a:lnTo>
                  <a:cubicBezTo>
                    <a:pt x="223" y="625"/>
                    <a:pt x="339" y="367"/>
                    <a:pt x="473" y="117"/>
                  </a:cubicBezTo>
                  <a:close/>
                  <a:moveTo>
                    <a:pt x="411" y="1"/>
                  </a:moveTo>
                  <a:lnTo>
                    <a:pt x="393" y="28"/>
                  </a:lnTo>
                  <a:cubicBezTo>
                    <a:pt x="232" y="322"/>
                    <a:pt x="107" y="625"/>
                    <a:pt x="18" y="938"/>
                  </a:cubicBezTo>
                  <a:lnTo>
                    <a:pt x="0" y="1000"/>
                  </a:lnTo>
                  <a:lnTo>
                    <a:pt x="9974" y="1000"/>
                  </a:lnTo>
                  <a:lnTo>
                    <a:pt x="9947" y="938"/>
                  </a:lnTo>
                  <a:cubicBezTo>
                    <a:pt x="9867" y="625"/>
                    <a:pt x="9742" y="322"/>
                    <a:pt x="9582" y="28"/>
                  </a:cubicBezTo>
                  <a:lnTo>
                    <a:pt x="956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33"/>
          <p:cNvGrpSpPr/>
          <p:nvPr/>
        </p:nvGrpSpPr>
        <p:grpSpPr>
          <a:xfrm>
            <a:off x="1199270" y="4049976"/>
            <a:ext cx="706719" cy="370018"/>
            <a:chOff x="3332150" y="3108925"/>
            <a:chExt cx="193850" cy="101500"/>
          </a:xfrm>
        </p:grpSpPr>
        <p:sp>
          <p:nvSpPr>
            <p:cNvPr id="1009" name="Google Shape;1009;p33"/>
            <p:cNvSpPr/>
            <p:nvPr/>
          </p:nvSpPr>
          <p:spPr>
            <a:xfrm>
              <a:off x="3332150" y="3110950"/>
              <a:ext cx="193850" cy="99475"/>
            </a:xfrm>
            <a:custGeom>
              <a:avLst/>
              <a:gdLst/>
              <a:ahLst/>
              <a:cxnLst/>
              <a:rect l="l" t="t" r="r" b="b"/>
              <a:pathLst>
                <a:path w="7754" h="3979" extrusionOk="0">
                  <a:moveTo>
                    <a:pt x="2070" y="0"/>
                  </a:moveTo>
                  <a:cubicBezTo>
                    <a:pt x="19" y="544"/>
                    <a:pt x="1" y="2257"/>
                    <a:pt x="1" y="3979"/>
                  </a:cubicBezTo>
                  <a:lnTo>
                    <a:pt x="7753" y="3979"/>
                  </a:lnTo>
                  <a:cubicBezTo>
                    <a:pt x="7753" y="2266"/>
                    <a:pt x="7601" y="544"/>
                    <a:pt x="5558" y="0"/>
                  </a:cubicBezTo>
                  <a:cubicBezTo>
                    <a:pt x="5558" y="750"/>
                    <a:pt x="4773" y="1196"/>
                    <a:pt x="3810" y="1196"/>
                  </a:cubicBezTo>
                  <a:cubicBezTo>
                    <a:pt x="2846" y="1196"/>
                    <a:pt x="2070" y="750"/>
                    <a:pt x="20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33"/>
            <p:cNvSpPr/>
            <p:nvPr/>
          </p:nvSpPr>
          <p:spPr>
            <a:xfrm>
              <a:off x="3368725" y="3110950"/>
              <a:ext cx="118900" cy="43275"/>
            </a:xfrm>
            <a:custGeom>
              <a:avLst/>
              <a:gdLst/>
              <a:ahLst/>
              <a:cxnLst/>
              <a:rect l="l" t="t" r="r" b="b"/>
              <a:pathLst>
                <a:path w="4756" h="1731" extrusionOk="0">
                  <a:moveTo>
                    <a:pt x="4095" y="0"/>
                  </a:moveTo>
                  <a:cubicBezTo>
                    <a:pt x="4095" y="750"/>
                    <a:pt x="3310" y="1196"/>
                    <a:pt x="2347" y="1196"/>
                  </a:cubicBezTo>
                  <a:cubicBezTo>
                    <a:pt x="1383" y="1196"/>
                    <a:pt x="607" y="750"/>
                    <a:pt x="607" y="0"/>
                  </a:cubicBezTo>
                  <a:lnTo>
                    <a:pt x="607" y="0"/>
                  </a:lnTo>
                  <a:cubicBezTo>
                    <a:pt x="1" y="223"/>
                    <a:pt x="652" y="1187"/>
                    <a:pt x="652" y="1187"/>
                  </a:cubicBezTo>
                  <a:cubicBezTo>
                    <a:pt x="652" y="1187"/>
                    <a:pt x="1044" y="1731"/>
                    <a:pt x="2338" y="1731"/>
                  </a:cubicBezTo>
                  <a:cubicBezTo>
                    <a:pt x="3641" y="1731"/>
                    <a:pt x="4060" y="1187"/>
                    <a:pt x="4060" y="1187"/>
                  </a:cubicBezTo>
                  <a:cubicBezTo>
                    <a:pt x="4060" y="1187"/>
                    <a:pt x="4756" y="98"/>
                    <a:pt x="409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33"/>
            <p:cNvSpPr/>
            <p:nvPr/>
          </p:nvSpPr>
          <p:spPr>
            <a:xfrm>
              <a:off x="3373425" y="3108925"/>
              <a:ext cx="109300" cy="46650"/>
            </a:xfrm>
            <a:custGeom>
              <a:avLst/>
              <a:gdLst/>
              <a:ahLst/>
              <a:cxnLst/>
              <a:rect l="l" t="t" r="r" b="b"/>
              <a:pathLst>
                <a:path w="4372" h="1866" extrusionOk="0">
                  <a:moveTo>
                    <a:pt x="3961" y="153"/>
                  </a:moveTo>
                  <a:cubicBezTo>
                    <a:pt x="4032" y="170"/>
                    <a:pt x="4077" y="215"/>
                    <a:pt x="4113" y="269"/>
                  </a:cubicBezTo>
                  <a:cubicBezTo>
                    <a:pt x="4220" y="518"/>
                    <a:pt x="3943" y="1054"/>
                    <a:pt x="3827" y="1232"/>
                  </a:cubicBezTo>
                  <a:cubicBezTo>
                    <a:pt x="3827" y="1232"/>
                    <a:pt x="3408" y="1758"/>
                    <a:pt x="2150" y="1758"/>
                  </a:cubicBezTo>
                  <a:cubicBezTo>
                    <a:pt x="910" y="1758"/>
                    <a:pt x="509" y="1232"/>
                    <a:pt x="509" y="1232"/>
                  </a:cubicBezTo>
                  <a:cubicBezTo>
                    <a:pt x="500" y="1223"/>
                    <a:pt x="125" y="661"/>
                    <a:pt x="232" y="331"/>
                  </a:cubicBezTo>
                  <a:cubicBezTo>
                    <a:pt x="259" y="260"/>
                    <a:pt x="303" y="206"/>
                    <a:pt x="366" y="170"/>
                  </a:cubicBezTo>
                  <a:cubicBezTo>
                    <a:pt x="419" y="857"/>
                    <a:pt x="1142" y="1330"/>
                    <a:pt x="2159" y="1330"/>
                  </a:cubicBezTo>
                  <a:cubicBezTo>
                    <a:pt x="3185" y="1330"/>
                    <a:pt x="3916" y="848"/>
                    <a:pt x="3961" y="153"/>
                  </a:cubicBezTo>
                  <a:close/>
                  <a:moveTo>
                    <a:pt x="473" y="1"/>
                  </a:moveTo>
                  <a:lnTo>
                    <a:pt x="393" y="28"/>
                  </a:lnTo>
                  <a:cubicBezTo>
                    <a:pt x="259" y="81"/>
                    <a:pt x="170" y="170"/>
                    <a:pt x="125" y="295"/>
                  </a:cubicBezTo>
                  <a:cubicBezTo>
                    <a:pt x="0" y="679"/>
                    <a:pt x="402" y="1268"/>
                    <a:pt x="419" y="1294"/>
                  </a:cubicBezTo>
                  <a:cubicBezTo>
                    <a:pt x="428" y="1321"/>
                    <a:pt x="848" y="1865"/>
                    <a:pt x="2150" y="1865"/>
                  </a:cubicBezTo>
                  <a:cubicBezTo>
                    <a:pt x="3461" y="1865"/>
                    <a:pt x="3899" y="1321"/>
                    <a:pt x="3916" y="1294"/>
                  </a:cubicBezTo>
                  <a:cubicBezTo>
                    <a:pt x="3934" y="1268"/>
                    <a:pt x="4371" y="581"/>
                    <a:pt x="4211" y="224"/>
                  </a:cubicBezTo>
                  <a:cubicBezTo>
                    <a:pt x="4157" y="117"/>
                    <a:pt x="4059" y="46"/>
                    <a:pt x="3916" y="28"/>
                  </a:cubicBezTo>
                  <a:lnTo>
                    <a:pt x="3845" y="19"/>
                  </a:lnTo>
                  <a:lnTo>
                    <a:pt x="3845" y="81"/>
                  </a:lnTo>
                  <a:cubicBezTo>
                    <a:pt x="3845" y="750"/>
                    <a:pt x="3149" y="1223"/>
                    <a:pt x="2159" y="1223"/>
                  </a:cubicBezTo>
                  <a:cubicBezTo>
                    <a:pt x="1169" y="1223"/>
                    <a:pt x="473" y="750"/>
                    <a:pt x="473" y="81"/>
                  </a:cubicBezTo>
                  <a:lnTo>
                    <a:pt x="4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33"/>
          <p:cNvGrpSpPr/>
          <p:nvPr/>
        </p:nvGrpSpPr>
        <p:grpSpPr>
          <a:xfrm>
            <a:off x="3333451" y="4046720"/>
            <a:ext cx="817125" cy="373274"/>
            <a:chOff x="5938610" y="-1278578"/>
            <a:chExt cx="861946" cy="393748"/>
          </a:xfrm>
        </p:grpSpPr>
        <p:sp>
          <p:nvSpPr>
            <p:cNvPr id="1013" name="Google Shape;1013;p33"/>
            <p:cNvSpPr/>
            <p:nvPr/>
          </p:nvSpPr>
          <p:spPr>
            <a:xfrm>
              <a:off x="5938610" y="-1272522"/>
              <a:ext cx="861946" cy="382501"/>
            </a:xfrm>
            <a:custGeom>
              <a:avLst/>
              <a:gdLst/>
              <a:ahLst/>
              <a:cxnLst/>
              <a:rect l="l" t="t" r="r" b="b"/>
              <a:pathLst>
                <a:path w="8966" h="3979" extrusionOk="0">
                  <a:moveTo>
                    <a:pt x="6227" y="0"/>
                  </a:moveTo>
                  <a:cubicBezTo>
                    <a:pt x="6236" y="759"/>
                    <a:pt x="8966" y="3497"/>
                    <a:pt x="4488" y="3497"/>
                  </a:cubicBezTo>
                  <a:cubicBezTo>
                    <a:pt x="0" y="3497"/>
                    <a:pt x="2739" y="759"/>
                    <a:pt x="2739" y="0"/>
                  </a:cubicBezTo>
                  <a:lnTo>
                    <a:pt x="2739" y="0"/>
                  </a:lnTo>
                  <a:cubicBezTo>
                    <a:pt x="1356" y="72"/>
                    <a:pt x="714" y="2257"/>
                    <a:pt x="714" y="3979"/>
                  </a:cubicBezTo>
                  <a:lnTo>
                    <a:pt x="8190" y="3979"/>
                  </a:lnTo>
                  <a:cubicBezTo>
                    <a:pt x="8190" y="2266"/>
                    <a:pt x="7378" y="0"/>
                    <a:pt x="62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33"/>
            <p:cNvSpPr/>
            <p:nvPr/>
          </p:nvSpPr>
          <p:spPr>
            <a:xfrm>
              <a:off x="6002054" y="-1278578"/>
              <a:ext cx="729088" cy="393748"/>
            </a:xfrm>
            <a:custGeom>
              <a:avLst/>
              <a:gdLst/>
              <a:ahLst/>
              <a:cxnLst/>
              <a:rect l="l" t="t" r="r" b="b"/>
              <a:pathLst>
                <a:path w="7584" h="4096" extrusionOk="0">
                  <a:moveTo>
                    <a:pt x="5630" y="126"/>
                  </a:moveTo>
                  <a:lnTo>
                    <a:pt x="5630" y="126"/>
                  </a:lnTo>
                  <a:cubicBezTo>
                    <a:pt x="6111" y="161"/>
                    <a:pt x="6566" y="616"/>
                    <a:pt x="6932" y="1428"/>
                  </a:cubicBezTo>
                  <a:cubicBezTo>
                    <a:pt x="7262" y="2186"/>
                    <a:pt x="7467" y="3132"/>
                    <a:pt x="7476" y="3988"/>
                  </a:cubicBezTo>
                  <a:lnTo>
                    <a:pt x="108" y="3988"/>
                  </a:lnTo>
                  <a:cubicBezTo>
                    <a:pt x="125" y="2177"/>
                    <a:pt x="786" y="251"/>
                    <a:pt x="2017" y="126"/>
                  </a:cubicBezTo>
                  <a:lnTo>
                    <a:pt x="2017" y="126"/>
                  </a:lnTo>
                  <a:cubicBezTo>
                    <a:pt x="1990" y="286"/>
                    <a:pt x="1865" y="527"/>
                    <a:pt x="1722" y="804"/>
                  </a:cubicBezTo>
                  <a:cubicBezTo>
                    <a:pt x="1383" y="1455"/>
                    <a:pt x="973" y="2258"/>
                    <a:pt x="1330" y="2855"/>
                  </a:cubicBezTo>
                  <a:cubicBezTo>
                    <a:pt x="1642" y="3364"/>
                    <a:pt x="2454" y="3614"/>
                    <a:pt x="3828" y="3614"/>
                  </a:cubicBezTo>
                  <a:cubicBezTo>
                    <a:pt x="5193" y="3614"/>
                    <a:pt x="6004" y="3364"/>
                    <a:pt x="6317" y="2855"/>
                  </a:cubicBezTo>
                  <a:cubicBezTo>
                    <a:pt x="6682" y="2258"/>
                    <a:pt x="6263" y="1455"/>
                    <a:pt x="5924" y="804"/>
                  </a:cubicBezTo>
                  <a:cubicBezTo>
                    <a:pt x="5781" y="527"/>
                    <a:pt x="5656" y="286"/>
                    <a:pt x="5630" y="126"/>
                  </a:cubicBezTo>
                  <a:close/>
                  <a:moveTo>
                    <a:pt x="2133" y="1"/>
                  </a:moveTo>
                  <a:lnTo>
                    <a:pt x="2079" y="10"/>
                  </a:lnTo>
                  <a:cubicBezTo>
                    <a:pt x="723" y="72"/>
                    <a:pt x="1" y="2142"/>
                    <a:pt x="1" y="4042"/>
                  </a:cubicBezTo>
                  <a:lnTo>
                    <a:pt x="1" y="4096"/>
                  </a:lnTo>
                  <a:lnTo>
                    <a:pt x="7583" y="4096"/>
                  </a:lnTo>
                  <a:lnTo>
                    <a:pt x="7583" y="4042"/>
                  </a:lnTo>
                  <a:cubicBezTo>
                    <a:pt x="7583" y="3159"/>
                    <a:pt x="7378" y="2169"/>
                    <a:pt x="7030" y="1384"/>
                  </a:cubicBezTo>
                  <a:cubicBezTo>
                    <a:pt x="6638" y="500"/>
                    <a:pt x="6120" y="10"/>
                    <a:pt x="5567" y="10"/>
                  </a:cubicBezTo>
                  <a:lnTo>
                    <a:pt x="5514" y="10"/>
                  </a:lnTo>
                  <a:lnTo>
                    <a:pt x="5514" y="63"/>
                  </a:lnTo>
                  <a:cubicBezTo>
                    <a:pt x="5514" y="251"/>
                    <a:pt x="5656" y="527"/>
                    <a:pt x="5826" y="857"/>
                  </a:cubicBezTo>
                  <a:cubicBezTo>
                    <a:pt x="6147" y="1473"/>
                    <a:pt x="6549" y="2249"/>
                    <a:pt x="6218" y="2793"/>
                  </a:cubicBezTo>
                  <a:cubicBezTo>
                    <a:pt x="5933" y="3266"/>
                    <a:pt x="5130" y="3498"/>
                    <a:pt x="3828" y="3498"/>
                  </a:cubicBezTo>
                  <a:cubicBezTo>
                    <a:pt x="2516" y="3498"/>
                    <a:pt x="1713" y="3266"/>
                    <a:pt x="1428" y="2793"/>
                  </a:cubicBezTo>
                  <a:cubicBezTo>
                    <a:pt x="1098" y="2249"/>
                    <a:pt x="1499" y="1473"/>
                    <a:pt x="1820" y="857"/>
                  </a:cubicBezTo>
                  <a:cubicBezTo>
                    <a:pt x="1990" y="527"/>
                    <a:pt x="2133" y="251"/>
                    <a:pt x="2133" y="63"/>
                  </a:cubicBezTo>
                  <a:lnTo>
                    <a:pt x="2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5" name="Google Shape;1015;p33"/>
          <p:cNvSpPr/>
          <p:nvPr/>
        </p:nvSpPr>
        <p:spPr>
          <a:xfrm>
            <a:off x="2202169" y="3100377"/>
            <a:ext cx="920448" cy="362636"/>
          </a:xfrm>
          <a:custGeom>
            <a:avLst/>
            <a:gdLst/>
            <a:ahLst/>
            <a:cxnLst/>
            <a:rect l="l" t="t" r="r" b="b"/>
            <a:pathLst>
              <a:path w="10099" h="3979" extrusionOk="0">
                <a:moveTo>
                  <a:pt x="3310" y="0"/>
                </a:moveTo>
                <a:cubicBezTo>
                  <a:pt x="1258" y="544"/>
                  <a:pt x="0" y="2257"/>
                  <a:pt x="0" y="3979"/>
                </a:cubicBezTo>
                <a:lnTo>
                  <a:pt x="10099" y="3979"/>
                </a:lnTo>
                <a:cubicBezTo>
                  <a:pt x="10099" y="2257"/>
                  <a:pt x="8841" y="544"/>
                  <a:pt x="6798" y="0"/>
                </a:cubicBezTo>
                <a:cubicBezTo>
                  <a:pt x="6789" y="750"/>
                  <a:pt x="6013" y="1196"/>
                  <a:pt x="5049" y="1196"/>
                </a:cubicBezTo>
                <a:cubicBezTo>
                  <a:pt x="4086" y="1196"/>
                  <a:pt x="3310" y="750"/>
                  <a:pt x="331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6" name="Google Shape;1016;p33"/>
          <p:cNvGrpSpPr/>
          <p:nvPr/>
        </p:nvGrpSpPr>
        <p:grpSpPr>
          <a:xfrm>
            <a:off x="2156022" y="4028312"/>
            <a:ext cx="981299" cy="391682"/>
            <a:chOff x="8808872" y="-1295401"/>
            <a:chExt cx="1035125" cy="413167"/>
          </a:xfrm>
        </p:grpSpPr>
        <p:sp>
          <p:nvSpPr>
            <p:cNvPr id="1017" name="Google Shape;1017;p33"/>
            <p:cNvSpPr/>
            <p:nvPr/>
          </p:nvSpPr>
          <p:spPr>
            <a:xfrm>
              <a:off x="8841459" y="-1272522"/>
              <a:ext cx="970002" cy="382501"/>
            </a:xfrm>
            <a:custGeom>
              <a:avLst/>
              <a:gdLst/>
              <a:ahLst/>
              <a:cxnLst/>
              <a:rect l="l" t="t" r="r" b="b"/>
              <a:pathLst>
                <a:path w="10090" h="3979" extrusionOk="0">
                  <a:moveTo>
                    <a:pt x="3301" y="0"/>
                  </a:moveTo>
                  <a:cubicBezTo>
                    <a:pt x="1249" y="544"/>
                    <a:pt x="0" y="2257"/>
                    <a:pt x="0" y="3979"/>
                  </a:cubicBezTo>
                  <a:lnTo>
                    <a:pt x="10090" y="3979"/>
                  </a:lnTo>
                  <a:cubicBezTo>
                    <a:pt x="10090" y="2257"/>
                    <a:pt x="8832" y="544"/>
                    <a:pt x="6789" y="0"/>
                  </a:cubicBezTo>
                  <a:cubicBezTo>
                    <a:pt x="6789" y="750"/>
                    <a:pt x="6004" y="1196"/>
                    <a:pt x="5049" y="1196"/>
                  </a:cubicBezTo>
                  <a:cubicBezTo>
                    <a:pt x="4086" y="1196"/>
                    <a:pt x="3301" y="750"/>
                    <a:pt x="3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33"/>
            <p:cNvSpPr/>
            <p:nvPr/>
          </p:nvSpPr>
          <p:spPr>
            <a:xfrm>
              <a:off x="8833673" y="-1280020"/>
              <a:ext cx="985576" cy="397786"/>
            </a:xfrm>
            <a:custGeom>
              <a:avLst/>
              <a:gdLst/>
              <a:ahLst/>
              <a:cxnLst/>
              <a:rect l="l" t="t" r="r" b="b"/>
              <a:pathLst>
                <a:path w="10252" h="4138" extrusionOk="0">
                  <a:moveTo>
                    <a:pt x="6941" y="176"/>
                  </a:moveTo>
                  <a:cubicBezTo>
                    <a:pt x="8779" y="703"/>
                    <a:pt x="10055" y="2246"/>
                    <a:pt x="10090" y="3977"/>
                  </a:cubicBezTo>
                  <a:lnTo>
                    <a:pt x="152" y="3977"/>
                  </a:lnTo>
                  <a:cubicBezTo>
                    <a:pt x="197" y="2246"/>
                    <a:pt x="1473" y="703"/>
                    <a:pt x="3310" y="176"/>
                  </a:cubicBezTo>
                  <a:cubicBezTo>
                    <a:pt x="3373" y="872"/>
                    <a:pt x="4104" y="1345"/>
                    <a:pt x="5130" y="1345"/>
                  </a:cubicBezTo>
                  <a:cubicBezTo>
                    <a:pt x="6147" y="1345"/>
                    <a:pt x="6879" y="872"/>
                    <a:pt x="6941" y="176"/>
                  </a:cubicBezTo>
                  <a:close/>
                  <a:moveTo>
                    <a:pt x="3390" y="1"/>
                  </a:moveTo>
                  <a:cubicBezTo>
                    <a:pt x="3380" y="1"/>
                    <a:pt x="3371" y="3"/>
                    <a:pt x="3364" y="7"/>
                  </a:cubicBezTo>
                  <a:cubicBezTo>
                    <a:pt x="1384" y="524"/>
                    <a:pt x="1" y="2192"/>
                    <a:pt x="1" y="4057"/>
                  </a:cubicBezTo>
                  <a:cubicBezTo>
                    <a:pt x="1" y="4102"/>
                    <a:pt x="36" y="4137"/>
                    <a:pt x="81" y="4137"/>
                  </a:cubicBezTo>
                  <a:lnTo>
                    <a:pt x="10171" y="4137"/>
                  </a:lnTo>
                  <a:cubicBezTo>
                    <a:pt x="10215" y="4137"/>
                    <a:pt x="10251" y="4102"/>
                    <a:pt x="10251" y="4057"/>
                  </a:cubicBezTo>
                  <a:cubicBezTo>
                    <a:pt x="10251" y="2192"/>
                    <a:pt x="8868" y="533"/>
                    <a:pt x="6888" y="7"/>
                  </a:cubicBezTo>
                  <a:cubicBezTo>
                    <a:pt x="6883" y="4"/>
                    <a:pt x="6877" y="3"/>
                    <a:pt x="6870" y="3"/>
                  </a:cubicBezTo>
                  <a:cubicBezTo>
                    <a:pt x="6855" y="3"/>
                    <a:pt x="6838" y="9"/>
                    <a:pt x="6825" y="16"/>
                  </a:cubicBezTo>
                  <a:cubicBezTo>
                    <a:pt x="6808" y="34"/>
                    <a:pt x="6790" y="51"/>
                    <a:pt x="6790" y="78"/>
                  </a:cubicBezTo>
                  <a:cubicBezTo>
                    <a:pt x="6790" y="738"/>
                    <a:pt x="6103" y="1193"/>
                    <a:pt x="5130" y="1193"/>
                  </a:cubicBezTo>
                  <a:cubicBezTo>
                    <a:pt x="4149" y="1193"/>
                    <a:pt x="3462" y="738"/>
                    <a:pt x="3462" y="78"/>
                  </a:cubicBezTo>
                  <a:cubicBezTo>
                    <a:pt x="3462" y="51"/>
                    <a:pt x="3444" y="34"/>
                    <a:pt x="3426" y="16"/>
                  </a:cubicBezTo>
                  <a:cubicBezTo>
                    <a:pt x="3416" y="5"/>
                    <a:pt x="3403" y="1"/>
                    <a:pt x="33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33"/>
            <p:cNvSpPr/>
            <p:nvPr/>
          </p:nvSpPr>
          <p:spPr>
            <a:xfrm>
              <a:off x="8816562" y="-1287999"/>
              <a:ext cx="319072" cy="397978"/>
            </a:xfrm>
            <a:custGeom>
              <a:avLst/>
              <a:gdLst/>
              <a:ahLst/>
              <a:cxnLst/>
              <a:rect l="l" t="t" r="r" b="b"/>
              <a:pathLst>
                <a:path w="3319" h="4140" extrusionOk="0">
                  <a:moveTo>
                    <a:pt x="3319" y="1"/>
                  </a:moveTo>
                  <a:cubicBezTo>
                    <a:pt x="1258" y="616"/>
                    <a:pt x="0" y="2374"/>
                    <a:pt x="0" y="4140"/>
                  </a:cubicBezTo>
                  <a:lnTo>
                    <a:pt x="3319" y="4140"/>
                  </a:lnTo>
                  <a:lnTo>
                    <a:pt x="331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33"/>
            <p:cNvSpPr/>
            <p:nvPr/>
          </p:nvSpPr>
          <p:spPr>
            <a:xfrm>
              <a:off x="8808872" y="-1295401"/>
              <a:ext cx="334550" cy="413167"/>
            </a:xfrm>
            <a:custGeom>
              <a:avLst/>
              <a:gdLst/>
              <a:ahLst/>
              <a:cxnLst/>
              <a:rect l="l" t="t" r="r" b="b"/>
              <a:pathLst>
                <a:path w="3480" h="4298" extrusionOk="0">
                  <a:moveTo>
                    <a:pt x="3319" y="194"/>
                  </a:moveTo>
                  <a:lnTo>
                    <a:pt x="3319" y="4137"/>
                  </a:lnTo>
                  <a:lnTo>
                    <a:pt x="161" y="4137"/>
                  </a:lnTo>
                  <a:cubicBezTo>
                    <a:pt x="196" y="2379"/>
                    <a:pt x="1481" y="773"/>
                    <a:pt x="3319" y="194"/>
                  </a:cubicBezTo>
                  <a:close/>
                  <a:moveTo>
                    <a:pt x="3411" y="0"/>
                  </a:moveTo>
                  <a:cubicBezTo>
                    <a:pt x="3402" y="0"/>
                    <a:pt x="3392" y="3"/>
                    <a:pt x="3381" y="6"/>
                  </a:cubicBezTo>
                  <a:cubicBezTo>
                    <a:pt x="1392" y="595"/>
                    <a:pt x="0" y="2326"/>
                    <a:pt x="0" y="4217"/>
                  </a:cubicBezTo>
                  <a:cubicBezTo>
                    <a:pt x="0" y="4262"/>
                    <a:pt x="36" y="4297"/>
                    <a:pt x="80" y="4297"/>
                  </a:cubicBezTo>
                  <a:lnTo>
                    <a:pt x="3399" y="4297"/>
                  </a:lnTo>
                  <a:cubicBezTo>
                    <a:pt x="3426" y="4297"/>
                    <a:pt x="3444" y="4288"/>
                    <a:pt x="3461" y="4279"/>
                  </a:cubicBezTo>
                  <a:cubicBezTo>
                    <a:pt x="3470" y="4262"/>
                    <a:pt x="3479" y="4244"/>
                    <a:pt x="3479" y="4217"/>
                  </a:cubicBezTo>
                  <a:lnTo>
                    <a:pt x="3479" y="78"/>
                  </a:lnTo>
                  <a:cubicBezTo>
                    <a:pt x="3479" y="51"/>
                    <a:pt x="3470" y="33"/>
                    <a:pt x="3453" y="15"/>
                  </a:cubicBezTo>
                  <a:cubicBezTo>
                    <a:pt x="3437" y="5"/>
                    <a:pt x="3424" y="0"/>
                    <a:pt x="34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33"/>
            <p:cNvSpPr/>
            <p:nvPr/>
          </p:nvSpPr>
          <p:spPr>
            <a:xfrm>
              <a:off x="9516272" y="-1287999"/>
              <a:ext cx="320033" cy="397978"/>
            </a:xfrm>
            <a:custGeom>
              <a:avLst/>
              <a:gdLst/>
              <a:ahLst/>
              <a:cxnLst/>
              <a:rect l="l" t="t" r="r" b="b"/>
              <a:pathLst>
                <a:path w="3329" h="4140" extrusionOk="0">
                  <a:moveTo>
                    <a:pt x="1" y="1"/>
                  </a:moveTo>
                  <a:lnTo>
                    <a:pt x="1" y="4140"/>
                  </a:lnTo>
                  <a:lnTo>
                    <a:pt x="3328" y="4140"/>
                  </a:lnTo>
                  <a:cubicBezTo>
                    <a:pt x="3328" y="2374"/>
                    <a:pt x="2071" y="61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33"/>
            <p:cNvSpPr/>
            <p:nvPr/>
          </p:nvSpPr>
          <p:spPr>
            <a:xfrm>
              <a:off x="9508582" y="-1295401"/>
              <a:ext cx="335415" cy="413167"/>
            </a:xfrm>
            <a:custGeom>
              <a:avLst/>
              <a:gdLst/>
              <a:ahLst/>
              <a:cxnLst/>
              <a:rect l="l" t="t" r="r" b="b"/>
              <a:pathLst>
                <a:path w="3489" h="4298" extrusionOk="0">
                  <a:moveTo>
                    <a:pt x="161" y="194"/>
                  </a:moveTo>
                  <a:cubicBezTo>
                    <a:pt x="2008" y="773"/>
                    <a:pt x="3293" y="2379"/>
                    <a:pt x="3328" y="4137"/>
                  </a:cubicBezTo>
                  <a:lnTo>
                    <a:pt x="161" y="4137"/>
                  </a:lnTo>
                  <a:lnTo>
                    <a:pt x="161" y="194"/>
                  </a:lnTo>
                  <a:close/>
                  <a:moveTo>
                    <a:pt x="75" y="0"/>
                  </a:moveTo>
                  <a:cubicBezTo>
                    <a:pt x="60" y="0"/>
                    <a:pt x="47" y="5"/>
                    <a:pt x="36" y="15"/>
                  </a:cubicBezTo>
                  <a:cubicBezTo>
                    <a:pt x="18" y="33"/>
                    <a:pt x="1" y="51"/>
                    <a:pt x="1" y="78"/>
                  </a:cubicBezTo>
                  <a:lnTo>
                    <a:pt x="1" y="4217"/>
                  </a:lnTo>
                  <a:cubicBezTo>
                    <a:pt x="1" y="4244"/>
                    <a:pt x="10" y="4262"/>
                    <a:pt x="27" y="4279"/>
                  </a:cubicBezTo>
                  <a:cubicBezTo>
                    <a:pt x="45" y="4288"/>
                    <a:pt x="63" y="4297"/>
                    <a:pt x="81" y="4297"/>
                  </a:cubicBezTo>
                  <a:lnTo>
                    <a:pt x="3408" y="4297"/>
                  </a:lnTo>
                  <a:cubicBezTo>
                    <a:pt x="3453" y="4297"/>
                    <a:pt x="3489" y="4262"/>
                    <a:pt x="3489" y="4217"/>
                  </a:cubicBezTo>
                  <a:cubicBezTo>
                    <a:pt x="3489" y="2326"/>
                    <a:pt x="2097" y="595"/>
                    <a:pt x="108" y="6"/>
                  </a:cubicBezTo>
                  <a:cubicBezTo>
                    <a:pt x="97" y="3"/>
                    <a:pt x="86" y="0"/>
                    <a:pt x="7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3" name="Google Shape;1023;p33"/>
          <p:cNvGrpSpPr/>
          <p:nvPr/>
        </p:nvGrpSpPr>
        <p:grpSpPr>
          <a:xfrm>
            <a:off x="3276885" y="744839"/>
            <a:ext cx="930291" cy="374940"/>
            <a:chOff x="4707550" y="3107150"/>
            <a:chExt cx="255175" cy="102850"/>
          </a:xfrm>
        </p:grpSpPr>
        <p:sp>
          <p:nvSpPr>
            <p:cNvPr id="1024" name="Google Shape;1024;p33"/>
            <p:cNvSpPr/>
            <p:nvPr/>
          </p:nvSpPr>
          <p:spPr>
            <a:xfrm>
              <a:off x="4708900" y="3108925"/>
              <a:ext cx="252250" cy="99500"/>
            </a:xfrm>
            <a:custGeom>
              <a:avLst/>
              <a:gdLst/>
              <a:ahLst/>
              <a:cxnLst/>
              <a:rect l="l" t="t" r="r" b="b"/>
              <a:pathLst>
                <a:path w="10090" h="3980" extrusionOk="0">
                  <a:moveTo>
                    <a:pt x="3301" y="1"/>
                  </a:moveTo>
                  <a:cubicBezTo>
                    <a:pt x="1258" y="545"/>
                    <a:pt x="0" y="2267"/>
                    <a:pt x="0" y="3980"/>
                  </a:cubicBezTo>
                  <a:lnTo>
                    <a:pt x="10090" y="3980"/>
                  </a:lnTo>
                  <a:cubicBezTo>
                    <a:pt x="10090" y="2267"/>
                    <a:pt x="8841" y="545"/>
                    <a:pt x="6789" y="1"/>
                  </a:cubicBezTo>
                  <a:cubicBezTo>
                    <a:pt x="6754" y="652"/>
                    <a:pt x="5299" y="1419"/>
                    <a:pt x="5299" y="1419"/>
                  </a:cubicBezTo>
                  <a:cubicBezTo>
                    <a:pt x="5299" y="2249"/>
                    <a:pt x="5103" y="2597"/>
                    <a:pt x="5103" y="2597"/>
                  </a:cubicBezTo>
                  <a:cubicBezTo>
                    <a:pt x="5103" y="2597"/>
                    <a:pt x="4907" y="2160"/>
                    <a:pt x="4871" y="1393"/>
                  </a:cubicBezTo>
                  <a:cubicBezTo>
                    <a:pt x="4871" y="1393"/>
                    <a:pt x="3310" y="536"/>
                    <a:pt x="3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33"/>
            <p:cNvSpPr/>
            <p:nvPr/>
          </p:nvSpPr>
          <p:spPr>
            <a:xfrm>
              <a:off x="4707550" y="3107150"/>
              <a:ext cx="255175" cy="102850"/>
            </a:xfrm>
            <a:custGeom>
              <a:avLst/>
              <a:gdLst/>
              <a:ahLst/>
              <a:cxnLst/>
              <a:rect l="l" t="t" r="r" b="b"/>
              <a:pathLst>
                <a:path w="10207" h="4114" extrusionOk="0">
                  <a:moveTo>
                    <a:pt x="6897" y="143"/>
                  </a:moveTo>
                  <a:cubicBezTo>
                    <a:pt x="8761" y="670"/>
                    <a:pt x="10064" y="2240"/>
                    <a:pt x="10090" y="3997"/>
                  </a:cubicBezTo>
                  <a:lnTo>
                    <a:pt x="108" y="3997"/>
                  </a:lnTo>
                  <a:cubicBezTo>
                    <a:pt x="135" y="2240"/>
                    <a:pt x="1446" y="670"/>
                    <a:pt x="3310" y="143"/>
                  </a:cubicBezTo>
                  <a:cubicBezTo>
                    <a:pt x="3418" y="661"/>
                    <a:pt x="4631" y="1365"/>
                    <a:pt x="4872" y="1499"/>
                  </a:cubicBezTo>
                  <a:cubicBezTo>
                    <a:pt x="4916" y="2249"/>
                    <a:pt x="5095" y="2677"/>
                    <a:pt x="5104" y="2695"/>
                  </a:cubicBezTo>
                  <a:lnTo>
                    <a:pt x="5148" y="2793"/>
                  </a:lnTo>
                  <a:lnTo>
                    <a:pt x="5202" y="2704"/>
                  </a:lnTo>
                  <a:cubicBezTo>
                    <a:pt x="5211" y="2686"/>
                    <a:pt x="5407" y="2338"/>
                    <a:pt x="5416" y="1526"/>
                  </a:cubicBezTo>
                  <a:cubicBezTo>
                    <a:pt x="5621" y="1410"/>
                    <a:pt x="6781" y="750"/>
                    <a:pt x="6897" y="143"/>
                  </a:cubicBezTo>
                  <a:close/>
                  <a:moveTo>
                    <a:pt x="3409" y="1"/>
                  </a:moveTo>
                  <a:lnTo>
                    <a:pt x="3346" y="18"/>
                  </a:lnTo>
                  <a:cubicBezTo>
                    <a:pt x="1375" y="545"/>
                    <a:pt x="1" y="2195"/>
                    <a:pt x="1" y="4051"/>
                  </a:cubicBezTo>
                  <a:lnTo>
                    <a:pt x="1" y="4104"/>
                  </a:lnTo>
                  <a:lnTo>
                    <a:pt x="5104" y="4113"/>
                  </a:lnTo>
                  <a:lnTo>
                    <a:pt x="10206" y="4104"/>
                  </a:lnTo>
                  <a:lnTo>
                    <a:pt x="10206" y="4051"/>
                  </a:lnTo>
                  <a:cubicBezTo>
                    <a:pt x="10206" y="2204"/>
                    <a:pt x="8824" y="545"/>
                    <a:pt x="6861" y="18"/>
                  </a:cubicBezTo>
                  <a:lnTo>
                    <a:pt x="6799" y="1"/>
                  </a:lnTo>
                  <a:lnTo>
                    <a:pt x="6790" y="72"/>
                  </a:lnTo>
                  <a:cubicBezTo>
                    <a:pt x="6754" y="679"/>
                    <a:pt x="5344" y="1437"/>
                    <a:pt x="5327" y="1446"/>
                  </a:cubicBezTo>
                  <a:lnTo>
                    <a:pt x="5300" y="1464"/>
                  </a:lnTo>
                  <a:lnTo>
                    <a:pt x="5300" y="1490"/>
                  </a:lnTo>
                  <a:cubicBezTo>
                    <a:pt x="5300" y="2017"/>
                    <a:pt x="5220" y="2356"/>
                    <a:pt x="5157" y="2516"/>
                  </a:cubicBezTo>
                  <a:cubicBezTo>
                    <a:pt x="5104" y="2338"/>
                    <a:pt x="5005" y="1972"/>
                    <a:pt x="4979" y="1464"/>
                  </a:cubicBezTo>
                  <a:lnTo>
                    <a:pt x="4979" y="1437"/>
                  </a:lnTo>
                  <a:lnTo>
                    <a:pt x="4952" y="1419"/>
                  </a:lnTo>
                  <a:cubicBezTo>
                    <a:pt x="4524" y="1178"/>
                    <a:pt x="3418" y="482"/>
                    <a:pt x="3418" y="72"/>
                  </a:cubicBezTo>
                  <a:lnTo>
                    <a:pt x="34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33"/>
            <p:cNvSpPr/>
            <p:nvPr/>
          </p:nvSpPr>
          <p:spPr>
            <a:xfrm>
              <a:off x="4767325" y="3109300"/>
              <a:ext cx="64700" cy="37200"/>
            </a:xfrm>
            <a:custGeom>
              <a:avLst/>
              <a:gdLst/>
              <a:ahLst/>
              <a:cxnLst/>
              <a:rect l="l" t="t" r="r" b="b"/>
              <a:pathLst>
                <a:path w="2588" h="1488" extrusionOk="0">
                  <a:moveTo>
                    <a:pt x="898" y="0"/>
                  </a:moveTo>
                  <a:cubicBezTo>
                    <a:pt x="897" y="0"/>
                    <a:pt x="895" y="1"/>
                    <a:pt x="893" y="4"/>
                  </a:cubicBezTo>
                  <a:cubicBezTo>
                    <a:pt x="607" y="155"/>
                    <a:pt x="1" y="807"/>
                    <a:pt x="304" y="1146"/>
                  </a:cubicBezTo>
                  <a:cubicBezTo>
                    <a:pt x="473" y="1342"/>
                    <a:pt x="1000" y="1333"/>
                    <a:pt x="1232" y="1369"/>
                  </a:cubicBezTo>
                  <a:cubicBezTo>
                    <a:pt x="1572" y="1419"/>
                    <a:pt x="1936" y="1488"/>
                    <a:pt x="2286" y="1488"/>
                  </a:cubicBezTo>
                  <a:cubicBezTo>
                    <a:pt x="2366" y="1488"/>
                    <a:pt x="2446" y="1484"/>
                    <a:pt x="2525" y="1476"/>
                  </a:cubicBezTo>
                  <a:cubicBezTo>
                    <a:pt x="2570" y="1467"/>
                    <a:pt x="2588" y="1404"/>
                    <a:pt x="2543" y="1395"/>
                  </a:cubicBezTo>
                  <a:cubicBezTo>
                    <a:pt x="2026" y="1262"/>
                    <a:pt x="1481" y="1244"/>
                    <a:pt x="955" y="1155"/>
                  </a:cubicBezTo>
                  <a:cubicBezTo>
                    <a:pt x="688" y="1110"/>
                    <a:pt x="402" y="1137"/>
                    <a:pt x="420" y="789"/>
                  </a:cubicBezTo>
                  <a:cubicBezTo>
                    <a:pt x="438" y="530"/>
                    <a:pt x="732" y="200"/>
                    <a:pt x="902" y="13"/>
                  </a:cubicBezTo>
                  <a:cubicBezTo>
                    <a:pt x="902" y="6"/>
                    <a:pt x="902" y="0"/>
                    <a:pt x="8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33"/>
            <p:cNvSpPr/>
            <p:nvPr/>
          </p:nvSpPr>
          <p:spPr>
            <a:xfrm>
              <a:off x="4840250" y="3109300"/>
              <a:ext cx="64475" cy="37125"/>
            </a:xfrm>
            <a:custGeom>
              <a:avLst/>
              <a:gdLst/>
              <a:ahLst/>
              <a:cxnLst/>
              <a:rect l="l" t="t" r="r" b="b"/>
              <a:pathLst>
                <a:path w="2579" h="1485" extrusionOk="0">
                  <a:moveTo>
                    <a:pt x="1688" y="0"/>
                  </a:moveTo>
                  <a:cubicBezTo>
                    <a:pt x="1683" y="0"/>
                    <a:pt x="1681" y="6"/>
                    <a:pt x="1687" y="13"/>
                  </a:cubicBezTo>
                  <a:cubicBezTo>
                    <a:pt x="1865" y="200"/>
                    <a:pt x="2097" y="477"/>
                    <a:pt x="2151" y="735"/>
                  </a:cubicBezTo>
                  <a:cubicBezTo>
                    <a:pt x="2231" y="1128"/>
                    <a:pt x="1928" y="1101"/>
                    <a:pt x="1633" y="1155"/>
                  </a:cubicBezTo>
                  <a:cubicBezTo>
                    <a:pt x="1107" y="1244"/>
                    <a:pt x="554" y="1262"/>
                    <a:pt x="45" y="1395"/>
                  </a:cubicBezTo>
                  <a:cubicBezTo>
                    <a:pt x="1" y="1404"/>
                    <a:pt x="10" y="1467"/>
                    <a:pt x="54" y="1476"/>
                  </a:cubicBezTo>
                  <a:cubicBezTo>
                    <a:pt x="123" y="1482"/>
                    <a:pt x="193" y="1485"/>
                    <a:pt x="264" y="1485"/>
                  </a:cubicBezTo>
                  <a:cubicBezTo>
                    <a:pt x="602" y="1485"/>
                    <a:pt x="951" y="1422"/>
                    <a:pt x="1276" y="1378"/>
                  </a:cubicBezTo>
                  <a:cubicBezTo>
                    <a:pt x="1508" y="1342"/>
                    <a:pt x="2106" y="1342"/>
                    <a:pt x="2285" y="1146"/>
                  </a:cubicBezTo>
                  <a:cubicBezTo>
                    <a:pt x="2579" y="807"/>
                    <a:pt x="1972" y="155"/>
                    <a:pt x="1696" y="4"/>
                  </a:cubicBezTo>
                  <a:cubicBezTo>
                    <a:pt x="1693" y="1"/>
                    <a:pt x="1691" y="0"/>
                    <a:pt x="16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33"/>
            <p:cNvSpPr/>
            <p:nvPr/>
          </p:nvSpPr>
          <p:spPr>
            <a:xfrm>
              <a:off x="4848950" y="3155325"/>
              <a:ext cx="6500" cy="6500"/>
            </a:xfrm>
            <a:custGeom>
              <a:avLst/>
              <a:gdLst/>
              <a:ahLst/>
              <a:cxnLst/>
              <a:rect l="l" t="t" r="r" b="b"/>
              <a:pathLst>
                <a:path w="260" h="260" extrusionOk="0">
                  <a:moveTo>
                    <a:pt x="135" y="0"/>
                  </a:moveTo>
                  <a:cubicBezTo>
                    <a:pt x="63" y="0"/>
                    <a:pt x="1" y="63"/>
                    <a:pt x="1" y="134"/>
                  </a:cubicBezTo>
                  <a:cubicBezTo>
                    <a:pt x="1" y="197"/>
                    <a:pt x="63" y="259"/>
                    <a:pt x="135" y="259"/>
                  </a:cubicBezTo>
                  <a:cubicBezTo>
                    <a:pt x="197" y="259"/>
                    <a:pt x="259" y="197"/>
                    <a:pt x="259" y="134"/>
                  </a:cubicBezTo>
                  <a:cubicBezTo>
                    <a:pt x="259" y="63"/>
                    <a:pt x="197" y="0"/>
                    <a:pt x="13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9" name="Google Shape;1029;p33"/>
          <p:cNvGrpSpPr/>
          <p:nvPr/>
        </p:nvGrpSpPr>
        <p:grpSpPr>
          <a:xfrm>
            <a:off x="2408793" y="2318407"/>
            <a:ext cx="507443" cy="391712"/>
            <a:chOff x="2386075" y="3867650"/>
            <a:chExt cx="120250" cy="92825"/>
          </a:xfrm>
        </p:grpSpPr>
        <p:sp>
          <p:nvSpPr>
            <p:cNvPr id="1030" name="Google Shape;1030;p33"/>
            <p:cNvSpPr/>
            <p:nvPr/>
          </p:nvSpPr>
          <p:spPr>
            <a:xfrm>
              <a:off x="2431575" y="3943825"/>
              <a:ext cx="28575" cy="14450"/>
            </a:xfrm>
            <a:custGeom>
              <a:avLst/>
              <a:gdLst/>
              <a:ahLst/>
              <a:cxnLst/>
              <a:rect l="l" t="t" r="r" b="b"/>
              <a:pathLst>
                <a:path w="1143" h="578" extrusionOk="0">
                  <a:moveTo>
                    <a:pt x="471" y="1"/>
                  </a:moveTo>
                  <a:cubicBezTo>
                    <a:pt x="370" y="1"/>
                    <a:pt x="0" y="175"/>
                    <a:pt x="0" y="175"/>
                  </a:cubicBezTo>
                  <a:cubicBezTo>
                    <a:pt x="190" y="530"/>
                    <a:pt x="359" y="578"/>
                    <a:pt x="507" y="578"/>
                  </a:cubicBezTo>
                  <a:cubicBezTo>
                    <a:pt x="526" y="578"/>
                    <a:pt x="544" y="577"/>
                    <a:pt x="563" y="576"/>
                  </a:cubicBezTo>
                  <a:cubicBezTo>
                    <a:pt x="723" y="576"/>
                    <a:pt x="982" y="496"/>
                    <a:pt x="1142" y="121"/>
                  </a:cubicBezTo>
                  <a:cubicBezTo>
                    <a:pt x="1142" y="121"/>
                    <a:pt x="848" y="5"/>
                    <a:pt x="794" y="5"/>
                  </a:cubicBezTo>
                  <a:cubicBezTo>
                    <a:pt x="792" y="5"/>
                    <a:pt x="790" y="5"/>
                    <a:pt x="787" y="5"/>
                  </a:cubicBezTo>
                  <a:cubicBezTo>
                    <a:pt x="724" y="5"/>
                    <a:pt x="616" y="112"/>
                    <a:pt x="616" y="112"/>
                  </a:cubicBezTo>
                  <a:cubicBezTo>
                    <a:pt x="616" y="112"/>
                    <a:pt x="536" y="41"/>
                    <a:pt x="491" y="5"/>
                  </a:cubicBezTo>
                  <a:cubicBezTo>
                    <a:pt x="487" y="2"/>
                    <a:pt x="480" y="1"/>
                    <a:pt x="4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33"/>
            <p:cNvSpPr/>
            <p:nvPr/>
          </p:nvSpPr>
          <p:spPr>
            <a:xfrm>
              <a:off x="2429575" y="3941825"/>
              <a:ext cx="32575" cy="18650"/>
            </a:xfrm>
            <a:custGeom>
              <a:avLst/>
              <a:gdLst/>
              <a:ahLst/>
              <a:cxnLst/>
              <a:rect l="l" t="t" r="r" b="b"/>
              <a:pathLst>
                <a:path w="1303" h="746" extrusionOk="0">
                  <a:moveTo>
                    <a:pt x="866" y="165"/>
                  </a:moveTo>
                  <a:cubicBezTo>
                    <a:pt x="892" y="165"/>
                    <a:pt x="999" y="201"/>
                    <a:pt x="1106" y="246"/>
                  </a:cubicBezTo>
                  <a:cubicBezTo>
                    <a:pt x="955" y="540"/>
                    <a:pt x="732" y="576"/>
                    <a:pt x="643" y="576"/>
                  </a:cubicBezTo>
                  <a:cubicBezTo>
                    <a:pt x="623" y="577"/>
                    <a:pt x="603" y="578"/>
                    <a:pt x="582" y="578"/>
                  </a:cubicBezTo>
                  <a:cubicBezTo>
                    <a:pt x="466" y="578"/>
                    <a:pt x="341" y="541"/>
                    <a:pt x="196" y="290"/>
                  </a:cubicBezTo>
                  <a:cubicBezTo>
                    <a:pt x="330" y="228"/>
                    <a:pt x="482" y="174"/>
                    <a:pt x="535" y="165"/>
                  </a:cubicBezTo>
                  <a:cubicBezTo>
                    <a:pt x="580" y="201"/>
                    <a:pt x="643" y="255"/>
                    <a:pt x="643" y="255"/>
                  </a:cubicBezTo>
                  <a:cubicBezTo>
                    <a:pt x="655" y="267"/>
                    <a:pt x="671" y="274"/>
                    <a:pt x="689" y="274"/>
                  </a:cubicBezTo>
                  <a:cubicBezTo>
                    <a:pt x="709" y="274"/>
                    <a:pt x="730" y="265"/>
                    <a:pt x="750" y="246"/>
                  </a:cubicBezTo>
                  <a:cubicBezTo>
                    <a:pt x="794" y="210"/>
                    <a:pt x="857" y="165"/>
                    <a:pt x="866" y="165"/>
                  </a:cubicBezTo>
                  <a:close/>
                  <a:moveTo>
                    <a:pt x="551" y="1"/>
                  </a:moveTo>
                  <a:cubicBezTo>
                    <a:pt x="487" y="1"/>
                    <a:pt x="355" y="37"/>
                    <a:pt x="45" y="183"/>
                  </a:cubicBezTo>
                  <a:cubicBezTo>
                    <a:pt x="27" y="192"/>
                    <a:pt x="9" y="210"/>
                    <a:pt x="0" y="237"/>
                  </a:cubicBezTo>
                  <a:cubicBezTo>
                    <a:pt x="0" y="255"/>
                    <a:pt x="0" y="281"/>
                    <a:pt x="9" y="299"/>
                  </a:cubicBezTo>
                  <a:cubicBezTo>
                    <a:pt x="223" y="692"/>
                    <a:pt x="419" y="745"/>
                    <a:pt x="616" y="745"/>
                  </a:cubicBezTo>
                  <a:cubicBezTo>
                    <a:pt x="625" y="745"/>
                    <a:pt x="634" y="745"/>
                    <a:pt x="643" y="736"/>
                  </a:cubicBezTo>
                  <a:cubicBezTo>
                    <a:pt x="776" y="736"/>
                    <a:pt x="1106" y="683"/>
                    <a:pt x="1294" y="237"/>
                  </a:cubicBezTo>
                  <a:cubicBezTo>
                    <a:pt x="1303" y="219"/>
                    <a:pt x="1303" y="192"/>
                    <a:pt x="1294" y="174"/>
                  </a:cubicBezTo>
                  <a:cubicBezTo>
                    <a:pt x="1285" y="157"/>
                    <a:pt x="1267" y="139"/>
                    <a:pt x="1249" y="130"/>
                  </a:cubicBezTo>
                  <a:cubicBezTo>
                    <a:pt x="1160" y="94"/>
                    <a:pt x="937" y="5"/>
                    <a:pt x="874" y="5"/>
                  </a:cubicBezTo>
                  <a:cubicBezTo>
                    <a:pt x="870" y="4"/>
                    <a:pt x="865" y="4"/>
                    <a:pt x="860" y="4"/>
                  </a:cubicBezTo>
                  <a:cubicBezTo>
                    <a:pt x="809" y="4"/>
                    <a:pt x="745" y="44"/>
                    <a:pt x="696" y="85"/>
                  </a:cubicBezTo>
                  <a:cubicBezTo>
                    <a:pt x="669" y="67"/>
                    <a:pt x="643" y="41"/>
                    <a:pt x="616" y="23"/>
                  </a:cubicBezTo>
                  <a:cubicBezTo>
                    <a:pt x="603" y="13"/>
                    <a:pt x="588" y="1"/>
                    <a:pt x="5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33"/>
            <p:cNvSpPr/>
            <p:nvPr/>
          </p:nvSpPr>
          <p:spPr>
            <a:xfrm>
              <a:off x="2477075" y="3902450"/>
              <a:ext cx="27000" cy="21000"/>
            </a:xfrm>
            <a:custGeom>
              <a:avLst/>
              <a:gdLst/>
              <a:ahLst/>
              <a:cxnLst/>
              <a:rect l="l" t="t" r="r" b="b"/>
              <a:pathLst>
                <a:path w="1080" h="840" extrusionOk="0">
                  <a:moveTo>
                    <a:pt x="464" y="1"/>
                  </a:moveTo>
                  <a:cubicBezTo>
                    <a:pt x="214" y="1"/>
                    <a:pt x="18" y="81"/>
                    <a:pt x="9" y="349"/>
                  </a:cubicBezTo>
                  <a:cubicBezTo>
                    <a:pt x="0" y="607"/>
                    <a:pt x="206" y="830"/>
                    <a:pt x="455" y="839"/>
                  </a:cubicBezTo>
                  <a:cubicBezTo>
                    <a:pt x="458" y="840"/>
                    <a:pt x="461" y="840"/>
                    <a:pt x="464" y="840"/>
                  </a:cubicBezTo>
                  <a:cubicBezTo>
                    <a:pt x="714" y="840"/>
                    <a:pt x="1080" y="472"/>
                    <a:pt x="1080" y="340"/>
                  </a:cubicBezTo>
                  <a:cubicBezTo>
                    <a:pt x="1080" y="72"/>
                    <a:pt x="714" y="10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33"/>
            <p:cNvSpPr/>
            <p:nvPr/>
          </p:nvSpPr>
          <p:spPr>
            <a:xfrm>
              <a:off x="2390100" y="3902225"/>
              <a:ext cx="27000" cy="20775"/>
            </a:xfrm>
            <a:custGeom>
              <a:avLst/>
              <a:gdLst/>
              <a:ahLst/>
              <a:cxnLst/>
              <a:rect l="l" t="t" r="r" b="b"/>
              <a:pathLst>
                <a:path w="1080" h="831" extrusionOk="0">
                  <a:moveTo>
                    <a:pt x="649" y="0"/>
                  </a:moveTo>
                  <a:cubicBezTo>
                    <a:pt x="638" y="0"/>
                    <a:pt x="627" y="1"/>
                    <a:pt x="616" y="1"/>
                  </a:cubicBezTo>
                  <a:cubicBezTo>
                    <a:pt x="366" y="10"/>
                    <a:pt x="0" y="63"/>
                    <a:pt x="0" y="331"/>
                  </a:cubicBezTo>
                  <a:cubicBezTo>
                    <a:pt x="0" y="472"/>
                    <a:pt x="366" y="831"/>
                    <a:pt x="616" y="831"/>
                  </a:cubicBezTo>
                  <a:cubicBezTo>
                    <a:pt x="619" y="831"/>
                    <a:pt x="622" y="831"/>
                    <a:pt x="625" y="831"/>
                  </a:cubicBezTo>
                  <a:cubicBezTo>
                    <a:pt x="874" y="831"/>
                    <a:pt x="1080" y="608"/>
                    <a:pt x="1071" y="340"/>
                  </a:cubicBezTo>
                  <a:cubicBezTo>
                    <a:pt x="1062" y="93"/>
                    <a:pt x="883" y="0"/>
                    <a:pt x="64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33"/>
            <p:cNvSpPr/>
            <p:nvPr/>
          </p:nvSpPr>
          <p:spPr>
            <a:xfrm>
              <a:off x="2471275" y="3867650"/>
              <a:ext cx="35050" cy="12750"/>
            </a:xfrm>
            <a:custGeom>
              <a:avLst/>
              <a:gdLst/>
              <a:ahLst/>
              <a:cxnLst/>
              <a:rect l="l" t="t" r="r" b="b"/>
              <a:pathLst>
                <a:path w="1402" h="510" extrusionOk="0">
                  <a:moveTo>
                    <a:pt x="685" y="0"/>
                  </a:moveTo>
                  <a:cubicBezTo>
                    <a:pt x="333" y="0"/>
                    <a:pt x="45" y="314"/>
                    <a:pt x="27" y="322"/>
                  </a:cubicBezTo>
                  <a:cubicBezTo>
                    <a:pt x="0" y="358"/>
                    <a:pt x="0" y="403"/>
                    <a:pt x="36" y="429"/>
                  </a:cubicBezTo>
                  <a:cubicBezTo>
                    <a:pt x="49" y="446"/>
                    <a:pt x="67" y="453"/>
                    <a:pt x="85" y="453"/>
                  </a:cubicBezTo>
                  <a:cubicBezTo>
                    <a:pt x="107" y="453"/>
                    <a:pt x="129" y="444"/>
                    <a:pt x="143" y="429"/>
                  </a:cubicBezTo>
                  <a:cubicBezTo>
                    <a:pt x="143" y="429"/>
                    <a:pt x="402" y="162"/>
                    <a:pt x="687" y="162"/>
                  </a:cubicBezTo>
                  <a:lnTo>
                    <a:pt x="705" y="162"/>
                  </a:lnTo>
                  <a:cubicBezTo>
                    <a:pt x="1000" y="171"/>
                    <a:pt x="1249" y="474"/>
                    <a:pt x="1249" y="474"/>
                  </a:cubicBezTo>
                  <a:cubicBezTo>
                    <a:pt x="1267" y="492"/>
                    <a:pt x="1285" y="510"/>
                    <a:pt x="1312" y="510"/>
                  </a:cubicBezTo>
                  <a:cubicBezTo>
                    <a:pt x="1330" y="510"/>
                    <a:pt x="1348" y="501"/>
                    <a:pt x="1356" y="492"/>
                  </a:cubicBezTo>
                  <a:cubicBezTo>
                    <a:pt x="1392" y="465"/>
                    <a:pt x="1401" y="412"/>
                    <a:pt x="1374" y="385"/>
                  </a:cubicBezTo>
                  <a:cubicBezTo>
                    <a:pt x="1356" y="367"/>
                    <a:pt x="1080" y="19"/>
                    <a:pt x="714" y="1"/>
                  </a:cubicBezTo>
                  <a:cubicBezTo>
                    <a:pt x="704" y="1"/>
                    <a:pt x="695" y="0"/>
                    <a:pt x="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33"/>
            <p:cNvSpPr/>
            <p:nvPr/>
          </p:nvSpPr>
          <p:spPr>
            <a:xfrm>
              <a:off x="2386075" y="3867650"/>
              <a:ext cx="34825" cy="12750"/>
            </a:xfrm>
            <a:custGeom>
              <a:avLst/>
              <a:gdLst/>
              <a:ahLst/>
              <a:cxnLst/>
              <a:rect l="l" t="t" r="r" b="b"/>
              <a:pathLst>
                <a:path w="1393" h="510" extrusionOk="0">
                  <a:moveTo>
                    <a:pt x="685" y="0"/>
                  </a:moveTo>
                  <a:cubicBezTo>
                    <a:pt x="324" y="0"/>
                    <a:pt x="45" y="314"/>
                    <a:pt x="27" y="322"/>
                  </a:cubicBezTo>
                  <a:cubicBezTo>
                    <a:pt x="1" y="358"/>
                    <a:pt x="1" y="403"/>
                    <a:pt x="36" y="429"/>
                  </a:cubicBezTo>
                  <a:cubicBezTo>
                    <a:pt x="49" y="446"/>
                    <a:pt x="65" y="453"/>
                    <a:pt x="82" y="453"/>
                  </a:cubicBezTo>
                  <a:cubicBezTo>
                    <a:pt x="103" y="453"/>
                    <a:pt x="124" y="444"/>
                    <a:pt x="143" y="429"/>
                  </a:cubicBezTo>
                  <a:cubicBezTo>
                    <a:pt x="143" y="429"/>
                    <a:pt x="393" y="162"/>
                    <a:pt x="688" y="162"/>
                  </a:cubicBezTo>
                  <a:lnTo>
                    <a:pt x="705" y="162"/>
                  </a:lnTo>
                  <a:cubicBezTo>
                    <a:pt x="1000" y="171"/>
                    <a:pt x="1241" y="474"/>
                    <a:pt x="1250" y="474"/>
                  </a:cubicBezTo>
                  <a:cubicBezTo>
                    <a:pt x="1258" y="492"/>
                    <a:pt x="1285" y="510"/>
                    <a:pt x="1303" y="510"/>
                  </a:cubicBezTo>
                  <a:cubicBezTo>
                    <a:pt x="1321" y="510"/>
                    <a:pt x="1339" y="501"/>
                    <a:pt x="1357" y="492"/>
                  </a:cubicBezTo>
                  <a:cubicBezTo>
                    <a:pt x="1392" y="465"/>
                    <a:pt x="1392" y="412"/>
                    <a:pt x="1366" y="385"/>
                  </a:cubicBezTo>
                  <a:cubicBezTo>
                    <a:pt x="1357" y="367"/>
                    <a:pt x="1080" y="19"/>
                    <a:pt x="714" y="1"/>
                  </a:cubicBezTo>
                  <a:cubicBezTo>
                    <a:pt x="704" y="1"/>
                    <a:pt x="695" y="0"/>
                    <a:pt x="6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33"/>
            <p:cNvSpPr/>
            <p:nvPr/>
          </p:nvSpPr>
          <p:spPr>
            <a:xfrm>
              <a:off x="2434475" y="3923275"/>
              <a:ext cx="5700" cy="7750"/>
            </a:xfrm>
            <a:custGeom>
              <a:avLst/>
              <a:gdLst/>
              <a:ahLst/>
              <a:cxnLst/>
              <a:rect l="l" t="t" r="r" b="b"/>
              <a:pathLst>
                <a:path w="228" h="310" extrusionOk="0">
                  <a:moveTo>
                    <a:pt x="165" y="1"/>
                  </a:moveTo>
                  <a:cubicBezTo>
                    <a:pt x="153" y="1"/>
                    <a:pt x="142" y="5"/>
                    <a:pt x="134" y="15"/>
                  </a:cubicBezTo>
                  <a:cubicBezTo>
                    <a:pt x="99" y="51"/>
                    <a:pt x="54" y="96"/>
                    <a:pt x="27" y="131"/>
                  </a:cubicBezTo>
                  <a:cubicBezTo>
                    <a:pt x="0" y="176"/>
                    <a:pt x="0" y="212"/>
                    <a:pt x="0" y="265"/>
                  </a:cubicBezTo>
                  <a:cubicBezTo>
                    <a:pt x="0" y="296"/>
                    <a:pt x="25" y="309"/>
                    <a:pt x="53" y="309"/>
                  </a:cubicBezTo>
                  <a:cubicBezTo>
                    <a:pt x="65" y="309"/>
                    <a:pt x="78" y="306"/>
                    <a:pt x="90" y="301"/>
                  </a:cubicBezTo>
                  <a:cubicBezTo>
                    <a:pt x="125" y="265"/>
                    <a:pt x="152" y="247"/>
                    <a:pt x="170" y="203"/>
                  </a:cubicBezTo>
                  <a:cubicBezTo>
                    <a:pt x="179" y="149"/>
                    <a:pt x="197" y="105"/>
                    <a:pt x="215" y="60"/>
                  </a:cubicBezTo>
                  <a:cubicBezTo>
                    <a:pt x="227" y="28"/>
                    <a:pt x="195" y="1"/>
                    <a:pt x="1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33"/>
            <p:cNvSpPr/>
            <p:nvPr/>
          </p:nvSpPr>
          <p:spPr>
            <a:xfrm>
              <a:off x="2446975" y="3872575"/>
              <a:ext cx="15175" cy="62250"/>
            </a:xfrm>
            <a:custGeom>
              <a:avLst/>
              <a:gdLst/>
              <a:ahLst/>
              <a:cxnLst/>
              <a:rect l="l" t="t" r="r" b="b"/>
              <a:pathLst>
                <a:path w="607" h="2490" extrusionOk="0">
                  <a:moveTo>
                    <a:pt x="71" y="0"/>
                  </a:moveTo>
                  <a:cubicBezTo>
                    <a:pt x="27" y="9"/>
                    <a:pt x="0" y="45"/>
                    <a:pt x="0" y="90"/>
                  </a:cubicBezTo>
                  <a:cubicBezTo>
                    <a:pt x="18" y="250"/>
                    <a:pt x="98" y="411"/>
                    <a:pt x="170" y="562"/>
                  </a:cubicBezTo>
                  <a:cubicBezTo>
                    <a:pt x="232" y="687"/>
                    <a:pt x="294" y="812"/>
                    <a:pt x="321" y="928"/>
                  </a:cubicBezTo>
                  <a:cubicBezTo>
                    <a:pt x="384" y="1267"/>
                    <a:pt x="428" y="1722"/>
                    <a:pt x="446" y="2025"/>
                  </a:cubicBezTo>
                  <a:cubicBezTo>
                    <a:pt x="455" y="2133"/>
                    <a:pt x="375" y="2177"/>
                    <a:pt x="241" y="2240"/>
                  </a:cubicBezTo>
                  <a:cubicBezTo>
                    <a:pt x="178" y="2275"/>
                    <a:pt x="116" y="2302"/>
                    <a:pt x="62" y="2347"/>
                  </a:cubicBezTo>
                  <a:cubicBezTo>
                    <a:pt x="27" y="2373"/>
                    <a:pt x="27" y="2427"/>
                    <a:pt x="54" y="2463"/>
                  </a:cubicBezTo>
                  <a:cubicBezTo>
                    <a:pt x="62" y="2480"/>
                    <a:pt x="89" y="2489"/>
                    <a:pt x="107" y="2489"/>
                  </a:cubicBezTo>
                  <a:cubicBezTo>
                    <a:pt x="125" y="2489"/>
                    <a:pt x="143" y="2480"/>
                    <a:pt x="161" y="2472"/>
                  </a:cubicBezTo>
                  <a:cubicBezTo>
                    <a:pt x="205" y="2436"/>
                    <a:pt x="259" y="2409"/>
                    <a:pt x="312" y="2382"/>
                  </a:cubicBezTo>
                  <a:cubicBezTo>
                    <a:pt x="446" y="2311"/>
                    <a:pt x="607" y="2231"/>
                    <a:pt x="598" y="2017"/>
                  </a:cubicBezTo>
                  <a:cubicBezTo>
                    <a:pt x="589" y="1704"/>
                    <a:pt x="535" y="1240"/>
                    <a:pt x="473" y="901"/>
                  </a:cubicBezTo>
                  <a:cubicBezTo>
                    <a:pt x="437" y="759"/>
                    <a:pt x="375" y="625"/>
                    <a:pt x="312" y="491"/>
                  </a:cubicBezTo>
                  <a:cubicBezTo>
                    <a:pt x="241" y="348"/>
                    <a:pt x="170" y="206"/>
                    <a:pt x="152" y="72"/>
                  </a:cubicBezTo>
                  <a:cubicBezTo>
                    <a:pt x="152" y="27"/>
                    <a:pt x="116" y="0"/>
                    <a:pt x="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8" name="Google Shape;1038;p33"/>
          <p:cNvSpPr/>
          <p:nvPr/>
        </p:nvSpPr>
        <p:spPr>
          <a:xfrm>
            <a:off x="2728167" y="2336740"/>
            <a:ext cx="350199" cy="355388"/>
          </a:xfrm>
          <a:custGeom>
            <a:avLst/>
            <a:gdLst/>
            <a:ahLst/>
            <a:cxnLst/>
            <a:rect l="l" t="t" r="r" b="b"/>
            <a:pathLst>
              <a:path w="4176" h="4238" extrusionOk="0">
                <a:moveTo>
                  <a:pt x="1865" y="223"/>
                </a:moveTo>
                <a:cubicBezTo>
                  <a:pt x="2766" y="223"/>
                  <a:pt x="3498" y="964"/>
                  <a:pt x="3498" y="1865"/>
                </a:cubicBezTo>
                <a:cubicBezTo>
                  <a:pt x="3498" y="2766"/>
                  <a:pt x="2766" y="3497"/>
                  <a:pt x="1865" y="3497"/>
                </a:cubicBezTo>
                <a:cubicBezTo>
                  <a:pt x="955" y="3497"/>
                  <a:pt x="224" y="2766"/>
                  <a:pt x="224" y="1865"/>
                </a:cubicBezTo>
                <a:cubicBezTo>
                  <a:pt x="224" y="964"/>
                  <a:pt x="955" y="223"/>
                  <a:pt x="1865" y="223"/>
                </a:cubicBezTo>
                <a:close/>
                <a:moveTo>
                  <a:pt x="1865" y="0"/>
                </a:moveTo>
                <a:cubicBezTo>
                  <a:pt x="839" y="0"/>
                  <a:pt x="1" y="839"/>
                  <a:pt x="1" y="1865"/>
                </a:cubicBezTo>
                <a:cubicBezTo>
                  <a:pt x="1" y="2891"/>
                  <a:pt x="839" y="3720"/>
                  <a:pt x="1865" y="3720"/>
                </a:cubicBezTo>
                <a:cubicBezTo>
                  <a:pt x="2561" y="3720"/>
                  <a:pt x="3176" y="3337"/>
                  <a:pt x="3489" y="2757"/>
                </a:cubicBezTo>
                <a:lnTo>
                  <a:pt x="3489" y="2757"/>
                </a:lnTo>
                <a:cubicBezTo>
                  <a:pt x="3480" y="3292"/>
                  <a:pt x="3507" y="3908"/>
                  <a:pt x="3640" y="4095"/>
                </a:cubicBezTo>
                <a:cubicBezTo>
                  <a:pt x="3703" y="4184"/>
                  <a:pt x="3774" y="4238"/>
                  <a:pt x="3846" y="4238"/>
                </a:cubicBezTo>
                <a:cubicBezTo>
                  <a:pt x="3854" y="4238"/>
                  <a:pt x="3872" y="4229"/>
                  <a:pt x="3881" y="4229"/>
                </a:cubicBezTo>
                <a:cubicBezTo>
                  <a:pt x="4086" y="4175"/>
                  <a:pt x="4158" y="3693"/>
                  <a:pt x="4167" y="3551"/>
                </a:cubicBezTo>
                <a:cubicBezTo>
                  <a:pt x="4176" y="3506"/>
                  <a:pt x="4149" y="3470"/>
                  <a:pt x="4104" y="3470"/>
                </a:cubicBezTo>
                <a:cubicBezTo>
                  <a:pt x="4098" y="3469"/>
                  <a:pt x="4093" y="3469"/>
                  <a:pt x="4087" y="3469"/>
                </a:cubicBezTo>
                <a:cubicBezTo>
                  <a:pt x="4051" y="3469"/>
                  <a:pt x="4024" y="3494"/>
                  <a:pt x="4024" y="3533"/>
                </a:cubicBezTo>
                <a:cubicBezTo>
                  <a:pt x="3997" y="3809"/>
                  <a:pt x="3908" y="4068"/>
                  <a:pt x="3846" y="4086"/>
                </a:cubicBezTo>
                <a:cubicBezTo>
                  <a:pt x="3837" y="4086"/>
                  <a:pt x="3810" y="4077"/>
                  <a:pt x="3756" y="4006"/>
                </a:cubicBezTo>
                <a:cubicBezTo>
                  <a:pt x="3631" y="3827"/>
                  <a:pt x="3623" y="3042"/>
                  <a:pt x="3658" y="2355"/>
                </a:cubicBezTo>
                <a:cubicBezTo>
                  <a:pt x="3694" y="2195"/>
                  <a:pt x="3721" y="2034"/>
                  <a:pt x="3721" y="1865"/>
                </a:cubicBezTo>
                <a:cubicBezTo>
                  <a:pt x="3721" y="839"/>
                  <a:pt x="2891" y="0"/>
                  <a:pt x="186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27"/>
          <p:cNvSpPr txBox="1">
            <a:spLocks noGrp="1"/>
          </p:cNvSpPr>
          <p:nvPr>
            <p:ph type="title"/>
          </p:nvPr>
        </p:nvSpPr>
        <p:spPr>
          <a:xfrm>
            <a:off x="1432200" y="3615175"/>
            <a:ext cx="6279600" cy="92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b="1" dirty="0">
                <a:latin typeface="Cambria" panose="02040503050406030204" pitchFamily="18" charset="0"/>
                <a:ea typeface="Cambria" panose="02040503050406030204" pitchFamily="18" charset="0"/>
              </a:rPr>
              <a:t>HOẠT ĐỘNG NHÓM</a:t>
            </a:r>
            <a:endParaRPr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3" name="Google Shape;293;p27"/>
          <p:cNvSpPr txBox="1">
            <a:spLocks noGrp="1"/>
          </p:cNvSpPr>
          <p:nvPr>
            <p:ph type="title" idx="2"/>
          </p:nvPr>
        </p:nvSpPr>
        <p:spPr>
          <a:xfrm>
            <a:off x="747131" y="1238541"/>
            <a:ext cx="3594410" cy="17901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/>
          <a:p>
            <a:pPr lvl="0" algn="l" rtl="0">
              <a:spcBef>
                <a:spcPts val="0"/>
              </a:spcBef>
              <a:spcAft>
                <a:spcPts val="0"/>
              </a:spcAft>
            </a:pP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lượng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5-6 Hs/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sơ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đồ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gạch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ý,….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Kỹ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thuật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trải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b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luận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5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Google Shape;293;p27">
            <a:extLst>
              <a:ext uri="{FF2B5EF4-FFF2-40B4-BE49-F238E27FC236}">
                <a16:creationId xmlns:a16="http://schemas.microsoft.com/office/drawing/2014/main" id="{E6D447E1-8CF4-4C05-9856-B3085B8437E7}"/>
              </a:ext>
            </a:extLst>
          </p:cNvPr>
          <p:cNvSpPr txBox="1">
            <a:spLocks/>
          </p:cNvSpPr>
          <p:nvPr/>
        </p:nvSpPr>
        <p:spPr>
          <a:xfrm>
            <a:off x="4787590" y="1238541"/>
            <a:ext cx="3594410" cy="1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Quicksand"/>
              <a:buNone/>
              <a:defRPr sz="27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Quicksand"/>
              <a:buNone/>
              <a:defRPr sz="2400" b="0" i="0" u="none" strike="noStrike" cap="none"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tất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đưa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ra.</a:t>
            </a:r>
          </a:p>
          <a:p>
            <a:pPr algn="l"/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4/6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nhiệm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vụ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0"/>
      <p:bldP spid="29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9A0401-7A3F-407F-8F42-D28970DB0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NHIỆM VỤ THẢO LUẬN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B959B-8764-4A48-B657-1DCC3AB680ED}"/>
              </a:ext>
            </a:extLst>
          </p:cNvPr>
          <p:cNvSpPr txBox="1"/>
          <p:nvPr/>
        </p:nvSpPr>
        <p:spPr>
          <a:xfrm>
            <a:off x="364274" y="1286107"/>
            <a:ext cx="6095999" cy="3416320"/>
          </a:xfrm>
          <a:prstGeom prst="rect">
            <a:avLst/>
          </a:prstGeom>
          <a:solidFill>
            <a:schemeClr val="accent6">
              <a:lumMod val="90000"/>
            </a:schemeClr>
          </a:solidFill>
        </p:spPr>
        <p:txBody>
          <a:bodyPr wrap="square">
            <a:spAutoFit/>
          </a:bodyPr>
          <a:lstStyle/>
          <a:p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Đọc văn bản </a:t>
            </a:r>
            <a:r>
              <a:rPr lang="en" sz="1800" b="1" i="1" dirty="0">
                <a:latin typeface="Cambria" panose="02040503050406030204" pitchFamily="18" charset="0"/>
                <a:ea typeface="Cambria" panose="02040503050406030204" pitchFamily="18" charset="0"/>
              </a:rPr>
              <a:t>Người phụ nữ hết lòng làm thiện nguyện </a:t>
            </a: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và trả lời các yêu cầu dưới đây.</a:t>
            </a:r>
            <a:b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1: 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Đối tượng được nhắc đến trong văn bản là ai?</a:t>
            </a:r>
            <a:b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2: 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Đối tượng ấy được giới thiệu qua những chi tiết nào?</a:t>
            </a:r>
            <a:b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3: 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Xác định bố cục của bài viết và cho biết nội dung từng phần.</a:t>
            </a:r>
            <a:b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4: 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Xác định những từ ngữ thể hiện tình cảm, thái độ, quan điểm của người viết.</a:t>
            </a:r>
          </a:p>
          <a:p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5: 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Tại sao người viết lại lựa chọn nhân vật này để thể hiện tình cảm, cảm xúc?</a:t>
            </a:r>
          </a:p>
          <a:p>
            <a:r>
              <a:rPr lang="en" sz="1800" b="1" dirty="0">
                <a:latin typeface="Cambria" panose="02040503050406030204" pitchFamily="18" charset="0"/>
                <a:ea typeface="Cambria" panose="02040503050406030204" pitchFamily="18" charset="0"/>
              </a:rPr>
              <a:t>Câu 6: </a:t>
            </a:r>
            <a:r>
              <a:rPr lang="en" sz="1800" dirty="0">
                <a:latin typeface="Cambria" panose="02040503050406030204" pitchFamily="18" charset="0"/>
                <a:ea typeface="Cambria" panose="02040503050406030204" pitchFamily="18" charset="0"/>
              </a:rPr>
              <a:t>Qua văn bản đã đọc, em hãy đưa ra 3 yêu cầu cần thiết đối với 1 bài viết biểu cảm về con người, sự việc.</a:t>
            </a:r>
            <a:endParaRPr lang="en-US" sz="1800" dirty="0"/>
          </a:p>
        </p:txBody>
      </p:sp>
      <p:pic>
        <p:nvPicPr>
          <p:cNvPr id="1026" name="Picture 2" descr="Book Lovers on Behance">
            <a:extLst>
              <a:ext uri="{FF2B5EF4-FFF2-40B4-BE49-F238E27FC236}">
                <a16:creationId xmlns:a16="http://schemas.microsoft.com/office/drawing/2014/main" id="{6B83448F-6C40-4676-9BF5-A31711C0DE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89" b="98764" l="10000" r="95476">
                        <a14:foregroundMark x1="20595" y1="38319" x2="23571" y2="40667"/>
                        <a14:foregroundMark x1="34167" y1="45488" x2="33214" y2="44376"/>
                        <a14:foregroundMark x1="69405" y1="78863" x2="59167" y2="92831"/>
                        <a14:foregroundMark x1="58810" y1="93943" x2="84405" y2="98764"/>
                        <a14:foregroundMark x1="94643" y1="93078" x2="95476" y2="96168"/>
                        <a14:foregroundMark x1="77024" y1="79481" x2="77738" y2="82942"/>
                        <a14:foregroundMark x1="81071" y1="75155" x2="60833" y2="81211"/>
                        <a14:foregroundMark x1="51310" y1="93201" x2="49167" y2="97404"/>
                        <a14:foregroundMark x1="33810" y1="89864" x2="39881" y2="97651"/>
                        <a14:foregroundMark x1="39881" y1="97651" x2="39881" y2="97651"/>
                        <a14:foregroundMark x1="18214" y1="84302" x2="18214" y2="84302"/>
                        <a14:foregroundMark x1="19286" y1="84796" x2="18452" y2="847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557" y="1486828"/>
            <a:ext cx="3696275" cy="356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5 Minute Countdown Timer with Music For Kids!">
            <a:hlinkClick r:id="" action="ppaction://media"/>
            <a:extLst>
              <a:ext uri="{FF2B5EF4-FFF2-40B4-BE49-F238E27FC236}">
                <a16:creationId xmlns:a16="http://schemas.microsoft.com/office/drawing/2014/main" id="{EC311D61-C002-406C-A049-7AC26F0758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02914" y="443260"/>
            <a:ext cx="1676812" cy="94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7548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4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EC29-4D9E-4302-985B-BCB825CC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D3EAF2-91EB-4A22-8688-A64403C8EEC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45171" y="1252625"/>
            <a:ext cx="3795647" cy="469800"/>
          </a:xfrm>
        </p:spPr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6076F7F-F2FC-4B9A-9850-ED3E883DE02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45171" y="1487525"/>
            <a:ext cx="4754653" cy="892116"/>
          </a:xfrm>
        </p:spPr>
        <p:txBody>
          <a:bodyPr/>
          <a:lstStyle/>
          <a:p>
            <a:pPr algn="l"/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bản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Nhung</a:t>
            </a:r>
          </a:p>
        </p:txBody>
      </p:sp>
      <p:pic>
        <p:nvPicPr>
          <p:cNvPr id="4098" name="Picture 2" descr="Bà Nguyễn Thị Nhung (mặc áo bộ đội) tham gia phát cháo cho người nghèo &#10; /// Ảnh: V.T">
            <a:extLst>
              <a:ext uri="{FF2B5EF4-FFF2-40B4-BE49-F238E27FC236}">
                <a16:creationId xmlns:a16="http://schemas.microsoft.com/office/drawing/2014/main" id="{B934676F-1BCD-427D-9D36-032504E80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183" y="1085385"/>
            <a:ext cx="3963639" cy="2972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4">
            <a:extLst>
              <a:ext uri="{FF2B5EF4-FFF2-40B4-BE49-F238E27FC236}">
                <a16:creationId xmlns:a16="http://schemas.microsoft.com/office/drawing/2014/main" id="{38C8A6FE-A85B-4D51-AD45-87AB0A632247}"/>
              </a:ext>
            </a:extLst>
          </p:cNvPr>
          <p:cNvSpPr txBox="1">
            <a:spLocks/>
          </p:cNvSpPr>
          <p:nvPr/>
        </p:nvSpPr>
        <p:spPr>
          <a:xfrm>
            <a:off x="345172" y="2334351"/>
            <a:ext cx="3795647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dk2"/>
                </a:solidFill>
                <a:latin typeface="Staatliches"/>
                <a:ea typeface="Staatliches"/>
                <a:cs typeface="Staatliches"/>
                <a:sym typeface="Staatliches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Staatliches"/>
              <a:buNone/>
              <a:defRPr sz="2000" b="0" i="0" u="none" strike="noStrike" cap="none">
                <a:solidFill>
                  <a:schemeClr val="accent1"/>
                </a:solidFill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58B265ED-1222-4E42-98BC-B76F06791A8B}"/>
              </a:ext>
            </a:extLst>
          </p:cNvPr>
          <p:cNvSpPr txBox="1">
            <a:spLocks/>
          </p:cNvSpPr>
          <p:nvPr/>
        </p:nvSpPr>
        <p:spPr>
          <a:xfrm>
            <a:off x="345172" y="2804151"/>
            <a:ext cx="4918204" cy="1858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marR="0" lvl="1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marR="0" lvl="2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marR="0" lvl="3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marR="0" lvl="4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marR="0" lvl="5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marR="0" lvl="6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marR="0" lvl="7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marR="0" lvl="8" indent="-3302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Quicksand"/>
              <a:buNone/>
              <a:defRPr sz="1600" b="0" i="0" u="none" strike="noStrike" cap="none">
                <a:solidFill>
                  <a:schemeClr val="dk2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pPr algn="l">
              <a:lnSpc>
                <a:spcPct val="150000"/>
              </a:lnSpc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chi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ở.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Tuổi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cảnh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Nhung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thiện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nguyện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973042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  <p:bldP spid="6" grpId="0" build="p"/>
      <p:bldP spid="8" grpId="0"/>
      <p:bldP spid="9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EC29-4D9E-4302-985B-BCB825CC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D3EAF2-91EB-4A22-8688-A64403C8EEC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3995338" y="1116126"/>
            <a:ext cx="3795647" cy="469800"/>
          </a:xfrm>
        </p:spPr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6076F7F-F2FC-4B9A-9850-ED3E883DE02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805583" y="1497024"/>
            <a:ext cx="4041051" cy="3118131"/>
          </a:xfrm>
        </p:spPr>
        <p:txBody>
          <a:bodyPr anchor="t"/>
          <a:lstStyle/>
          <a:p>
            <a:pPr algn="l">
              <a:lnSpc>
                <a:spcPct val="150000"/>
              </a:lnSpc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Bố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cục</a:t>
            </a:r>
            <a:endParaRPr lang="en-US" sz="18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1: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Nhung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Nhung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suy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nghĩ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1800" b="1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Khẳng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Nhung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122" name="Picture 2" descr="'Bụt' giữa đời thường: Bỏ việc vì thương người nghèo - ảnh 1">
            <a:extLst>
              <a:ext uri="{FF2B5EF4-FFF2-40B4-BE49-F238E27FC236}">
                <a16:creationId xmlns:a16="http://schemas.microsoft.com/office/drawing/2014/main" id="{69C3F170-59D6-4B09-94C4-075FCE56B2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5" y="1449659"/>
            <a:ext cx="4730738" cy="3076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11066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EC29-4D9E-4302-985B-BCB825CC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D3EAF2-91EB-4A22-8688-A64403C8EEC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297366" y="1116126"/>
            <a:ext cx="7493620" cy="469800"/>
          </a:xfrm>
        </p:spPr>
        <p:txBody>
          <a:bodyPr/>
          <a:lstStyle/>
          <a:p>
            <a:pPr algn="l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4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6076F7F-F2FC-4B9A-9850-ED3E883DE02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297367" y="1497024"/>
            <a:ext cx="4832194" cy="3118131"/>
          </a:xfrm>
        </p:spPr>
        <p:txBody>
          <a:bodyPr anchor="t"/>
          <a:lstStyle/>
          <a:p>
            <a:pPr algn="l">
              <a:lnSpc>
                <a:spcPct val="150000"/>
              </a:lnSpc>
            </a:pP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17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quên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Nguyễn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Thị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Nhung,….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xúc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trước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tuyệt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vời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Nụ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cười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rạng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rỡ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khuôn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phúc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hậu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cảm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phục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trọng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endParaRPr lang="en-US" sz="1700" i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đỗi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gần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gũi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ấm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i="1" dirty="0" err="1">
                <a:latin typeface="Cambria" panose="02040503050406030204" pitchFamily="18" charset="0"/>
                <a:ea typeface="Cambria" panose="02040503050406030204" pitchFamily="18" charset="0"/>
              </a:rPr>
              <a:t>áp</a:t>
            </a: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Tx/>
              <a:buChar char="-"/>
            </a:pPr>
            <a:r>
              <a:rPr lang="en-US" sz="1700" i="1" dirty="0">
                <a:latin typeface="Cambria" panose="02040503050406030204" pitchFamily="18" charset="0"/>
                <a:ea typeface="Cambria" panose="02040503050406030204" pitchFamily="18" charset="0"/>
              </a:rPr>
              <a:t>….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2B075AC-888B-4CF7-BF6C-2DE277EAF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4753" y="1497024"/>
            <a:ext cx="3800302" cy="284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80744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EDEC29-4D9E-4302-985B-BCB825CCE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ED3EAF2-91EB-4A22-8688-A64403C8EECD}"/>
              </a:ext>
            </a:extLst>
          </p:cNvPr>
          <p:cNvSpPr>
            <a:spLocks noGrp="1"/>
          </p:cNvSpPr>
          <p:nvPr>
            <p:ph type="subTitle" idx="3"/>
          </p:nvPr>
        </p:nvSpPr>
        <p:spPr>
          <a:xfrm>
            <a:off x="4445620" y="1101258"/>
            <a:ext cx="3345366" cy="469800"/>
          </a:xfrm>
        </p:spPr>
        <p:txBody>
          <a:bodyPr/>
          <a:lstStyle/>
          <a:p>
            <a:pPr algn="l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5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6076F7F-F2FC-4B9A-9850-ED3E883DE026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4386148" y="1739590"/>
            <a:ext cx="4207725" cy="2638329"/>
          </a:xfrm>
        </p:spPr>
        <p:txBody>
          <a:bodyPr anchor="t"/>
          <a:lstStyle/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Nhung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tiêu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tình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yêu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thương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đoàn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kết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Nhung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gương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en-US" sz="1700" dirty="0" err="1">
                <a:latin typeface="Cambria" panose="02040503050406030204" pitchFamily="18" charset="0"/>
                <a:ea typeface="Cambria" panose="02040503050406030204" pitchFamily="18" charset="0"/>
              </a:rPr>
              <a:t>ngợi</a:t>
            </a:r>
            <a:r>
              <a:rPr lang="en-US" sz="17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170" name="Picture 2" descr="Bà Nguyễn Thị Nhung luôn xúc động khi kể về hành trình làm thiện nguyện của mình /// VŨ THƠ">
            <a:extLst>
              <a:ext uri="{FF2B5EF4-FFF2-40B4-BE49-F238E27FC236}">
                <a16:creationId xmlns:a16="http://schemas.microsoft.com/office/drawing/2014/main" id="{825F4DB3-F66F-4F65-A19A-7B7F07ED5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66" y="1571058"/>
            <a:ext cx="3907382" cy="2930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403512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</p:bldLst>
  </p:timing>
</p:sld>
</file>

<file path=ppt/theme/theme1.xml><?xml version="1.0" encoding="utf-8"?>
<a:theme xmlns:a="http://schemas.openxmlformats.org/drawingml/2006/main" name="Custom Avatar App by Slidesgo">
  <a:themeElements>
    <a:clrScheme name="Simple Light">
      <a:dk1>
        <a:srgbClr val="F7C374"/>
      </a:dk1>
      <a:lt1>
        <a:srgbClr val="FFFFFF"/>
      </a:lt1>
      <a:dk2>
        <a:srgbClr val="2B343B"/>
      </a:dk2>
      <a:lt2>
        <a:srgbClr val="EEEEEE"/>
      </a:lt2>
      <a:accent1>
        <a:srgbClr val="FB9178"/>
      </a:accent1>
      <a:accent2>
        <a:srgbClr val="9C663F"/>
      </a:accent2>
      <a:accent3>
        <a:srgbClr val="F7C374"/>
      </a:accent3>
      <a:accent4>
        <a:srgbClr val="D9D9D9"/>
      </a:accent4>
      <a:accent5>
        <a:srgbClr val="2B343B"/>
      </a:accent5>
      <a:accent6>
        <a:srgbClr val="F9FBFC"/>
      </a:accent6>
      <a:hlink>
        <a:srgbClr val="F7C37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1059</Words>
  <Application>Microsoft Office PowerPoint</Application>
  <PresentationFormat>On-screen Show (16:9)</PresentationFormat>
  <Paragraphs>130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Arial</vt:lpstr>
      <vt:lpstr>Quicksand</vt:lpstr>
      <vt:lpstr>#9Slide03 BoosterNextFYBlack</vt:lpstr>
      <vt:lpstr>Staatliches</vt:lpstr>
      <vt:lpstr>Cambria</vt:lpstr>
      <vt:lpstr>Custom Avatar App by Slidesgo</vt:lpstr>
      <vt:lpstr>VIẾT BÀI VĂN BIỂU CẢM VỀ CON NGƯỜI HOẶC SỰ VIỆC</vt:lpstr>
      <vt:lpstr>MỤC TIÊU BÀI HỌC</vt:lpstr>
      <vt:lpstr>NHỮNG YÊU CẦU ĐỐI VỚI BÀI VĂN BIỂU CẢM VỀ CON NGƯỜI HOẶC SỰ VIỆC</vt:lpstr>
      <vt:lpstr>HOẠT ĐỘNG NHÓM</vt:lpstr>
      <vt:lpstr>NHIỆM VỤ THẢO LUẬN</vt:lpstr>
      <vt:lpstr>Một số gợi ý</vt:lpstr>
      <vt:lpstr>Một số gợi ý</vt:lpstr>
      <vt:lpstr>Một số gợi ý</vt:lpstr>
      <vt:lpstr>Một số gợi ý</vt:lpstr>
      <vt:lpstr>Yêu cầu đối với bài văn biểu cảm về con người, sự việc</vt:lpstr>
      <vt:lpstr>Dàn ý gợi ý</vt:lpstr>
      <vt:lpstr>II. THỰC HÀNH VIẾT THEO CÁC BƯỚC</vt:lpstr>
      <vt:lpstr>1. Trước khi viết</vt:lpstr>
      <vt:lpstr>1. Trước khi viết</vt:lpstr>
      <vt:lpstr>PowerPoint Presentation</vt:lpstr>
      <vt:lpstr>1. Trước khi viết</vt:lpstr>
      <vt:lpstr>2. Viết bài</vt:lpstr>
      <vt:lpstr>3. Chỉnh sửa bài viết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VIẾT BÀI VĂN BIỂU CẢM VỀ CON NGƯỜI HOẶC SỰ VIỆC</dc:title>
  <cp:lastModifiedBy>Dương Uyên</cp:lastModifiedBy>
  <cp:revision>5</cp:revision>
  <dcterms:modified xsi:type="dcterms:W3CDTF">2022-06-29T17:57:39Z</dcterms:modified>
</cp:coreProperties>
</file>