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4"/>
  </p:notesMasterIdLst>
  <p:sldIdLst>
    <p:sldId id="259" r:id="rId2"/>
    <p:sldId id="288" r:id="rId3"/>
    <p:sldId id="256" r:id="rId4"/>
    <p:sldId id="261" r:id="rId5"/>
    <p:sldId id="262" r:id="rId6"/>
    <p:sldId id="272" r:id="rId7"/>
    <p:sldId id="294" r:id="rId8"/>
    <p:sldId id="295" r:id="rId9"/>
    <p:sldId id="265" r:id="rId10"/>
    <p:sldId id="269" r:id="rId11"/>
    <p:sldId id="274" r:id="rId12"/>
    <p:sldId id="289" r:id="rId13"/>
    <p:sldId id="290" r:id="rId14"/>
    <p:sldId id="299" r:id="rId15"/>
    <p:sldId id="291" r:id="rId16"/>
    <p:sldId id="297" r:id="rId17"/>
    <p:sldId id="300" r:id="rId18"/>
    <p:sldId id="292" r:id="rId19"/>
    <p:sldId id="293" r:id="rId20"/>
    <p:sldId id="281" r:id="rId21"/>
    <p:sldId id="280" r:id="rId22"/>
    <p:sldId id="277" r:id="rId23"/>
  </p:sldIdLst>
  <p:sldSz cx="9144000" cy="5143500" type="screen16x9"/>
  <p:notesSz cx="6858000" cy="9144000"/>
  <p:embeddedFontLst>
    <p:embeddedFont>
      <p:font typeface="#9Slide04 SFU Belle" panose="00000400000000000000" pitchFamily="2" charset="0"/>
      <p:regular r:id="rId25"/>
    </p:embeddedFont>
    <p:embeddedFont>
      <p:font typeface="#9Slide04 SFU Fenice" panose="00000400000000000000" pitchFamily="2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ndal" panose="020B0604020202020204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BAA5EE-4652-4A89-99F4-01B6D1C854B2}">
  <a:tblStyle styleId="{3DBAA5EE-4652-4A89-99F4-01B6D1C854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ga512c349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6" name="Google Shape;3346;ga512c349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a7ec2e3007_1_3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a7ec2e3007_1_3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ga7ec2e3007_1_23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0" name="Google Shape;3880;ga7ec2e3007_1_23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" name="Google Shape;3785;ga7ec2e3007_1_2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6" name="Google Shape;3786;ga7ec2e3007_1_2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ga484111751_0_2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8" name="Google Shape;3458;ga484111751_0_2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ga484111751_0_3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4" name="Google Shape;3474;ga484111751_0_3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a7ec2e3007_1_1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a7ec2e3007_1_1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a7ec2e3007_1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6" name="Google Shape;3496;ga7ec2e3007_1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a7f68dac51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a7f68dac51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Google Shape;3674;ga7ec2e3007_1_2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5" name="Google Shape;3675;ga7ec2e3007_1_2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63475" y="-514545"/>
            <a:ext cx="6019994" cy="602018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653205" y="3246602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6038" y="4255483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14318" y="601177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610949" y="894807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41870" y="58827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9894" y="1057676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43874" y="957689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649030" y="995835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733589" y="960814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658339" y="991734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244007" y="350673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24400" y="365515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14036" y="373587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625335" y="948446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023399" y="77939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572464" y="-547168"/>
            <a:ext cx="25731" cy="25731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914" y="343"/>
                </a:moveTo>
                <a:cubicBezTo>
                  <a:pt x="914" y="913"/>
                  <a:pt x="1" y="0"/>
                  <a:pt x="572" y="0"/>
                </a:cubicBezTo>
                <a:cubicBezTo>
                  <a:pt x="743" y="0"/>
                  <a:pt x="914" y="172"/>
                  <a:pt x="914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36413" y="173508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233188" y="2143320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716771" y="1065126"/>
            <a:ext cx="52182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716771" y="3432677"/>
            <a:ext cx="36597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bg>
      <p:bgPr>
        <a:solidFill>
          <a:schemeClr val="dk2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0"/>
          <p:cNvSpPr/>
          <p:nvPr/>
        </p:nvSpPr>
        <p:spPr>
          <a:xfrm rot="-971638">
            <a:off x="1322864" y="3388703"/>
            <a:ext cx="427994" cy="814680"/>
          </a:xfrm>
          <a:custGeom>
            <a:avLst/>
            <a:gdLst/>
            <a:ahLst/>
            <a:cxnLst/>
            <a:rect l="l" t="t" r="r" b="b"/>
            <a:pathLst>
              <a:path w="11480" h="21852" extrusionOk="0">
                <a:moveTo>
                  <a:pt x="8946" y="15549"/>
                </a:moveTo>
                <a:cubicBezTo>
                  <a:pt x="10720" y="18732"/>
                  <a:pt x="11480" y="21851"/>
                  <a:pt x="10941" y="19856"/>
                </a:cubicBezTo>
                <a:cubicBezTo>
                  <a:pt x="9785" y="15597"/>
                  <a:pt x="9580" y="10736"/>
                  <a:pt x="7379" y="6936"/>
                </a:cubicBezTo>
                <a:cubicBezTo>
                  <a:pt x="5020" y="3057"/>
                  <a:pt x="2375" y="3247"/>
                  <a:pt x="95" y="1"/>
                </a:cubicBezTo>
                <a:cubicBezTo>
                  <a:pt x="0" y="777"/>
                  <a:pt x="48" y="1584"/>
                  <a:pt x="206" y="2360"/>
                </a:cubicBezTo>
                <a:cubicBezTo>
                  <a:pt x="634" y="4466"/>
                  <a:pt x="444" y="3785"/>
                  <a:pt x="1979" y="3785"/>
                </a:cubicBezTo>
                <a:cubicBezTo>
                  <a:pt x="2375" y="3785"/>
                  <a:pt x="2755" y="3848"/>
                  <a:pt x="3120" y="3991"/>
                </a:cubicBezTo>
                <a:cubicBezTo>
                  <a:pt x="2312" y="3880"/>
                  <a:pt x="1504" y="4007"/>
                  <a:pt x="776" y="4323"/>
                </a:cubicBezTo>
                <a:cubicBezTo>
                  <a:pt x="3072" y="9818"/>
                  <a:pt x="5621" y="9438"/>
                  <a:pt x="8946" y="15549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0"/>
          <p:cNvSpPr/>
          <p:nvPr/>
        </p:nvSpPr>
        <p:spPr>
          <a:xfrm rot="-971638">
            <a:off x="1454691" y="3119876"/>
            <a:ext cx="349479" cy="1094480"/>
          </a:xfrm>
          <a:custGeom>
            <a:avLst/>
            <a:gdLst/>
            <a:ahLst/>
            <a:cxnLst/>
            <a:rect l="l" t="t" r="r" b="b"/>
            <a:pathLst>
              <a:path w="9374" h="29357" extrusionOk="0">
                <a:moveTo>
                  <a:pt x="5241" y="7316"/>
                </a:moveTo>
                <a:cubicBezTo>
                  <a:pt x="5178" y="6018"/>
                  <a:pt x="4988" y="4529"/>
                  <a:pt x="5114" y="2962"/>
                </a:cubicBezTo>
                <a:cubicBezTo>
                  <a:pt x="5288" y="397"/>
                  <a:pt x="5859" y="1"/>
                  <a:pt x="4861" y="1426"/>
                </a:cubicBezTo>
                <a:cubicBezTo>
                  <a:pt x="253" y="7902"/>
                  <a:pt x="1251" y="4529"/>
                  <a:pt x="3563" y="8124"/>
                </a:cubicBezTo>
                <a:cubicBezTo>
                  <a:pt x="3800" y="8472"/>
                  <a:pt x="4006" y="8836"/>
                  <a:pt x="4196" y="9232"/>
                </a:cubicBezTo>
                <a:cubicBezTo>
                  <a:pt x="3848" y="8583"/>
                  <a:pt x="2771" y="7443"/>
                  <a:pt x="1235" y="6762"/>
                </a:cubicBezTo>
                <a:cubicBezTo>
                  <a:pt x="0" y="10388"/>
                  <a:pt x="4449" y="13000"/>
                  <a:pt x="5906" y="17640"/>
                </a:cubicBezTo>
                <a:cubicBezTo>
                  <a:pt x="6492" y="21677"/>
                  <a:pt x="7600" y="25604"/>
                  <a:pt x="9199" y="29356"/>
                </a:cubicBezTo>
                <a:lnTo>
                  <a:pt x="9374" y="29277"/>
                </a:lnTo>
                <a:cubicBezTo>
                  <a:pt x="6334" y="22136"/>
                  <a:pt x="5684" y="16690"/>
                  <a:pt x="5241" y="7316"/>
                </a:cubicBezTo>
                <a:close/>
              </a:path>
            </a:pathLst>
          </a:custGeom>
          <a:solidFill>
            <a:srgbClr val="99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0"/>
          <p:cNvSpPr/>
          <p:nvPr/>
        </p:nvSpPr>
        <p:spPr>
          <a:xfrm rot="-971638">
            <a:off x="1559863" y="2837387"/>
            <a:ext cx="233197" cy="1083854"/>
          </a:xfrm>
          <a:custGeom>
            <a:avLst/>
            <a:gdLst/>
            <a:ahLst/>
            <a:cxnLst/>
            <a:rect l="l" t="t" r="r" b="b"/>
            <a:pathLst>
              <a:path w="6255" h="29072" extrusionOk="0">
                <a:moveTo>
                  <a:pt x="2724" y="2645"/>
                </a:moveTo>
                <a:cubicBezTo>
                  <a:pt x="3167" y="3389"/>
                  <a:pt x="3753" y="4387"/>
                  <a:pt x="3848" y="5162"/>
                </a:cubicBezTo>
                <a:cubicBezTo>
                  <a:pt x="3531" y="4371"/>
                  <a:pt x="3040" y="3658"/>
                  <a:pt x="2391" y="3088"/>
                </a:cubicBezTo>
                <a:cubicBezTo>
                  <a:pt x="491" y="5748"/>
                  <a:pt x="0" y="9200"/>
                  <a:pt x="190" y="12446"/>
                </a:cubicBezTo>
                <a:cubicBezTo>
                  <a:pt x="744" y="23308"/>
                  <a:pt x="1710" y="29071"/>
                  <a:pt x="1457" y="26142"/>
                </a:cubicBezTo>
                <a:cubicBezTo>
                  <a:pt x="776" y="18653"/>
                  <a:pt x="4434" y="13792"/>
                  <a:pt x="4766" y="6461"/>
                </a:cubicBezTo>
                <a:cubicBezTo>
                  <a:pt x="4893" y="4434"/>
                  <a:pt x="4750" y="2471"/>
                  <a:pt x="6255" y="1"/>
                </a:cubicBezTo>
                <a:cubicBezTo>
                  <a:pt x="5431" y="206"/>
                  <a:pt x="3959" y="1077"/>
                  <a:pt x="2724" y="2645"/>
                </a:cubicBezTo>
                <a:close/>
              </a:path>
            </a:pathLst>
          </a:custGeom>
          <a:solidFill>
            <a:srgbClr val="8DC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0"/>
          <p:cNvSpPr/>
          <p:nvPr/>
        </p:nvSpPr>
        <p:spPr>
          <a:xfrm>
            <a:off x="1714500" y="1272100"/>
            <a:ext cx="5714700" cy="297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0"/>
          <p:cNvSpPr/>
          <p:nvPr/>
        </p:nvSpPr>
        <p:spPr>
          <a:xfrm>
            <a:off x="1819825" y="3935950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0"/>
          <p:cNvSpPr/>
          <p:nvPr/>
        </p:nvSpPr>
        <p:spPr>
          <a:xfrm>
            <a:off x="1555000" y="4019425"/>
            <a:ext cx="327000" cy="316425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0"/>
          <p:cNvSpPr/>
          <p:nvPr/>
        </p:nvSpPr>
        <p:spPr>
          <a:xfrm>
            <a:off x="1641700" y="3885700"/>
            <a:ext cx="109675" cy="109650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0"/>
          <p:cNvSpPr/>
          <p:nvPr/>
        </p:nvSpPr>
        <p:spPr>
          <a:xfrm>
            <a:off x="7258625" y="1215700"/>
            <a:ext cx="70100" cy="59975"/>
          </a:xfrm>
          <a:custGeom>
            <a:avLst/>
            <a:gdLst/>
            <a:ahLst/>
            <a:cxnLst/>
            <a:rect l="l" t="t" r="r" b="b"/>
            <a:pathLst>
              <a:path w="2804" h="2399" extrusionOk="0">
                <a:moveTo>
                  <a:pt x="1616" y="0"/>
                </a:moveTo>
                <a:cubicBezTo>
                  <a:pt x="539" y="0"/>
                  <a:pt x="1" y="1283"/>
                  <a:pt x="761" y="2043"/>
                </a:cubicBezTo>
                <a:cubicBezTo>
                  <a:pt x="1007" y="2289"/>
                  <a:pt x="1308" y="2399"/>
                  <a:pt x="1603" y="2399"/>
                </a:cubicBezTo>
                <a:cubicBezTo>
                  <a:pt x="2217" y="2399"/>
                  <a:pt x="2803" y="1920"/>
                  <a:pt x="2803" y="1203"/>
                </a:cubicBezTo>
                <a:cubicBezTo>
                  <a:pt x="2803" y="538"/>
                  <a:pt x="2265" y="0"/>
                  <a:pt x="1616" y="0"/>
                </a:cubicBez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0"/>
          <p:cNvSpPr/>
          <p:nvPr/>
        </p:nvSpPr>
        <p:spPr>
          <a:xfrm>
            <a:off x="7294650" y="1228175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0"/>
          <p:cNvSpPr/>
          <p:nvPr/>
        </p:nvSpPr>
        <p:spPr>
          <a:xfrm>
            <a:off x="7354825" y="1026575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0"/>
          <p:cNvSpPr/>
          <p:nvPr/>
        </p:nvSpPr>
        <p:spPr>
          <a:xfrm>
            <a:off x="8393495" y="22617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0"/>
          <p:cNvSpPr/>
          <p:nvPr/>
        </p:nvSpPr>
        <p:spPr>
          <a:xfrm>
            <a:off x="7775024" y="417292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0"/>
          <p:cNvSpPr/>
          <p:nvPr/>
        </p:nvSpPr>
        <p:spPr>
          <a:xfrm>
            <a:off x="607763" y="1083670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0"/>
          <p:cNvSpPr/>
          <p:nvPr/>
        </p:nvSpPr>
        <p:spPr>
          <a:xfrm>
            <a:off x="366150" y="4549670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0"/>
          <p:cNvSpPr/>
          <p:nvPr/>
        </p:nvSpPr>
        <p:spPr>
          <a:xfrm>
            <a:off x="8127468" y="3295414"/>
            <a:ext cx="1339337" cy="367053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0"/>
          <p:cNvSpPr/>
          <p:nvPr/>
        </p:nvSpPr>
        <p:spPr>
          <a:xfrm>
            <a:off x="366150" y="226183"/>
            <a:ext cx="701236" cy="192014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0"/>
          <p:cNvSpPr txBox="1">
            <a:spLocks noGrp="1"/>
          </p:cNvSpPr>
          <p:nvPr>
            <p:ph type="title"/>
          </p:nvPr>
        </p:nvSpPr>
        <p:spPr>
          <a:xfrm>
            <a:off x="736900" y="539496"/>
            <a:ext cx="770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20"/>
          <p:cNvSpPr txBox="1">
            <a:spLocks noGrp="1"/>
          </p:cNvSpPr>
          <p:nvPr>
            <p:ph type="subTitle" idx="1"/>
          </p:nvPr>
        </p:nvSpPr>
        <p:spPr>
          <a:xfrm>
            <a:off x="4626788" y="1547475"/>
            <a:ext cx="2438400" cy="2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6" name="Google Shape;1296;p20"/>
          <p:cNvSpPr txBox="1">
            <a:spLocks noGrp="1"/>
          </p:cNvSpPr>
          <p:nvPr>
            <p:ph type="subTitle" idx="2"/>
          </p:nvPr>
        </p:nvSpPr>
        <p:spPr>
          <a:xfrm>
            <a:off x="2078813" y="1547477"/>
            <a:ext cx="2441400" cy="2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7" name="Google Shape;1297;p20"/>
          <p:cNvSpPr/>
          <p:nvPr/>
        </p:nvSpPr>
        <p:spPr>
          <a:xfrm>
            <a:off x="2665763" y="2510125"/>
            <a:ext cx="1267500" cy="1267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" name="Google Shape;1298;p20"/>
          <p:cNvGrpSpPr/>
          <p:nvPr/>
        </p:nvGrpSpPr>
        <p:grpSpPr>
          <a:xfrm>
            <a:off x="2635778" y="2988278"/>
            <a:ext cx="1172832" cy="635823"/>
            <a:chOff x="1007090" y="1148778"/>
            <a:chExt cx="1172832" cy="635823"/>
          </a:xfrm>
        </p:grpSpPr>
        <p:sp>
          <p:nvSpPr>
            <p:cNvPr id="1299" name="Google Shape;1299;p20"/>
            <p:cNvSpPr/>
            <p:nvPr/>
          </p:nvSpPr>
          <p:spPr>
            <a:xfrm>
              <a:off x="1007090" y="1186104"/>
              <a:ext cx="235344" cy="295166"/>
            </a:xfrm>
            <a:custGeom>
              <a:avLst/>
              <a:gdLst/>
              <a:ahLst/>
              <a:cxnLst/>
              <a:rect l="l" t="t" r="r" b="b"/>
              <a:pathLst>
                <a:path w="4237" h="5314" extrusionOk="0">
                  <a:moveTo>
                    <a:pt x="109" y="0"/>
                  </a:moveTo>
                  <a:cubicBezTo>
                    <a:pt x="1" y="0"/>
                    <a:pt x="24" y="120"/>
                    <a:pt x="24" y="120"/>
                  </a:cubicBezTo>
                  <a:lnTo>
                    <a:pt x="2890" y="3714"/>
                  </a:lnTo>
                  <a:cubicBezTo>
                    <a:pt x="2685" y="4094"/>
                    <a:pt x="2938" y="4284"/>
                    <a:pt x="2938" y="4284"/>
                  </a:cubicBezTo>
                  <a:lnTo>
                    <a:pt x="4236" y="5313"/>
                  </a:lnTo>
                  <a:lnTo>
                    <a:pt x="4236" y="3904"/>
                  </a:lnTo>
                  <a:lnTo>
                    <a:pt x="4110" y="3017"/>
                  </a:lnTo>
                  <a:lnTo>
                    <a:pt x="3080" y="3651"/>
                  </a:lnTo>
                  <a:lnTo>
                    <a:pt x="167" y="9"/>
                  </a:lnTo>
                  <a:cubicBezTo>
                    <a:pt x="144" y="3"/>
                    <a:pt x="125" y="0"/>
                    <a:pt x="109" y="0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1235323" y="1230539"/>
              <a:ext cx="381761" cy="182132"/>
            </a:xfrm>
            <a:custGeom>
              <a:avLst/>
              <a:gdLst/>
              <a:ahLst/>
              <a:cxnLst/>
              <a:rect l="l" t="t" r="r" b="b"/>
              <a:pathLst>
                <a:path w="6873" h="3279" extrusionOk="0">
                  <a:moveTo>
                    <a:pt x="6872" y="1"/>
                  </a:moveTo>
                  <a:lnTo>
                    <a:pt x="1" y="2217"/>
                  </a:lnTo>
                  <a:lnTo>
                    <a:pt x="127" y="3278"/>
                  </a:lnTo>
                  <a:lnTo>
                    <a:pt x="6872" y="1172"/>
                  </a:lnTo>
                  <a:lnTo>
                    <a:pt x="6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1018977" y="1148778"/>
              <a:ext cx="216403" cy="240121"/>
            </a:xfrm>
            <a:custGeom>
              <a:avLst/>
              <a:gdLst/>
              <a:ahLst/>
              <a:cxnLst/>
              <a:rect l="l" t="t" r="r" b="b"/>
              <a:pathLst>
                <a:path w="3896" h="4323" extrusionOk="0">
                  <a:moveTo>
                    <a:pt x="951" y="0"/>
                  </a:moveTo>
                  <a:lnTo>
                    <a:pt x="0" y="760"/>
                  </a:lnTo>
                  <a:lnTo>
                    <a:pt x="2866" y="4323"/>
                  </a:lnTo>
                  <a:lnTo>
                    <a:pt x="3896" y="368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1170225" y="1282418"/>
              <a:ext cx="1009697" cy="502182"/>
            </a:xfrm>
            <a:custGeom>
              <a:avLst/>
              <a:gdLst/>
              <a:ahLst/>
              <a:cxnLst/>
              <a:rect l="l" t="t" r="r" b="b"/>
              <a:pathLst>
                <a:path w="18178" h="9041" extrusionOk="0">
                  <a:moveTo>
                    <a:pt x="1" y="2550"/>
                  </a:moveTo>
                  <a:lnTo>
                    <a:pt x="1" y="2550"/>
                  </a:lnTo>
                  <a:cubicBezTo>
                    <a:pt x="13" y="2563"/>
                    <a:pt x="28" y="2575"/>
                    <a:pt x="44" y="2585"/>
                  </a:cubicBezTo>
                  <a:lnTo>
                    <a:pt x="44" y="2585"/>
                  </a:lnTo>
                  <a:lnTo>
                    <a:pt x="1" y="2550"/>
                  </a:lnTo>
                  <a:close/>
                  <a:moveTo>
                    <a:pt x="8091" y="1"/>
                  </a:moveTo>
                  <a:cubicBezTo>
                    <a:pt x="8060" y="1"/>
                    <a:pt x="8029" y="6"/>
                    <a:pt x="7997" y="17"/>
                  </a:cubicBezTo>
                  <a:cubicBezTo>
                    <a:pt x="7015" y="286"/>
                    <a:pt x="1980" y="1869"/>
                    <a:pt x="1204" y="2123"/>
                  </a:cubicBezTo>
                  <a:cubicBezTo>
                    <a:pt x="1141" y="2138"/>
                    <a:pt x="1093" y="2170"/>
                    <a:pt x="1062" y="2218"/>
                  </a:cubicBezTo>
                  <a:cubicBezTo>
                    <a:pt x="889" y="2459"/>
                    <a:pt x="499" y="2626"/>
                    <a:pt x="232" y="2626"/>
                  </a:cubicBezTo>
                  <a:cubicBezTo>
                    <a:pt x="157" y="2626"/>
                    <a:pt x="92" y="2613"/>
                    <a:pt x="44" y="2585"/>
                  </a:cubicBezTo>
                  <a:lnTo>
                    <a:pt x="44" y="2585"/>
                  </a:lnTo>
                  <a:lnTo>
                    <a:pt x="7981" y="8899"/>
                  </a:lnTo>
                  <a:cubicBezTo>
                    <a:pt x="7981" y="8899"/>
                    <a:pt x="8157" y="9040"/>
                    <a:pt x="8490" y="9040"/>
                  </a:cubicBezTo>
                  <a:cubicBezTo>
                    <a:pt x="8657" y="9040"/>
                    <a:pt x="8862" y="9005"/>
                    <a:pt x="9105" y="8899"/>
                  </a:cubicBezTo>
                  <a:lnTo>
                    <a:pt x="17782" y="8741"/>
                  </a:lnTo>
                  <a:cubicBezTo>
                    <a:pt x="18067" y="8725"/>
                    <a:pt x="18178" y="8377"/>
                    <a:pt x="17972" y="8203"/>
                  </a:cubicBezTo>
                  <a:lnTo>
                    <a:pt x="8266" y="64"/>
                  </a:lnTo>
                  <a:cubicBezTo>
                    <a:pt x="8213" y="22"/>
                    <a:pt x="8153" y="1"/>
                    <a:pt x="8091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1071744" y="1148778"/>
              <a:ext cx="200573" cy="204961"/>
            </a:xfrm>
            <a:custGeom>
              <a:avLst/>
              <a:gdLst/>
              <a:ahLst/>
              <a:cxnLst/>
              <a:rect l="l" t="t" r="r" b="b"/>
              <a:pathLst>
                <a:path w="3611" h="3690" extrusionOk="0">
                  <a:moveTo>
                    <a:pt x="1" y="0"/>
                  </a:moveTo>
                  <a:lnTo>
                    <a:pt x="2946" y="3689"/>
                  </a:lnTo>
                  <a:lnTo>
                    <a:pt x="3611" y="34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" name="Google Shape;1304;p20"/>
          <p:cNvSpPr/>
          <p:nvPr/>
        </p:nvSpPr>
        <p:spPr>
          <a:xfrm>
            <a:off x="3304507" y="278702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0"/>
          <p:cNvSpPr/>
          <p:nvPr/>
        </p:nvSpPr>
        <p:spPr>
          <a:xfrm>
            <a:off x="2808332" y="3397972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4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3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23"/>
          <p:cNvSpPr txBox="1">
            <a:spLocks noGrp="1"/>
          </p:cNvSpPr>
          <p:nvPr>
            <p:ph type="subTitle" idx="1"/>
          </p:nvPr>
        </p:nvSpPr>
        <p:spPr>
          <a:xfrm>
            <a:off x="713588" y="1459200"/>
            <a:ext cx="3657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u="sng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3" name="Google Shape;1393;p23"/>
          <p:cNvSpPr txBox="1">
            <a:spLocks noGrp="1"/>
          </p:cNvSpPr>
          <p:nvPr>
            <p:ph type="subTitle" idx="2"/>
          </p:nvPr>
        </p:nvSpPr>
        <p:spPr>
          <a:xfrm>
            <a:off x="2743200" y="1043351"/>
            <a:ext cx="365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4" name="Google Shape;1394;p23"/>
          <p:cNvSpPr txBox="1">
            <a:spLocks noGrp="1"/>
          </p:cNvSpPr>
          <p:nvPr>
            <p:ph type="subTitle" idx="3"/>
          </p:nvPr>
        </p:nvSpPr>
        <p:spPr>
          <a:xfrm>
            <a:off x="4775988" y="1459200"/>
            <a:ext cx="3657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u="sng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5" name="Google Shape;1395;p23"/>
          <p:cNvSpPr/>
          <p:nvPr/>
        </p:nvSpPr>
        <p:spPr>
          <a:xfrm>
            <a:off x="-275308" y="4494499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3"/>
          <p:cNvSpPr/>
          <p:nvPr/>
        </p:nvSpPr>
        <p:spPr>
          <a:xfrm>
            <a:off x="303421" y="3653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3"/>
          <p:cNvSpPr/>
          <p:nvPr/>
        </p:nvSpPr>
        <p:spPr>
          <a:xfrm>
            <a:off x="8364133" y="47614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3"/>
          <p:cNvSpPr/>
          <p:nvPr/>
        </p:nvSpPr>
        <p:spPr>
          <a:xfrm>
            <a:off x="8519600" y="97648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dk2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5"/>
          <p:cNvSpPr/>
          <p:nvPr/>
        </p:nvSpPr>
        <p:spPr>
          <a:xfrm>
            <a:off x="165279" y="125088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5"/>
          <p:cNvSpPr/>
          <p:nvPr/>
        </p:nvSpPr>
        <p:spPr>
          <a:xfrm>
            <a:off x="8729808" y="12302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8029375" y="39920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5"/>
          <p:cNvSpPr/>
          <p:nvPr/>
        </p:nvSpPr>
        <p:spPr>
          <a:xfrm>
            <a:off x="8296675" y="852775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5"/>
          <p:cNvSpPr/>
          <p:nvPr/>
        </p:nvSpPr>
        <p:spPr>
          <a:xfrm>
            <a:off x="8308550" y="755800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5"/>
          <p:cNvSpPr/>
          <p:nvPr/>
        </p:nvSpPr>
        <p:spPr>
          <a:xfrm>
            <a:off x="8343775" y="792625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5"/>
          <p:cNvSpPr/>
          <p:nvPr/>
        </p:nvSpPr>
        <p:spPr>
          <a:xfrm>
            <a:off x="8300225" y="759775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5"/>
          <p:cNvSpPr/>
          <p:nvPr/>
        </p:nvSpPr>
        <p:spPr>
          <a:xfrm>
            <a:off x="8327950" y="789050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5"/>
          <p:cNvSpPr/>
          <p:nvPr/>
        </p:nvSpPr>
        <p:spPr>
          <a:xfrm>
            <a:off x="8204450" y="171625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5"/>
          <p:cNvSpPr/>
          <p:nvPr/>
        </p:nvSpPr>
        <p:spPr>
          <a:xfrm>
            <a:off x="8277675" y="184200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5"/>
          <p:cNvSpPr/>
          <p:nvPr/>
        </p:nvSpPr>
        <p:spPr>
          <a:xfrm>
            <a:off x="8346550" y="191925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5"/>
          <p:cNvSpPr/>
          <p:nvPr/>
        </p:nvSpPr>
        <p:spPr>
          <a:xfrm>
            <a:off x="8298650" y="747100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5"/>
          <p:cNvSpPr/>
          <p:nvPr/>
        </p:nvSpPr>
        <p:spPr>
          <a:xfrm>
            <a:off x="8325875" y="58410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5"/>
          <p:cNvSpPr/>
          <p:nvPr/>
        </p:nvSpPr>
        <p:spPr>
          <a:xfrm>
            <a:off x="8751500" y="579225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5"/>
          <p:cNvSpPr/>
          <p:nvPr/>
        </p:nvSpPr>
        <p:spPr>
          <a:xfrm>
            <a:off x="8570200" y="489400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5"/>
          <p:cNvSpPr/>
          <p:nvPr/>
        </p:nvSpPr>
        <p:spPr>
          <a:xfrm>
            <a:off x="8506850" y="543625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5"/>
          <p:cNvSpPr/>
          <p:nvPr/>
        </p:nvSpPr>
        <p:spPr>
          <a:xfrm>
            <a:off x="8455800" y="358375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5"/>
          <p:cNvSpPr/>
          <p:nvPr/>
        </p:nvSpPr>
        <p:spPr>
          <a:xfrm>
            <a:off x="8497350" y="519500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5"/>
          <p:cNvSpPr/>
          <p:nvPr/>
        </p:nvSpPr>
        <p:spPr>
          <a:xfrm>
            <a:off x="8501725" y="605000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5"/>
          <p:cNvSpPr/>
          <p:nvPr/>
        </p:nvSpPr>
        <p:spPr>
          <a:xfrm>
            <a:off x="8498950" y="610125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5"/>
          <p:cNvSpPr/>
          <p:nvPr/>
        </p:nvSpPr>
        <p:spPr>
          <a:xfrm>
            <a:off x="8447875" y="604600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5"/>
          <p:cNvSpPr/>
          <p:nvPr/>
        </p:nvSpPr>
        <p:spPr>
          <a:xfrm>
            <a:off x="8276875" y="396375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5"/>
          <p:cNvSpPr/>
          <p:nvPr/>
        </p:nvSpPr>
        <p:spPr>
          <a:xfrm>
            <a:off x="8097550" y="264975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5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1" name="Google Shape;1481;p25"/>
          <p:cNvSpPr txBox="1">
            <a:spLocks noGrp="1"/>
          </p:cNvSpPr>
          <p:nvPr>
            <p:ph type="subTitle" idx="1"/>
          </p:nvPr>
        </p:nvSpPr>
        <p:spPr>
          <a:xfrm>
            <a:off x="741125" y="3272200"/>
            <a:ext cx="21876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25"/>
          <p:cNvSpPr txBox="1">
            <a:spLocks noGrp="1"/>
          </p:cNvSpPr>
          <p:nvPr>
            <p:ph type="subTitle" idx="2"/>
          </p:nvPr>
        </p:nvSpPr>
        <p:spPr>
          <a:xfrm>
            <a:off x="6278825" y="3272200"/>
            <a:ext cx="21855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25"/>
          <p:cNvSpPr txBox="1">
            <a:spLocks noGrp="1"/>
          </p:cNvSpPr>
          <p:nvPr>
            <p:ph type="subTitle" idx="3"/>
          </p:nvPr>
        </p:nvSpPr>
        <p:spPr>
          <a:xfrm>
            <a:off x="741126" y="2856351"/>
            <a:ext cx="218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484" name="Google Shape;1484;p25"/>
          <p:cNvSpPr txBox="1">
            <a:spLocks noGrp="1"/>
          </p:cNvSpPr>
          <p:nvPr>
            <p:ph type="subTitle" idx="4"/>
          </p:nvPr>
        </p:nvSpPr>
        <p:spPr>
          <a:xfrm>
            <a:off x="6278821" y="2856351"/>
            <a:ext cx="218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485" name="Google Shape;1485;p25"/>
          <p:cNvSpPr txBox="1">
            <a:spLocks noGrp="1"/>
          </p:cNvSpPr>
          <p:nvPr>
            <p:ph type="subTitle" idx="5"/>
          </p:nvPr>
        </p:nvSpPr>
        <p:spPr>
          <a:xfrm>
            <a:off x="3502551" y="3272200"/>
            <a:ext cx="21876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p25"/>
          <p:cNvSpPr txBox="1">
            <a:spLocks noGrp="1"/>
          </p:cNvSpPr>
          <p:nvPr>
            <p:ph type="subTitle" idx="6"/>
          </p:nvPr>
        </p:nvSpPr>
        <p:spPr>
          <a:xfrm>
            <a:off x="3502550" y="2856351"/>
            <a:ext cx="218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3_1">
    <p:bg>
      <p:bgPr>
        <a:solidFill>
          <a:schemeClr val="dk2"/>
        </a:solidFill>
        <a:effectLst/>
      </p:bgPr>
    </p:bg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27"/>
          <p:cNvSpPr txBox="1">
            <a:spLocks noGrp="1"/>
          </p:cNvSpPr>
          <p:nvPr>
            <p:ph type="title"/>
          </p:nvPr>
        </p:nvSpPr>
        <p:spPr>
          <a:xfrm>
            <a:off x="707213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27"/>
          <p:cNvSpPr txBox="1">
            <a:spLocks noGrp="1"/>
          </p:cNvSpPr>
          <p:nvPr>
            <p:ph type="subTitle" idx="1"/>
          </p:nvPr>
        </p:nvSpPr>
        <p:spPr>
          <a:xfrm>
            <a:off x="899473" y="2768853"/>
            <a:ext cx="15372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27"/>
          <p:cNvSpPr txBox="1">
            <a:spLocks noGrp="1"/>
          </p:cNvSpPr>
          <p:nvPr>
            <p:ph type="subTitle" idx="2"/>
          </p:nvPr>
        </p:nvSpPr>
        <p:spPr>
          <a:xfrm>
            <a:off x="4768021" y="2768853"/>
            <a:ext cx="15357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7"/>
          <p:cNvSpPr txBox="1">
            <a:spLocks noGrp="1"/>
          </p:cNvSpPr>
          <p:nvPr>
            <p:ph type="subTitle" idx="3"/>
          </p:nvPr>
        </p:nvSpPr>
        <p:spPr>
          <a:xfrm>
            <a:off x="899473" y="2353000"/>
            <a:ext cx="1537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501" name="Google Shape;1501;p27"/>
          <p:cNvSpPr txBox="1">
            <a:spLocks noGrp="1"/>
          </p:cNvSpPr>
          <p:nvPr>
            <p:ph type="subTitle" idx="4"/>
          </p:nvPr>
        </p:nvSpPr>
        <p:spPr>
          <a:xfrm>
            <a:off x="4768021" y="2353000"/>
            <a:ext cx="153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502" name="Google Shape;1502;p27"/>
          <p:cNvSpPr txBox="1">
            <a:spLocks noGrp="1"/>
          </p:cNvSpPr>
          <p:nvPr>
            <p:ph type="subTitle" idx="5"/>
          </p:nvPr>
        </p:nvSpPr>
        <p:spPr>
          <a:xfrm>
            <a:off x="2835167" y="2768853"/>
            <a:ext cx="15372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7"/>
          <p:cNvSpPr txBox="1">
            <a:spLocks noGrp="1"/>
          </p:cNvSpPr>
          <p:nvPr>
            <p:ph type="subTitle" idx="6"/>
          </p:nvPr>
        </p:nvSpPr>
        <p:spPr>
          <a:xfrm>
            <a:off x="2835167" y="2353000"/>
            <a:ext cx="1537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504" name="Google Shape;1504;p27"/>
          <p:cNvSpPr txBox="1">
            <a:spLocks noGrp="1"/>
          </p:cNvSpPr>
          <p:nvPr>
            <p:ph type="subTitle" idx="7"/>
          </p:nvPr>
        </p:nvSpPr>
        <p:spPr>
          <a:xfrm>
            <a:off x="6702705" y="2768853"/>
            <a:ext cx="15357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7"/>
          <p:cNvSpPr txBox="1">
            <a:spLocks noGrp="1"/>
          </p:cNvSpPr>
          <p:nvPr>
            <p:ph type="subTitle" idx="8"/>
          </p:nvPr>
        </p:nvSpPr>
        <p:spPr>
          <a:xfrm>
            <a:off x="6702705" y="2353000"/>
            <a:ext cx="153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Candal"/>
              <a:buNone/>
              <a:defRPr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506" name="Google Shape;1506;p27"/>
          <p:cNvSpPr txBox="1">
            <a:spLocks noGrp="1"/>
          </p:cNvSpPr>
          <p:nvPr>
            <p:ph type="subTitle" idx="9"/>
          </p:nvPr>
        </p:nvSpPr>
        <p:spPr>
          <a:xfrm>
            <a:off x="902550" y="1302370"/>
            <a:ext cx="7338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27"/>
          <p:cNvSpPr/>
          <p:nvPr/>
        </p:nvSpPr>
        <p:spPr>
          <a:xfrm>
            <a:off x="300404" y="253861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7"/>
          <p:cNvSpPr/>
          <p:nvPr/>
        </p:nvSpPr>
        <p:spPr>
          <a:xfrm>
            <a:off x="8725846" y="4820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7"/>
          <p:cNvSpPr/>
          <p:nvPr/>
        </p:nvSpPr>
        <p:spPr>
          <a:xfrm>
            <a:off x="8349408" y="31615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7"/>
          <p:cNvSpPr/>
          <p:nvPr/>
        </p:nvSpPr>
        <p:spPr>
          <a:xfrm>
            <a:off x="-197225" y="480007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dk2"/>
        </a:solidFill>
        <a:effectLst/>
      </p:bgPr>
    </p:bg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32"/>
          <p:cNvSpPr txBox="1">
            <a:spLocks noGrp="1"/>
          </p:cNvSpPr>
          <p:nvPr>
            <p:ph type="title" hasCustomPrompt="1"/>
          </p:nvPr>
        </p:nvSpPr>
        <p:spPr>
          <a:xfrm>
            <a:off x="720974" y="749613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5" name="Google Shape;2515;p32"/>
          <p:cNvSpPr txBox="1">
            <a:spLocks noGrp="1"/>
          </p:cNvSpPr>
          <p:nvPr>
            <p:ph type="subTitle" idx="1"/>
          </p:nvPr>
        </p:nvSpPr>
        <p:spPr>
          <a:xfrm>
            <a:off x="718874" y="1405347"/>
            <a:ext cx="2194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6" name="Google Shape;2516;p32"/>
          <p:cNvSpPr txBox="1">
            <a:spLocks noGrp="1"/>
          </p:cNvSpPr>
          <p:nvPr>
            <p:ph type="subTitle" idx="2"/>
          </p:nvPr>
        </p:nvSpPr>
        <p:spPr>
          <a:xfrm>
            <a:off x="718874" y="1825975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7" name="Google Shape;2517;p32"/>
          <p:cNvSpPr txBox="1">
            <a:spLocks noGrp="1"/>
          </p:cNvSpPr>
          <p:nvPr>
            <p:ph type="title" idx="3" hasCustomPrompt="1"/>
          </p:nvPr>
        </p:nvSpPr>
        <p:spPr>
          <a:xfrm>
            <a:off x="6241200" y="749613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8" name="Google Shape;2518;p32"/>
          <p:cNvSpPr txBox="1">
            <a:spLocks noGrp="1"/>
          </p:cNvSpPr>
          <p:nvPr>
            <p:ph type="subTitle" idx="4"/>
          </p:nvPr>
        </p:nvSpPr>
        <p:spPr>
          <a:xfrm>
            <a:off x="6241200" y="1405347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9" name="Google Shape;2519;p32"/>
          <p:cNvSpPr txBox="1">
            <a:spLocks noGrp="1"/>
          </p:cNvSpPr>
          <p:nvPr>
            <p:ph type="subTitle" idx="5"/>
          </p:nvPr>
        </p:nvSpPr>
        <p:spPr>
          <a:xfrm>
            <a:off x="6241200" y="1825975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0" name="Google Shape;2520;p32"/>
          <p:cNvSpPr txBox="1">
            <a:spLocks noGrp="1"/>
          </p:cNvSpPr>
          <p:nvPr>
            <p:ph type="title" idx="6" hasCustomPrompt="1"/>
          </p:nvPr>
        </p:nvSpPr>
        <p:spPr>
          <a:xfrm>
            <a:off x="718875" y="2898968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1" name="Google Shape;2521;p32"/>
          <p:cNvSpPr txBox="1">
            <a:spLocks noGrp="1"/>
          </p:cNvSpPr>
          <p:nvPr>
            <p:ph type="subTitle" idx="7"/>
          </p:nvPr>
        </p:nvSpPr>
        <p:spPr>
          <a:xfrm>
            <a:off x="716775" y="3552834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2" name="Google Shape;2522;p32"/>
          <p:cNvSpPr txBox="1">
            <a:spLocks noGrp="1"/>
          </p:cNvSpPr>
          <p:nvPr>
            <p:ph type="subTitle" idx="8"/>
          </p:nvPr>
        </p:nvSpPr>
        <p:spPr>
          <a:xfrm>
            <a:off x="720975" y="3970454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2"/>
          <p:cNvSpPr txBox="1">
            <a:spLocks noGrp="1"/>
          </p:cNvSpPr>
          <p:nvPr>
            <p:ph type="title" idx="9" hasCustomPrompt="1"/>
          </p:nvPr>
        </p:nvSpPr>
        <p:spPr>
          <a:xfrm>
            <a:off x="6241200" y="2898968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4" name="Google Shape;2524;p32"/>
          <p:cNvSpPr txBox="1">
            <a:spLocks noGrp="1"/>
          </p:cNvSpPr>
          <p:nvPr>
            <p:ph type="subTitle" idx="13"/>
          </p:nvPr>
        </p:nvSpPr>
        <p:spPr>
          <a:xfrm>
            <a:off x="6241200" y="3552834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5" name="Google Shape;2525;p32"/>
          <p:cNvSpPr txBox="1">
            <a:spLocks noGrp="1"/>
          </p:cNvSpPr>
          <p:nvPr>
            <p:ph type="subTitle" idx="14"/>
          </p:nvPr>
        </p:nvSpPr>
        <p:spPr>
          <a:xfrm>
            <a:off x="6241200" y="3970454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6" name="Google Shape;2526;p32"/>
          <p:cNvSpPr/>
          <p:nvPr/>
        </p:nvSpPr>
        <p:spPr>
          <a:xfrm>
            <a:off x="5422425" y="32227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2"/>
          <p:cNvSpPr/>
          <p:nvPr/>
        </p:nvSpPr>
        <p:spPr>
          <a:xfrm>
            <a:off x="3394575" y="44908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2"/>
          <p:cNvSpPr/>
          <p:nvPr/>
        </p:nvSpPr>
        <p:spPr>
          <a:xfrm>
            <a:off x="4892650" y="10525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2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2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2"/>
          <p:cNvSpPr/>
          <p:nvPr/>
        </p:nvSpPr>
        <p:spPr>
          <a:xfrm>
            <a:off x="4603800" y="38246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2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2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2"/>
          <p:cNvSpPr/>
          <p:nvPr/>
        </p:nvSpPr>
        <p:spPr>
          <a:xfrm>
            <a:off x="4344125" y="230645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2"/>
          <p:cNvSpPr/>
          <p:nvPr/>
        </p:nvSpPr>
        <p:spPr>
          <a:xfrm>
            <a:off x="4611425" y="2760025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2"/>
          <p:cNvSpPr/>
          <p:nvPr/>
        </p:nvSpPr>
        <p:spPr>
          <a:xfrm>
            <a:off x="4623300" y="2663050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2"/>
          <p:cNvSpPr/>
          <p:nvPr/>
        </p:nvSpPr>
        <p:spPr>
          <a:xfrm>
            <a:off x="4658525" y="2699875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2"/>
          <p:cNvSpPr/>
          <p:nvPr/>
        </p:nvSpPr>
        <p:spPr>
          <a:xfrm>
            <a:off x="4614975" y="2667025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2"/>
          <p:cNvSpPr/>
          <p:nvPr/>
        </p:nvSpPr>
        <p:spPr>
          <a:xfrm>
            <a:off x="4642700" y="2696300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2"/>
          <p:cNvSpPr/>
          <p:nvPr/>
        </p:nvSpPr>
        <p:spPr>
          <a:xfrm>
            <a:off x="4519200" y="2078875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2"/>
          <p:cNvSpPr/>
          <p:nvPr/>
        </p:nvSpPr>
        <p:spPr>
          <a:xfrm>
            <a:off x="4592425" y="2091450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2"/>
          <p:cNvSpPr/>
          <p:nvPr/>
        </p:nvSpPr>
        <p:spPr>
          <a:xfrm>
            <a:off x="4661300" y="2099175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2"/>
          <p:cNvSpPr/>
          <p:nvPr/>
        </p:nvSpPr>
        <p:spPr>
          <a:xfrm>
            <a:off x="4613400" y="2654350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2"/>
          <p:cNvSpPr/>
          <p:nvPr/>
        </p:nvSpPr>
        <p:spPr>
          <a:xfrm>
            <a:off x="4640625" y="249135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2"/>
          <p:cNvSpPr/>
          <p:nvPr/>
        </p:nvSpPr>
        <p:spPr>
          <a:xfrm>
            <a:off x="5066250" y="2486475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2"/>
          <p:cNvSpPr/>
          <p:nvPr/>
        </p:nvSpPr>
        <p:spPr>
          <a:xfrm>
            <a:off x="4884950" y="2396650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2"/>
          <p:cNvSpPr/>
          <p:nvPr/>
        </p:nvSpPr>
        <p:spPr>
          <a:xfrm>
            <a:off x="4821600" y="2450875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2"/>
          <p:cNvSpPr/>
          <p:nvPr/>
        </p:nvSpPr>
        <p:spPr>
          <a:xfrm>
            <a:off x="4770550" y="2265625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2"/>
          <p:cNvSpPr/>
          <p:nvPr/>
        </p:nvSpPr>
        <p:spPr>
          <a:xfrm>
            <a:off x="4812100" y="2426750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2"/>
          <p:cNvSpPr/>
          <p:nvPr/>
        </p:nvSpPr>
        <p:spPr>
          <a:xfrm>
            <a:off x="4816475" y="2512250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2"/>
          <p:cNvSpPr/>
          <p:nvPr/>
        </p:nvSpPr>
        <p:spPr>
          <a:xfrm>
            <a:off x="4813700" y="2517375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32"/>
          <p:cNvSpPr/>
          <p:nvPr/>
        </p:nvSpPr>
        <p:spPr>
          <a:xfrm>
            <a:off x="4762625" y="2511850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2"/>
          <p:cNvSpPr/>
          <p:nvPr/>
        </p:nvSpPr>
        <p:spPr>
          <a:xfrm>
            <a:off x="4591625" y="2303625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2"/>
          <p:cNvSpPr/>
          <p:nvPr/>
        </p:nvSpPr>
        <p:spPr>
          <a:xfrm>
            <a:off x="4412300" y="2172225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2"/>
          <p:cNvSpPr/>
          <p:nvPr/>
        </p:nvSpPr>
        <p:spPr>
          <a:xfrm>
            <a:off x="4375100" y="2303225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32"/>
          <p:cNvSpPr/>
          <p:nvPr/>
        </p:nvSpPr>
        <p:spPr>
          <a:xfrm>
            <a:off x="3882900" y="1417975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2"/>
          <p:cNvSpPr/>
          <p:nvPr/>
        </p:nvSpPr>
        <p:spPr>
          <a:xfrm>
            <a:off x="3778850" y="4171263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TWO_COLUMNS_1_2_1_2">
    <p:bg>
      <p:bgPr>
        <a:solidFill>
          <a:schemeClr val="dk2"/>
        </a:solidFill>
        <a:effectLst/>
      </p:bgPr>
    </p:bg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37"/>
          <p:cNvSpPr/>
          <p:nvPr/>
        </p:nvSpPr>
        <p:spPr>
          <a:xfrm>
            <a:off x="1054300" y="1813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37"/>
          <p:cNvSpPr/>
          <p:nvPr/>
        </p:nvSpPr>
        <p:spPr>
          <a:xfrm>
            <a:off x="6327625" y="478640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37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37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37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37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2_1_2_1">
    <p:bg>
      <p:bgPr>
        <a:solidFill>
          <a:schemeClr val="lt1"/>
        </a:solidFill>
        <a:effectLst/>
      </p:bgPr>
    </p:bg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38"/>
          <p:cNvSpPr/>
          <p:nvPr/>
        </p:nvSpPr>
        <p:spPr>
          <a:xfrm>
            <a:off x="1054300" y="1813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38"/>
          <p:cNvSpPr/>
          <p:nvPr/>
        </p:nvSpPr>
        <p:spPr>
          <a:xfrm>
            <a:off x="6327625" y="478640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38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38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8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8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_1_2_1_1">
    <p:bg>
      <p:bgPr>
        <a:solidFill>
          <a:schemeClr val="dk2"/>
        </a:solidFill>
        <a:effectLst/>
      </p:bgPr>
    </p:bg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39"/>
          <p:cNvSpPr/>
          <p:nvPr/>
        </p:nvSpPr>
        <p:spPr>
          <a:xfrm>
            <a:off x="376125" y="2882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9"/>
          <p:cNvSpPr/>
          <p:nvPr/>
        </p:nvSpPr>
        <p:spPr>
          <a:xfrm>
            <a:off x="1817150" y="2472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9"/>
          <p:cNvSpPr/>
          <p:nvPr/>
        </p:nvSpPr>
        <p:spPr>
          <a:xfrm>
            <a:off x="572995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9"/>
          <p:cNvSpPr/>
          <p:nvPr/>
        </p:nvSpPr>
        <p:spPr>
          <a:xfrm>
            <a:off x="-150775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9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9"/>
          <p:cNvSpPr/>
          <p:nvPr/>
        </p:nvSpPr>
        <p:spPr>
          <a:xfrm>
            <a:off x="6495225" y="46577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9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9"/>
          <p:cNvSpPr/>
          <p:nvPr/>
        </p:nvSpPr>
        <p:spPr>
          <a:xfrm>
            <a:off x="3137250" y="4764650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9"/>
          <p:cNvSpPr/>
          <p:nvPr/>
        </p:nvSpPr>
        <p:spPr>
          <a:xfrm>
            <a:off x="8082125" y="1645550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9"/>
          <p:cNvSpPr/>
          <p:nvPr/>
        </p:nvSpPr>
        <p:spPr>
          <a:xfrm>
            <a:off x="8349425" y="2099125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9"/>
          <p:cNvSpPr/>
          <p:nvPr/>
        </p:nvSpPr>
        <p:spPr>
          <a:xfrm>
            <a:off x="8361300" y="2002150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9"/>
          <p:cNvSpPr/>
          <p:nvPr/>
        </p:nvSpPr>
        <p:spPr>
          <a:xfrm>
            <a:off x="8396525" y="2038975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9"/>
          <p:cNvSpPr/>
          <p:nvPr/>
        </p:nvSpPr>
        <p:spPr>
          <a:xfrm>
            <a:off x="8352975" y="2006125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39"/>
          <p:cNvSpPr/>
          <p:nvPr/>
        </p:nvSpPr>
        <p:spPr>
          <a:xfrm>
            <a:off x="8380700" y="2035400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39"/>
          <p:cNvSpPr/>
          <p:nvPr/>
        </p:nvSpPr>
        <p:spPr>
          <a:xfrm>
            <a:off x="8257200" y="1417975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39"/>
          <p:cNvSpPr/>
          <p:nvPr/>
        </p:nvSpPr>
        <p:spPr>
          <a:xfrm>
            <a:off x="8330425" y="1430550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39"/>
          <p:cNvSpPr/>
          <p:nvPr/>
        </p:nvSpPr>
        <p:spPr>
          <a:xfrm>
            <a:off x="8399300" y="1438275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39"/>
          <p:cNvSpPr/>
          <p:nvPr/>
        </p:nvSpPr>
        <p:spPr>
          <a:xfrm>
            <a:off x="8351400" y="1993450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39"/>
          <p:cNvSpPr/>
          <p:nvPr/>
        </p:nvSpPr>
        <p:spPr>
          <a:xfrm>
            <a:off x="8378625" y="183045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39"/>
          <p:cNvSpPr/>
          <p:nvPr/>
        </p:nvSpPr>
        <p:spPr>
          <a:xfrm>
            <a:off x="8804250" y="1825575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39"/>
          <p:cNvSpPr/>
          <p:nvPr/>
        </p:nvSpPr>
        <p:spPr>
          <a:xfrm>
            <a:off x="8622950" y="1735750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39"/>
          <p:cNvSpPr/>
          <p:nvPr/>
        </p:nvSpPr>
        <p:spPr>
          <a:xfrm>
            <a:off x="8559600" y="1789975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39"/>
          <p:cNvSpPr/>
          <p:nvPr/>
        </p:nvSpPr>
        <p:spPr>
          <a:xfrm>
            <a:off x="8508550" y="1604725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9"/>
          <p:cNvSpPr/>
          <p:nvPr/>
        </p:nvSpPr>
        <p:spPr>
          <a:xfrm>
            <a:off x="8550100" y="1765850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39"/>
          <p:cNvSpPr/>
          <p:nvPr/>
        </p:nvSpPr>
        <p:spPr>
          <a:xfrm>
            <a:off x="8554475" y="1851350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39"/>
          <p:cNvSpPr/>
          <p:nvPr/>
        </p:nvSpPr>
        <p:spPr>
          <a:xfrm>
            <a:off x="8551700" y="1856475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39"/>
          <p:cNvSpPr/>
          <p:nvPr/>
        </p:nvSpPr>
        <p:spPr>
          <a:xfrm>
            <a:off x="8500625" y="1850950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39"/>
          <p:cNvSpPr/>
          <p:nvPr/>
        </p:nvSpPr>
        <p:spPr>
          <a:xfrm>
            <a:off x="8329625" y="1642725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39"/>
          <p:cNvSpPr/>
          <p:nvPr/>
        </p:nvSpPr>
        <p:spPr>
          <a:xfrm>
            <a:off x="8113100" y="1642325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39"/>
          <p:cNvSpPr/>
          <p:nvPr/>
        </p:nvSpPr>
        <p:spPr>
          <a:xfrm>
            <a:off x="331800" y="3496300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39"/>
          <p:cNvSpPr/>
          <p:nvPr/>
        </p:nvSpPr>
        <p:spPr>
          <a:xfrm>
            <a:off x="463413" y="4859063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TWO_COLUMNS_1_2_1_2_1_1_1">
    <p:bg>
      <p:bgPr>
        <a:solidFill>
          <a:schemeClr val="lt1"/>
        </a:solidFill>
        <a:effectLst/>
      </p:bgPr>
    </p:bg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40"/>
          <p:cNvSpPr/>
          <p:nvPr/>
        </p:nvSpPr>
        <p:spPr>
          <a:xfrm>
            <a:off x="376125" y="288250"/>
            <a:ext cx="340650" cy="342400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40"/>
          <p:cNvSpPr/>
          <p:nvPr/>
        </p:nvSpPr>
        <p:spPr>
          <a:xfrm>
            <a:off x="1817150" y="2472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0"/>
          <p:cNvSpPr/>
          <p:nvPr/>
        </p:nvSpPr>
        <p:spPr>
          <a:xfrm>
            <a:off x="572995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40"/>
          <p:cNvSpPr/>
          <p:nvPr/>
        </p:nvSpPr>
        <p:spPr>
          <a:xfrm>
            <a:off x="8237300" y="2446625"/>
            <a:ext cx="684150" cy="187475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40"/>
          <p:cNvSpPr/>
          <p:nvPr/>
        </p:nvSpPr>
        <p:spPr>
          <a:xfrm>
            <a:off x="8489150" y="4786400"/>
            <a:ext cx="745650" cy="204200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40"/>
          <p:cNvSpPr/>
          <p:nvPr/>
        </p:nvSpPr>
        <p:spPr>
          <a:xfrm>
            <a:off x="2607700" y="48350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40"/>
          <p:cNvSpPr/>
          <p:nvPr/>
        </p:nvSpPr>
        <p:spPr>
          <a:xfrm>
            <a:off x="8753600" y="181350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40"/>
          <p:cNvSpPr/>
          <p:nvPr/>
        </p:nvSpPr>
        <p:spPr>
          <a:xfrm>
            <a:off x="304575" y="4419113"/>
            <a:ext cx="745650" cy="204350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0"/>
          <p:cNvSpPr/>
          <p:nvPr/>
        </p:nvSpPr>
        <p:spPr>
          <a:xfrm>
            <a:off x="-85862" y="2490325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0"/>
          <p:cNvSpPr/>
          <p:nvPr/>
        </p:nvSpPr>
        <p:spPr>
          <a:xfrm>
            <a:off x="181438" y="2943900"/>
            <a:ext cx="57425" cy="61000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0"/>
          <p:cNvSpPr/>
          <p:nvPr/>
        </p:nvSpPr>
        <p:spPr>
          <a:xfrm>
            <a:off x="193313" y="2846925"/>
            <a:ext cx="12300" cy="113625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40"/>
          <p:cNvSpPr/>
          <p:nvPr/>
        </p:nvSpPr>
        <p:spPr>
          <a:xfrm>
            <a:off x="228538" y="2883750"/>
            <a:ext cx="69300" cy="90675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40"/>
          <p:cNvSpPr/>
          <p:nvPr/>
        </p:nvSpPr>
        <p:spPr>
          <a:xfrm>
            <a:off x="184988" y="2850900"/>
            <a:ext cx="30500" cy="141325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40"/>
          <p:cNvSpPr/>
          <p:nvPr/>
        </p:nvSpPr>
        <p:spPr>
          <a:xfrm>
            <a:off x="212713" y="2880175"/>
            <a:ext cx="75625" cy="123125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40"/>
          <p:cNvSpPr/>
          <p:nvPr/>
        </p:nvSpPr>
        <p:spPr>
          <a:xfrm>
            <a:off x="89213" y="2262750"/>
            <a:ext cx="598125" cy="630125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40"/>
          <p:cNvSpPr/>
          <p:nvPr/>
        </p:nvSpPr>
        <p:spPr>
          <a:xfrm>
            <a:off x="162438" y="2275325"/>
            <a:ext cx="449300" cy="609225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40"/>
          <p:cNvSpPr/>
          <p:nvPr/>
        </p:nvSpPr>
        <p:spPr>
          <a:xfrm>
            <a:off x="231313" y="2283050"/>
            <a:ext cx="292950" cy="590825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40"/>
          <p:cNvSpPr/>
          <p:nvPr/>
        </p:nvSpPr>
        <p:spPr>
          <a:xfrm>
            <a:off x="183413" y="2838225"/>
            <a:ext cx="136975" cy="78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40"/>
          <p:cNvSpPr/>
          <p:nvPr/>
        </p:nvSpPr>
        <p:spPr>
          <a:xfrm>
            <a:off x="210638" y="2675225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0"/>
          <p:cNvSpPr/>
          <p:nvPr/>
        </p:nvSpPr>
        <p:spPr>
          <a:xfrm>
            <a:off x="636263" y="2670350"/>
            <a:ext cx="18625" cy="15550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40"/>
          <p:cNvSpPr/>
          <p:nvPr/>
        </p:nvSpPr>
        <p:spPr>
          <a:xfrm>
            <a:off x="454963" y="2580525"/>
            <a:ext cx="11500" cy="9875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40"/>
          <p:cNvSpPr/>
          <p:nvPr/>
        </p:nvSpPr>
        <p:spPr>
          <a:xfrm>
            <a:off x="391613" y="2634750"/>
            <a:ext cx="11525" cy="99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40"/>
          <p:cNvSpPr/>
          <p:nvPr/>
        </p:nvSpPr>
        <p:spPr>
          <a:xfrm>
            <a:off x="340563" y="2449500"/>
            <a:ext cx="13875" cy="11800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40"/>
          <p:cNvSpPr/>
          <p:nvPr/>
        </p:nvSpPr>
        <p:spPr>
          <a:xfrm>
            <a:off x="382113" y="2610625"/>
            <a:ext cx="16275" cy="13925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40"/>
          <p:cNvSpPr/>
          <p:nvPr/>
        </p:nvSpPr>
        <p:spPr>
          <a:xfrm>
            <a:off x="386488" y="2696125"/>
            <a:ext cx="13075" cy="13075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40"/>
          <p:cNvSpPr/>
          <p:nvPr/>
        </p:nvSpPr>
        <p:spPr>
          <a:xfrm>
            <a:off x="383713" y="2701250"/>
            <a:ext cx="17825" cy="15275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40"/>
          <p:cNvSpPr/>
          <p:nvPr/>
        </p:nvSpPr>
        <p:spPr>
          <a:xfrm>
            <a:off x="332638" y="2695725"/>
            <a:ext cx="11900" cy="9875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40"/>
          <p:cNvSpPr/>
          <p:nvPr/>
        </p:nvSpPr>
        <p:spPr>
          <a:xfrm>
            <a:off x="161638" y="2487500"/>
            <a:ext cx="16250" cy="13925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40"/>
          <p:cNvSpPr/>
          <p:nvPr/>
        </p:nvSpPr>
        <p:spPr>
          <a:xfrm>
            <a:off x="4412300" y="2172225"/>
            <a:ext cx="11525" cy="977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0"/>
          <p:cNvSpPr/>
          <p:nvPr/>
        </p:nvSpPr>
        <p:spPr>
          <a:xfrm>
            <a:off x="-54887" y="2487100"/>
            <a:ext cx="17050" cy="14600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0"/>
          <p:cNvSpPr/>
          <p:nvPr/>
        </p:nvSpPr>
        <p:spPr>
          <a:xfrm>
            <a:off x="8753600" y="894625"/>
            <a:ext cx="152425" cy="152825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40"/>
          <p:cNvSpPr/>
          <p:nvPr/>
        </p:nvSpPr>
        <p:spPr>
          <a:xfrm>
            <a:off x="7864663" y="4433988"/>
            <a:ext cx="166075" cy="174575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84600" y="1637176"/>
            <a:ext cx="3855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4584600" y="2598532"/>
            <a:ext cx="32223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584600" y="700201"/>
            <a:ext cx="27732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70175" y="1486925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306717">
            <a:off x="1666828" y="2782546"/>
            <a:ext cx="2060353" cy="1737061"/>
          </a:xfrm>
          <a:custGeom>
            <a:avLst/>
            <a:gdLst/>
            <a:ahLst/>
            <a:cxnLst/>
            <a:rect l="l" t="t" r="r" b="b"/>
            <a:pathLst>
              <a:path w="82416" h="69484" extrusionOk="0">
                <a:moveTo>
                  <a:pt x="32702" y="16305"/>
                </a:moveTo>
                <a:lnTo>
                  <a:pt x="32702" y="16305"/>
                </a:lnTo>
                <a:cubicBezTo>
                  <a:pt x="32703" y="16306"/>
                  <a:pt x="32703" y="16307"/>
                  <a:pt x="32703" y="16308"/>
                </a:cubicBezTo>
                <a:lnTo>
                  <a:pt x="32703" y="16308"/>
                </a:lnTo>
                <a:cubicBezTo>
                  <a:pt x="32703" y="16307"/>
                  <a:pt x="32703" y="16306"/>
                  <a:pt x="32702" y="16305"/>
                </a:cubicBezTo>
                <a:close/>
                <a:moveTo>
                  <a:pt x="53275" y="0"/>
                </a:moveTo>
                <a:cubicBezTo>
                  <a:pt x="35041" y="5655"/>
                  <a:pt x="32888" y="16313"/>
                  <a:pt x="32709" y="16313"/>
                </a:cubicBezTo>
                <a:cubicBezTo>
                  <a:pt x="32707" y="16313"/>
                  <a:pt x="32705" y="16311"/>
                  <a:pt x="32703" y="16308"/>
                </a:cubicBezTo>
                <a:lnTo>
                  <a:pt x="32703" y="16308"/>
                </a:lnTo>
                <a:cubicBezTo>
                  <a:pt x="32705" y="16314"/>
                  <a:pt x="32703" y="16316"/>
                  <a:pt x="32696" y="16316"/>
                </a:cubicBezTo>
                <a:cubicBezTo>
                  <a:pt x="32528" y="16316"/>
                  <a:pt x="29726" y="14667"/>
                  <a:pt x="24537" y="14667"/>
                </a:cubicBezTo>
                <a:cubicBezTo>
                  <a:pt x="20211" y="14667"/>
                  <a:pt x="14225" y="15814"/>
                  <a:pt x="6725" y="20020"/>
                </a:cubicBezTo>
                <a:cubicBezTo>
                  <a:pt x="6909" y="20481"/>
                  <a:pt x="7093" y="20911"/>
                  <a:pt x="7278" y="21341"/>
                </a:cubicBezTo>
                <a:cubicBezTo>
                  <a:pt x="6356" y="21893"/>
                  <a:pt x="5405" y="22507"/>
                  <a:pt x="4453" y="23152"/>
                </a:cubicBezTo>
                <a:lnTo>
                  <a:pt x="5097" y="24626"/>
                </a:lnTo>
                <a:cubicBezTo>
                  <a:pt x="4453" y="25148"/>
                  <a:pt x="3777" y="25701"/>
                  <a:pt x="3132" y="26254"/>
                </a:cubicBezTo>
                <a:cubicBezTo>
                  <a:pt x="3317" y="26653"/>
                  <a:pt x="3470" y="27052"/>
                  <a:pt x="3654" y="27451"/>
                </a:cubicBezTo>
                <a:cubicBezTo>
                  <a:pt x="3378" y="27666"/>
                  <a:pt x="3132" y="27850"/>
                  <a:pt x="2887" y="28065"/>
                </a:cubicBezTo>
                <a:lnTo>
                  <a:pt x="3071" y="28526"/>
                </a:lnTo>
                <a:cubicBezTo>
                  <a:pt x="2180" y="29048"/>
                  <a:pt x="1321" y="29631"/>
                  <a:pt x="461" y="30184"/>
                </a:cubicBezTo>
                <a:cubicBezTo>
                  <a:pt x="154" y="30399"/>
                  <a:pt x="0" y="30767"/>
                  <a:pt x="92" y="31136"/>
                </a:cubicBezTo>
                <a:lnTo>
                  <a:pt x="16520" y="69273"/>
                </a:lnTo>
                <a:cubicBezTo>
                  <a:pt x="16573" y="69413"/>
                  <a:pt x="16686" y="69483"/>
                  <a:pt x="16818" y="69483"/>
                </a:cubicBezTo>
                <a:cubicBezTo>
                  <a:pt x="16918" y="69483"/>
                  <a:pt x="17029" y="69444"/>
                  <a:pt x="17134" y="69365"/>
                </a:cubicBezTo>
                <a:cubicBezTo>
                  <a:pt x="25609" y="63285"/>
                  <a:pt x="34882" y="58372"/>
                  <a:pt x="44678" y="54779"/>
                </a:cubicBezTo>
                <a:cubicBezTo>
                  <a:pt x="44939" y="55378"/>
                  <a:pt x="45353" y="55685"/>
                  <a:pt x="46067" y="55685"/>
                </a:cubicBezTo>
                <a:cubicBezTo>
                  <a:pt x="46781" y="55685"/>
                  <a:pt x="47794" y="55378"/>
                  <a:pt x="49253" y="54749"/>
                </a:cubicBezTo>
                <a:cubicBezTo>
                  <a:pt x="52170" y="53490"/>
                  <a:pt x="52937" y="52661"/>
                  <a:pt x="52415" y="51463"/>
                </a:cubicBezTo>
                <a:cubicBezTo>
                  <a:pt x="61781" y="46827"/>
                  <a:pt x="71699" y="43449"/>
                  <a:pt x="81955" y="41484"/>
                </a:cubicBezTo>
                <a:cubicBezTo>
                  <a:pt x="82262" y="41422"/>
                  <a:pt x="82415" y="41207"/>
                  <a:pt x="82292" y="40962"/>
                </a:cubicBezTo>
                <a:cubicBezTo>
                  <a:pt x="76827" y="28249"/>
                  <a:pt x="71361" y="15537"/>
                  <a:pt x="65895" y="2825"/>
                </a:cubicBezTo>
                <a:cubicBezTo>
                  <a:pt x="65747" y="2552"/>
                  <a:pt x="65477" y="2399"/>
                  <a:pt x="65185" y="2399"/>
                </a:cubicBezTo>
                <a:cubicBezTo>
                  <a:pt x="65116" y="2399"/>
                  <a:pt x="65045" y="2408"/>
                  <a:pt x="64974" y="2426"/>
                </a:cubicBezTo>
                <a:cubicBezTo>
                  <a:pt x="63961" y="2671"/>
                  <a:pt x="62948" y="2917"/>
                  <a:pt x="61965" y="3193"/>
                </a:cubicBezTo>
                <a:lnTo>
                  <a:pt x="61750" y="2733"/>
                </a:lnTo>
                <a:cubicBezTo>
                  <a:pt x="61443" y="2764"/>
                  <a:pt x="61105" y="2825"/>
                  <a:pt x="60798" y="2886"/>
                </a:cubicBezTo>
                <a:cubicBezTo>
                  <a:pt x="60614" y="2487"/>
                  <a:pt x="60460" y="2088"/>
                  <a:pt x="60276" y="1689"/>
                </a:cubicBezTo>
                <a:cubicBezTo>
                  <a:pt x="59416" y="1750"/>
                  <a:pt x="58557" y="1873"/>
                  <a:pt x="57728" y="1996"/>
                </a:cubicBezTo>
                <a:lnTo>
                  <a:pt x="57113" y="522"/>
                </a:lnTo>
                <a:cubicBezTo>
                  <a:pt x="55977" y="737"/>
                  <a:pt x="54903" y="1013"/>
                  <a:pt x="53859" y="1320"/>
                </a:cubicBezTo>
                <a:cubicBezTo>
                  <a:pt x="53674" y="890"/>
                  <a:pt x="53459" y="430"/>
                  <a:pt x="53275" y="0"/>
                </a:cubicBezTo>
                <a:close/>
              </a:path>
            </a:pathLst>
          </a:custGeom>
          <a:solidFill>
            <a:srgbClr val="404AA9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585575" y="3142450"/>
            <a:ext cx="1143050" cy="1218950"/>
          </a:xfrm>
          <a:custGeom>
            <a:avLst/>
            <a:gdLst/>
            <a:ahLst/>
            <a:cxnLst/>
            <a:rect l="l" t="t" r="r" b="b"/>
            <a:pathLst>
              <a:path w="45722" h="48758" extrusionOk="0">
                <a:moveTo>
                  <a:pt x="32273" y="0"/>
                </a:moveTo>
                <a:lnTo>
                  <a:pt x="615" y="5681"/>
                </a:lnTo>
                <a:cubicBezTo>
                  <a:pt x="246" y="5712"/>
                  <a:pt x="1" y="6049"/>
                  <a:pt x="93" y="6418"/>
                </a:cubicBezTo>
                <a:lnTo>
                  <a:pt x="13603" y="48393"/>
                </a:lnTo>
                <a:cubicBezTo>
                  <a:pt x="13702" y="48615"/>
                  <a:pt x="13899" y="48757"/>
                  <a:pt x="14132" y="48757"/>
                </a:cubicBezTo>
                <a:cubicBezTo>
                  <a:pt x="14190" y="48757"/>
                  <a:pt x="14249" y="48749"/>
                  <a:pt x="14310" y="48731"/>
                </a:cubicBezTo>
                <a:lnTo>
                  <a:pt x="45722" y="41791"/>
                </a:lnTo>
                <a:lnTo>
                  <a:pt x="32273" y="0"/>
                </a:ln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2442275" y="3232250"/>
            <a:ext cx="502825" cy="984475"/>
          </a:xfrm>
          <a:custGeom>
            <a:avLst/>
            <a:gdLst/>
            <a:ahLst/>
            <a:cxnLst/>
            <a:rect l="l" t="t" r="r" b="b"/>
            <a:pathLst>
              <a:path w="20113" h="39379" extrusionOk="0">
                <a:moveTo>
                  <a:pt x="8260" y="1"/>
                </a:moveTo>
                <a:lnTo>
                  <a:pt x="4330" y="1874"/>
                </a:lnTo>
                <a:lnTo>
                  <a:pt x="0" y="2642"/>
                </a:lnTo>
                <a:lnTo>
                  <a:pt x="11454" y="38230"/>
                </a:lnTo>
                <a:cubicBezTo>
                  <a:pt x="11686" y="38981"/>
                  <a:pt x="12200" y="39378"/>
                  <a:pt x="13203" y="39378"/>
                </a:cubicBezTo>
                <a:cubicBezTo>
                  <a:pt x="13920" y="39378"/>
                  <a:pt x="14888" y="39175"/>
                  <a:pt x="16182" y="38752"/>
                </a:cubicBezTo>
                <a:cubicBezTo>
                  <a:pt x="19284" y="37769"/>
                  <a:pt x="20113" y="36879"/>
                  <a:pt x="19683" y="35558"/>
                </a:cubicBezTo>
                <a:lnTo>
                  <a:pt x="82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598875" y="2728075"/>
            <a:ext cx="1086250" cy="1393150"/>
          </a:xfrm>
          <a:custGeom>
            <a:avLst/>
            <a:gdLst/>
            <a:ahLst/>
            <a:cxnLst/>
            <a:rect l="l" t="t" r="r" b="b"/>
            <a:pathLst>
              <a:path w="43450" h="55726" extrusionOk="0">
                <a:moveTo>
                  <a:pt x="29325" y="1"/>
                </a:moveTo>
                <a:cubicBezTo>
                  <a:pt x="29220" y="1"/>
                  <a:pt x="29114" y="28"/>
                  <a:pt x="29018" y="86"/>
                </a:cubicBezTo>
                <a:lnTo>
                  <a:pt x="0" y="13904"/>
                </a:lnTo>
                <a:lnTo>
                  <a:pt x="13450" y="55725"/>
                </a:lnTo>
                <a:lnTo>
                  <a:pt x="42989" y="43044"/>
                </a:lnTo>
                <a:cubicBezTo>
                  <a:pt x="43265" y="42952"/>
                  <a:pt x="43449" y="42645"/>
                  <a:pt x="43388" y="42337"/>
                </a:cubicBezTo>
                <a:lnTo>
                  <a:pt x="29877" y="362"/>
                </a:lnTo>
                <a:cubicBezTo>
                  <a:pt x="29772" y="131"/>
                  <a:pt x="29552" y="1"/>
                  <a:pt x="293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598875" y="2764750"/>
            <a:ext cx="1023300" cy="1356475"/>
          </a:xfrm>
          <a:custGeom>
            <a:avLst/>
            <a:gdLst/>
            <a:ahLst/>
            <a:cxnLst/>
            <a:rect l="l" t="t" r="r" b="b"/>
            <a:pathLst>
              <a:path w="40932" h="54259" extrusionOk="0">
                <a:moveTo>
                  <a:pt x="26131" y="1"/>
                </a:moveTo>
                <a:lnTo>
                  <a:pt x="0" y="12437"/>
                </a:lnTo>
                <a:lnTo>
                  <a:pt x="13450" y="54258"/>
                </a:lnTo>
                <a:lnTo>
                  <a:pt x="40932" y="41331"/>
                </a:lnTo>
                <a:lnTo>
                  <a:pt x="26131" y="1"/>
                </a:lnTo>
                <a:close/>
              </a:path>
            </a:pathLst>
          </a:custGeom>
          <a:solidFill>
            <a:srgbClr val="5B3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680000" y="3142450"/>
            <a:ext cx="1048625" cy="1183725"/>
          </a:xfrm>
          <a:custGeom>
            <a:avLst/>
            <a:gdLst/>
            <a:ahLst/>
            <a:cxnLst/>
            <a:rect l="l" t="t" r="r" b="b"/>
            <a:pathLst>
              <a:path w="41945" h="47349" extrusionOk="0">
                <a:moveTo>
                  <a:pt x="28496" y="0"/>
                </a:moveTo>
                <a:lnTo>
                  <a:pt x="0" y="5097"/>
                </a:lnTo>
                <a:lnTo>
                  <a:pt x="12068" y="47349"/>
                </a:lnTo>
                <a:lnTo>
                  <a:pt x="41945" y="41822"/>
                </a:lnTo>
                <a:lnTo>
                  <a:pt x="28496" y="0"/>
                </a:lnTo>
                <a:close/>
              </a:path>
            </a:pathLst>
          </a:custGeom>
          <a:solidFill>
            <a:srgbClr val="5B3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010850" y="3793400"/>
            <a:ext cx="826025" cy="504375"/>
          </a:xfrm>
          <a:custGeom>
            <a:avLst/>
            <a:gdLst/>
            <a:ahLst/>
            <a:cxnLst/>
            <a:rect l="l" t="t" r="r" b="b"/>
            <a:pathLst>
              <a:path w="33041" h="20175" extrusionOk="0">
                <a:moveTo>
                  <a:pt x="2334" y="1"/>
                </a:moveTo>
                <a:lnTo>
                  <a:pt x="1" y="20175"/>
                </a:lnTo>
                <a:lnTo>
                  <a:pt x="28588" y="15354"/>
                </a:lnTo>
                <a:lnTo>
                  <a:pt x="33040" y="15077"/>
                </a:lnTo>
                <a:lnTo>
                  <a:pt x="23276" y="461"/>
                </a:lnTo>
                <a:lnTo>
                  <a:pt x="233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822250" y="3416500"/>
            <a:ext cx="760000" cy="753850"/>
          </a:xfrm>
          <a:custGeom>
            <a:avLst/>
            <a:gdLst/>
            <a:ahLst/>
            <a:cxnLst/>
            <a:rect l="l" t="t" r="r" b="b"/>
            <a:pathLst>
              <a:path w="30400" h="30154" extrusionOk="0">
                <a:moveTo>
                  <a:pt x="16766" y="0"/>
                </a:moveTo>
                <a:lnTo>
                  <a:pt x="1" y="12590"/>
                </a:lnTo>
                <a:lnTo>
                  <a:pt x="584" y="30153"/>
                </a:lnTo>
                <a:lnTo>
                  <a:pt x="4361" y="27789"/>
                </a:lnTo>
                <a:lnTo>
                  <a:pt x="30400" y="15015"/>
                </a:lnTo>
                <a:lnTo>
                  <a:pt x="1676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676150" y="3137850"/>
            <a:ext cx="1160725" cy="1159925"/>
          </a:xfrm>
          <a:custGeom>
            <a:avLst/>
            <a:gdLst/>
            <a:ahLst/>
            <a:cxnLst/>
            <a:rect l="l" t="t" r="r" b="b"/>
            <a:pathLst>
              <a:path w="46429" h="46397" extrusionOk="0">
                <a:moveTo>
                  <a:pt x="28458" y="0"/>
                </a:moveTo>
                <a:cubicBezTo>
                  <a:pt x="22847" y="0"/>
                  <a:pt x="12670" y="719"/>
                  <a:pt x="1" y="4790"/>
                </a:cubicBezTo>
                <a:lnTo>
                  <a:pt x="13389" y="46397"/>
                </a:lnTo>
                <a:cubicBezTo>
                  <a:pt x="23872" y="41843"/>
                  <a:pt x="34118" y="40985"/>
                  <a:pt x="40352" y="40985"/>
                </a:cubicBezTo>
                <a:cubicBezTo>
                  <a:pt x="44124" y="40985"/>
                  <a:pt x="46428" y="41299"/>
                  <a:pt x="46428" y="41299"/>
                </a:cubicBezTo>
                <a:lnTo>
                  <a:pt x="33225" y="215"/>
                </a:lnTo>
                <a:cubicBezTo>
                  <a:pt x="33225" y="215"/>
                  <a:pt x="31523" y="0"/>
                  <a:pt x="28458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1689200" y="3119000"/>
            <a:ext cx="1147675" cy="1125800"/>
          </a:xfrm>
          <a:custGeom>
            <a:avLst/>
            <a:gdLst/>
            <a:ahLst/>
            <a:cxnLst/>
            <a:rect l="l" t="t" r="r" b="b"/>
            <a:pathLst>
              <a:path w="45907" h="45032" extrusionOk="0">
                <a:moveTo>
                  <a:pt x="21801" y="1"/>
                </a:moveTo>
                <a:cubicBezTo>
                  <a:pt x="15799" y="1"/>
                  <a:pt x="7967" y="817"/>
                  <a:pt x="1" y="3947"/>
                </a:cubicBezTo>
                <a:lnTo>
                  <a:pt x="13204" y="45032"/>
                </a:lnTo>
                <a:cubicBezTo>
                  <a:pt x="21187" y="41910"/>
                  <a:pt x="29035" y="41097"/>
                  <a:pt x="35041" y="41097"/>
                </a:cubicBezTo>
                <a:cubicBezTo>
                  <a:pt x="41558" y="41097"/>
                  <a:pt x="45906" y="42053"/>
                  <a:pt x="45906" y="42053"/>
                </a:cubicBezTo>
                <a:lnTo>
                  <a:pt x="32703" y="969"/>
                </a:lnTo>
                <a:cubicBezTo>
                  <a:pt x="32703" y="969"/>
                  <a:pt x="28338" y="1"/>
                  <a:pt x="21801" y="1"/>
                </a:cubicBez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1739875" y="3152500"/>
            <a:ext cx="1097000" cy="1086175"/>
          </a:xfrm>
          <a:custGeom>
            <a:avLst/>
            <a:gdLst/>
            <a:ahLst/>
            <a:cxnLst/>
            <a:rect l="l" t="t" r="r" b="b"/>
            <a:pathLst>
              <a:path w="43880" h="43447" extrusionOk="0">
                <a:moveTo>
                  <a:pt x="20454" y="0"/>
                </a:moveTo>
                <a:cubicBezTo>
                  <a:pt x="14781" y="0"/>
                  <a:pt x="7449" y="777"/>
                  <a:pt x="0" y="3713"/>
                </a:cubicBezTo>
                <a:lnTo>
                  <a:pt x="12805" y="43446"/>
                </a:lnTo>
                <a:cubicBezTo>
                  <a:pt x="20239" y="40510"/>
                  <a:pt x="27563" y="39734"/>
                  <a:pt x="33233" y="39734"/>
                </a:cubicBezTo>
                <a:cubicBezTo>
                  <a:pt x="39600" y="39734"/>
                  <a:pt x="43879" y="40713"/>
                  <a:pt x="43879" y="40713"/>
                </a:cubicBezTo>
                <a:lnTo>
                  <a:pt x="31106" y="980"/>
                </a:lnTo>
                <a:cubicBezTo>
                  <a:pt x="31106" y="980"/>
                  <a:pt x="26826" y="0"/>
                  <a:pt x="20454" y="0"/>
                </a:cubicBez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735275" y="3101275"/>
            <a:ext cx="1101600" cy="1081350"/>
          </a:xfrm>
          <a:custGeom>
            <a:avLst/>
            <a:gdLst/>
            <a:ahLst/>
            <a:cxnLst/>
            <a:rect l="l" t="t" r="r" b="b"/>
            <a:pathLst>
              <a:path w="44064" h="43254" extrusionOk="0">
                <a:moveTo>
                  <a:pt x="16456" y="0"/>
                </a:moveTo>
                <a:cubicBezTo>
                  <a:pt x="11652" y="0"/>
                  <a:pt x="5987" y="527"/>
                  <a:pt x="0" y="2169"/>
                </a:cubicBezTo>
                <a:lnTo>
                  <a:pt x="13234" y="43254"/>
                </a:lnTo>
                <a:cubicBezTo>
                  <a:pt x="19224" y="41621"/>
                  <a:pt x="24888" y="41098"/>
                  <a:pt x="29689" y="41098"/>
                </a:cubicBezTo>
                <a:cubicBezTo>
                  <a:pt x="38251" y="41098"/>
                  <a:pt x="44063" y="42762"/>
                  <a:pt x="44063" y="42762"/>
                </a:cubicBezTo>
                <a:lnTo>
                  <a:pt x="30860" y="1678"/>
                </a:lnTo>
                <a:cubicBezTo>
                  <a:pt x="30860" y="1678"/>
                  <a:pt x="25032" y="0"/>
                  <a:pt x="16456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798975" y="3127350"/>
            <a:ext cx="1037900" cy="1045300"/>
          </a:xfrm>
          <a:custGeom>
            <a:avLst/>
            <a:gdLst/>
            <a:ahLst/>
            <a:cxnLst/>
            <a:rect l="l" t="t" r="r" b="b"/>
            <a:pathLst>
              <a:path w="41516" h="41812" extrusionOk="0">
                <a:moveTo>
                  <a:pt x="14489" y="0"/>
                </a:moveTo>
                <a:cubicBezTo>
                  <a:pt x="10197" y="0"/>
                  <a:pt x="5225" y="471"/>
                  <a:pt x="1" y="1894"/>
                </a:cubicBezTo>
                <a:lnTo>
                  <a:pt x="12836" y="41812"/>
                </a:lnTo>
                <a:cubicBezTo>
                  <a:pt x="18061" y="40389"/>
                  <a:pt x="23032" y="39918"/>
                  <a:pt x="27324" y="39918"/>
                </a:cubicBezTo>
                <a:cubicBezTo>
                  <a:pt x="35720" y="39918"/>
                  <a:pt x="41515" y="41719"/>
                  <a:pt x="41515" y="41719"/>
                </a:cubicBezTo>
                <a:lnTo>
                  <a:pt x="28680" y="1802"/>
                </a:lnTo>
                <a:cubicBezTo>
                  <a:pt x="28680" y="1802"/>
                  <a:pt x="22885" y="0"/>
                  <a:pt x="14489" y="0"/>
                </a:cubicBez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806650" y="3060250"/>
            <a:ext cx="1030225" cy="1110100"/>
          </a:xfrm>
          <a:custGeom>
            <a:avLst/>
            <a:gdLst/>
            <a:ahLst/>
            <a:cxnLst/>
            <a:rect l="l" t="t" r="r" b="b"/>
            <a:pathLst>
              <a:path w="41209" h="44404" extrusionOk="0">
                <a:moveTo>
                  <a:pt x="13087" y="0"/>
                </a:moveTo>
                <a:cubicBezTo>
                  <a:pt x="9448" y="0"/>
                  <a:pt x="5102" y="415"/>
                  <a:pt x="1" y="1538"/>
                </a:cubicBezTo>
                <a:lnTo>
                  <a:pt x="13235" y="42653"/>
                </a:lnTo>
                <a:cubicBezTo>
                  <a:pt x="18363" y="41516"/>
                  <a:pt x="22726" y="41097"/>
                  <a:pt x="26373" y="41097"/>
                </a:cubicBezTo>
                <a:cubicBezTo>
                  <a:pt x="36616" y="41097"/>
                  <a:pt x="41208" y="44403"/>
                  <a:pt x="41208" y="44403"/>
                </a:cubicBezTo>
                <a:lnTo>
                  <a:pt x="28005" y="3319"/>
                </a:lnTo>
                <a:cubicBezTo>
                  <a:pt x="28005" y="3319"/>
                  <a:pt x="23379" y="0"/>
                  <a:pt x="13087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506750" y="3143200"/>
            <a:ext cx="330125" cy="1027150"/>
          </a:xfrm>
          <a:custGeom>
            <a:avLst/>
            <a:gdLst/>
            <a:ahLst/>
            <a:cxnLst/>
            <a:rect l="l" t="t" r="r" b="b"/>
            <a:pathLst>
              <a:path w="13205" h="41086" extrusionOk="0">
                <a:moveTo>
                  <a:pt x="1" y="1"/>
                </a:moveTo>
                <a:lnTo>
                  <a:pt x="8199" y="38997"/>
                </a:lnTo>
                <a:cubicBezTo>
                  <a:pt x="11608" y="39949"/>
                  <a:pt x="13204" y="41085"/>
                  <a:pt x="13204" y="41085"/>
                </a:cubicBezTo>
                <a:lnTo>
                  <a:pt x="1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2506750" y="2751700"/>
            <a:ext cx="1075500" cy="1418650"/>
          </a:xfrm>
          <a:custGeom>
            <a:avLst/>
            <a:gdLst/>
            <a:ahLst/>
            <a:cxnLst/>
            <a:rect l="l" t="t" r="r" b="b"/>
            <a:pathLst>
              <a:path w="43020" h="56746" extrusionOk="0">
                <a:moveTo>
                  <a:pt x="29632" y="1"/>
                </a:moveTo>
                <a:cubicBezTo>
                  <a:pt x="10042" y="6326"/>
                  <a:pt x="1" y="15661"/>
                  <a:pt x="1" y="15661"/>
                </a:cubicBezTo>
                <a:lnTo>
                  <a:pt x="13204" y="56745"/>
                </a:lnTo>
                <a:cubicBezTo>
                  <a:pt x="13204" y="56745"/>
                  <a:pt x="25088" y="45476"/>
                  <a:pt x="43020" y="41607"/>
                </a:cubicBezTo>
                <a:lnTo>
                  <a:pt x="29632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506750" y="2727150"/>
            <a:ext cx="1037900" cy="1443200"/>
          </a:xfrm>
          <a:custGeom>
            <a:avLst/>
            <a:gdLst/>
            <a:ahLst/>
            <a:cxnLst/>
            <a:rect l="l" t="t" r="r" b="b"/>
            <a:pathLst>
              <a:path w="41516" h="57728" extrusionOk="0">
                <a:moveTo>
                  <a:pt x="28312" y="0"/>
                </a:moveTo>
                <a:cubicBezTo>
                  <a:pt x="10963" y="4391"/>
                  <a:pt x="1" y="16643"/>
                  <a:pt x="1" y="16643"/>
                </a:cubicBezTo>
                <a:lnTo>
                  <a:pt x="13204" y="57727"/>
                </a:lnTo>
                <a:cubicBezTo>
                  <a:pt x="13204" y="57727"/>
                  <a:pt x="24197" y="45506"/>
                  <a:pt x="41515" y="41085"/>
                </a:cubicBezTo>
                <a:lnTo>
                  <a:pt x="28312" y="0"/>
                </a:ln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2514425" y="2767075"/>
            <a:ext cx="997975" cy="1403275"/>
          </a:xfrm>
          <a:custGeom>
            <a:avLst/>
            <a:gdLst/>
            <a:ahLst/>
            <a:cxnLst/>
            <a:rect l="l" t="t" r="r" b="b"/>
            <a:pathLst>
              <a:path w="39919" h="56131" extrusionOk="0">
                <a:moveTo>
                  <a:pt x="27022" y="0"/>
                </a:moveTo>
                <a:cubicBezTo>
                  <a:pt x="10441" y="4176"/>
                  <a:pt x="1" y="16028"/>
                  <a:pt x="1" y="16028"/>
                </a:cubicBezTo>
                <a:lnTo>
                  <a:pt x="12897" y="56130"/>
                </a:lnTo>
                <a:cubicBezTo>
                  <a:pt x="12897" y="56130"/>
                  <a:pt x="23337" y="44278"/>
                  <a:pt x="39919" y="40102"/>
                </a:cubicBezTo>
                <a:lnTo>
                  <a:pt x="27022" y="0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2506750" y="2703350"/>
            <a:ext cx="963425" cy="1467000"/>
          </a:xfrm>
          <a:custGeom>
            <a:avLst/>
            <a:gdLst/>
            <a:ahLst/>
            <a:cxnLst/>
            <a:rect l="l" t="t" r="r" b="b"/>
            <a:pathLst>
              <a:path w="38537" h="58680" extrusionOk="0">
                <a:moveTo>
                  <a:pt x="25333" y="0"/>
                </a:moveTo>
                <a:cubicBezTo>
                  <a:pt x="9120" y="6049"/>
                  <a:pt x="1" y="17595"/>
                  <a:pt x="1" y="17595"/>
                </a:cubicBezTo>
                <a:lnTo>
                  <a:pt x="13204" y="58679"/>
                </a:lnTo>
                <a:cubicBezTo>
                  <a:pt x="13204" y="58679"/>
                  <a:pt x="22355" y="47134"/>
                  <a:pt x="38537" y="41116"/>
                </a:cubicBezTo>
                <a:lnTo>
                  <a:pt x="25333" y="0"/>
                </a:ln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2517500" y="2757850"/>
            <a:ext cx="910450" cy="1412500"/>
          </a:xfrm>
          <a:custGeom>
            <a:avLst/>
            <a:gdLst/>
            <a:ahLst/>
            <a:cxnLst/>
            <a:rect l="l" t="t" r="r" b="b"/>
            <a:pathLst>
              <a:path w="36418" h="56500" extrusionOk="0">
                <a:moveTo>
                  <a:pt x="23614" y="1"/>
                </a:moveTo>
                <a:cubicBezTo>
                  <a:pt x="8445" y="5681"/>
                  <a:pt x="1" y="16735"/>
                  <a:pt x="1" y="16735"/>
                </a:cubicBezTo>
                <a:lnTo>
                  <a:pt x="12774" y="56499"/>
                </a:lnTo>
                <a:cubicBezTo>
                  <a:pt x="12774" y="56499"/>
                  <a:pt x="21249" y="45445"/>
                  <a:pt x="36418" y="39795"/>
                </a:cubicBezTo>
                <a:lnTo>
                  <a:pt x="23614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2506750" y="2699500"/>
            <a:ext cx="872850" cy="1470850"/>
          </a:xfrm>
          <a:custGeom>
            <a:avLst/>
            <a:gdLst/>
            <a:ahLst/>
            <a:cxnLst/>
            <a:rect l="l" t="t" r="r" b="b"/>
            <a:pathLst>
              <a:path w="34914" h="58834" extrusionOk="0">
                <a:moveTo>
                  <a:pt x="21710" y="1"/>
                </a:moveTo>
                <a:cubicBezTo>
                  <a:pt x="3317" y="7862"/>
                  <a:pt x="1" y="17749"/>
                  <a:pt x="1" y="17749"/>
                </a:cubicBezTo>
                <a:lnTo>
                  <a:pt x="13204" y="58833"/>
                </a:lnTo>
                <a:cubicBezTo>
                  <a:pt x="13204" y="58833"/>
                  <a:pt x="16521" y="48977"/>
                  <a:pt x="34913" y="41085"/>
                </a:cubicBezTo>
                <a:lnTo>
                  <a:pt x="21710" y="1"/>
                </a:lnTo>
                <a:close/>
              </a:path>
            </a:pathLst>
          </a:custGeom>
          <a:solidFill>
            <a:srgbClr val="FEED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877275" y="2645775"/>
            <a:ext cx="862875" cy="968025"/>
          </a:xfrm>
          <a:custGeom>
            <a:avLst/>
            <a:gdLst/>
            <a:ahLst/>
            <a:cxnLst/>
            <a:rect l="l" t="t" r="r" b="b"/>
            <a:pathLst>
              <a:path w="34515" h="38721" fill="none" extrusionOk="0">
                <a:moveTo>
                  <a:pt x="1" y="0"/>
                </a:moveTo>
                <a:cubicBezTo>
                  <a:pt x="584" y="4207"/>
                  <a:pt x="6510" y="16182"/>
                  <a:pt x="12867" y="11177"/>
                </a:cubicBezTo>
                <a:cubicBezTo>
                  <a:pt x="17165" y="7769"/>
                  <a:pt x="10809" y="2918"/>
                  <a:pt x="9765" y="7063"/>
                </a:cubicBezTo>
                <a:cubicBezTo>
                  <a:pt x="6603" y="19314"/>
                  <a:pt x="34514" y="23061"/>
                  <a:pt x="30277" y="38721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2611150" y="1750700"/>
            <a:ext cx="546600" cy="1506925"/>
          </a:xfrm>
          <a:custGeom>
            <a:avLst/>
            <a:gdLst/>
            <a:ahLst/>
            <a:cxnLst/>
            <a:rect l="l" t="t" r="r" b="b"/>
            <a:pathLst>
              <a:path w="21864" h="60277" fill="none" extrusionOk="0">
                <a:moveTo>
                  <a:pt x="21249" y="0"/>
                </a:moveTo>
                <a:cubicBezTo>
                  <a:pt x="20789" y="3961"/>
                  <a:pt x="19499" y="26622"/>
                  <a:pt x="13911" y="26438"/>
                </a:cubicBezTo>
                <a:cubicBezTo>
                  <a:pt x="8568" y="26285"/>
                  <a:pt x="8905" y="16397"/>
                  <a:pt x="15169" y="19253"/>
                </a:cubicBezTo>
                <a:cubicBezTo>
                  <a:pt x="21863" y="22324"/>
                  <a:pt x="17503" y="32057"/>
                  <a:pt x="14862" y="36141"/>
                </a:cubicBezTo>
                <a:cubicBezTo>
                  <a:pt x="9182" y="44892"/>
                  <a:pt x="1290" y="48946"/>
                  <a:pt x="1" y="60276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489875" y="1301625"/>
            <a:ext cx="804525" cy="2554750"/>
          </a:xfrm>
          <a:custGeom>
            <a:avLst/>
            <a:gdLst/>
            <a:ahLst/>
            <a:cxnLst/>
            <a:rect l="l" t="t" r="r" b="b"/>
            <a:pathLst>
              <a:path w="32181" h="102190" fill="none" extrusionOk="0">
                <a:moveTo>
                  <a:pt x="24596" y="0"/>
                </a:moveTo>
                <a:cubicBezTo>
                  <a:pt x="31965" y="14893"/>
                  <a:pt x="32180" y="40164"/>
                  <a:pt x="23552" y="54381"/>
                </a:cubicBezTo>
                <a:cubicBezTo>
                  <a:pt x="16366" y="66202"/>
                  <a:pt x="0" y="87881"/>
                  <a:pt x="12006" y="102190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1628575" y="2185175"/>
            <a:ext cx="1016375" cy="1652025"/>
          </a:xfrm>
          <a:custGeom>
            <a:avLst/>
            <a:gdLst/>
            <a:ahLst/>
            <a:cxnLst/>
            <a:rect l="l" t="t" r="r" b="b"/>
            <a:pathLst>
              <a:path w="40655" h="66081" fill="none" extrusionOk="0">
                <a:moveTo>
                  <a:pt x="3009" y="1"/>
                </a:moveTo>
                <a:cubicBezTo>
                  <a:pt x="2395" y="6756"/>
                  <a:pt x="0" y="13696"/>
                  <a:pt x="2641" y="20175"/>
                </a:cubicBezTo>
                <a:cubicBezTo>
                  <a:pt x="5803" y="28097"/>
                  <a:pt x="13419" y="29571"/>
                  <a:pt x="19468" y="34545"/>
                </a:cubicBezTo>
                <a:cubicBezTo>
                  <a:pt x="26899" y="40686"/>
                  <a:pt x="28434" y="66080"/>
                  <a:pt x="40655" y="62457"/>
                </a:cubicBezTo>
              </a:path>
            </a:pathLst>
          </a:custGeom>
          <a:noFill/>
          <a:ln w="4600" cap="rnd" cmpd="sng">
            <a:solidFill>
              <a:srgbClr val="553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3099375" y="1331250"/>
            <a:ext cx="60675" cy="52450"/>
          </a:xfrm>
          <a:custGeom>
            <a:avLst/>
            <a:gdLst/>
            <a:ahLst/>
            <a:cxnLst/>
            <a:rect l="l" t="t" r="r" b="b"/>
            <a:pathLst>
              <a:path w="2427" h="2098" extrusionOk="0">
                <a:moveTo>
                  <a:pt x="968" y="0"/>
                </a:moveTo>
                <a:cubicBezTo>
                  <a:pt x="912" y="0"/>
                  <a:pt x="864" y="14"/>
                  <a:pt x="830" y="44"/>
                </a:cubicBezTo>
                <a:cubicBezTo>
                  <a:pt x="830" y="44"/>
                  <a:pt x="799" y="74"/>
                  <a:pt x="799" y="105"/>
                </a:cubicBezTo>
                <a:lnTo>
                  <a:pt x="646" y="105"/>
                </a:lnTo>
                <a:cubicBezTo>
                  <a:pt x="339" y="105"/>
                  <a:pt x="31" y="1180"/>
                  <a:pt x="1" y="1487"/>
                </a:cubicBezTo>
                <a:cubicBezTo>
                  <a:pt x="168" y="1887"/>
                  <a:pt x="543" y="2097"/>
                  <a:pt x="920" y="2097"/>
                </a:cubicBezTo>
                <a:cubicBezTo>
                  <a:pt x="1237" y="2097"/>
                  <a:pt x="1555" y="1949"/>
                  <a:pt x="1751" y="1640"/>
                </a:cubicBezTo>
                <a:cubicBezTo>
                  <a:pt x="1905" y="1640"/>
                  <a:pt x="2058" y="1579"/>
                  <a:pt x="2181" y="1487"/>
                </a:cubicBezTo>
                <a:cubicBezTo>
                  <a:pt x="2396" y="1272"/>
                  <a:pt x="2427" y="934"/>
                  <a:pt x="2212" y="688"/>
                </a:cubicBezTo>
                <a:cubicBezTo>
                  <a:pt x="2027" y="504"/>
                  <a:pt x="1319" y="0"/>
                  <a:pt x="9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3100150" y="1331100"/>
            <a:ext cx="53000" cy="29650"/>
          </a:xfrm>
          <a:custGeom>
            <a:avLst/>
            <a:gdLst/>
            <a:ahLst/>
            <a:cxnLst/>
            <a:rect l="l" t="t" r="r" b="b"/>
            <a:pathLst>
              <a:path w="2120" h="1186" extrusionOk="0">
                <a:moveTo>
                  <a:pt x="941" y="1"/>
                </a:moveTo>
                <a:cubicBezTo>
                  <a:pt x="882" y="1"/>
                  <a:pt x="833" y="16"/>
                  <a:pt x="799" y="50"/>
                </a:cubicBezTo>
                <a:cubicBezTo>
                  <a:pt x="768" y="50"/>
                  <a:pt x="768" y="80"/>
                  <a:pt x="737" y="111"/>
                </a:cubicBezTo>
                <a:lnTo>
                  <a:pt x="584" y="111"/>
                </a:lnTo>
                <a:cubicBezTo>
                  <a:pt x="338" y="111"/>
                  <a:pt x="123" y="756"/>
                  <a:pt x="0" y="1186"/>
                </a:cubicBezTo>
                <a:cubicBezTo>
                  <a:pt x="215" y="971"/>
                  <a:pt x="461" y="787"/>
                  <a:pt x="737" y="694"/>
                </a:cubicBezTo>
                <a:cubicBezTo>
                  <a:pt x="988" y="605"/>
                  <a:pt x="1259" y="557"/>
                  <a:pt x="1533" y="557"/>
                </a:cubicBezTo>
                <a:cubicBezTo>
                  <a:pt x="1729" y="557"/>
                  <a:pt x="1927" y="582"/>
                  <a:pt x="2119" y="633"/>
                </a:cubicBezTo>
                <a:cubicBezTo>
                  <a:pt x="1886" y="426"/>
                  <a:pt x="1261" y="1"/>
                  <a:pt x="941" y="1"/>
                </a:cubicBezTo>
                <a:close/>
              </a:path>
            </a:pathLst>
          </a:custGeom>
          <a:solidFill>
            <a:srgbClr val="E49B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897500" y="1014300"/>
            <a:ext cx="313975" cy="329900"/>
          </a:xfrm>
          <a:custGeom>
            <a:avLst/>
            <a:gdLst/>
            <a:ahLst/>
            <a:cxnLst/>
            <a:rect l="l" t="t" r="r" b="b"/>
            <a:pathLst>
              <a:path w="12559" h="13196" extrusionOk="0">
                <a:moveTo>
                  <a:pt x="6049" y="0"/>
                </a:moveTo>
                <a:cubicBezTo>
                  <a:pt x="5455" y="0"/>
                  <a:pt x="4855" y="102"/>
                  <a:pt x="4268" y="316"/>
                </a:cubicBezTo>
                <a:cubicBezTo>
                  <a:pt x="1413" y="1330"/>
                  <a:pt x="0" y="4615"/>
                  <a:pt x="1105" y="7686"/>
                </a:cubicBezTo>
                <a:cubicBezTo>
                  <a:pt x="2095" y="10359"/>
                  <a:pt x="5109" y="13196"/>
                  <a:pt x="7757" y="13196"/>
                </a:cubicBezTo>
                <a:cubicBezTo>
                  <a:pt x="8150" y="13196"/>
                  <a:pt x="8535" y="13133"/>
                  <a:pt x="8905" y="12998"/>
                </a:cubicBezTo>
                <a:cubicBezTo>
                  <a:pt x="11730" y="11954"/>
                  <a:pt x="12559" y="6980"/>
                  <a:pt x="11453" y="3940"/>
                </a:cubicBezTo>
                <a:cubicBezTo>
                  <a:pt x="10551" y="1524"/>
                  <a:pt x="8349" y="0"/>
                  <a:pt x="60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096675" y="1803675"/>
            <a:ext cx="64150" cy="50675"/>
          </a:xfrm>
          <a:custGeom>
            <a:avLst/>
            <a:gdLst/>
            <a:ahLst/>
            <a:cxnLst/>
            <a:rect l="l" t="t" r="r" b="b"/>
            <a:pathLst>
              <a:path w="2566" h="2027" extrusionOk="0">
                <a:moveTo>
                  <a:pt x="1447" y="1"/>
                </a:moveTo>
                <a:cubicBezTo>
                  <a:pt x="1121" y="1"/>
                  <a:pt x="426" y="584"/>
                  <a:pt x="262" y="829"/>
                </a:cubicBezTo>
                <a:cubicBezTo>
                  <a:pt x="1" y="1207"/>
                  <a:pt x="289" y="1694"/>
                  <a:pt x="710" y="1694"/>
                </a:cubicBezTo>
                <a:cubicBezTo>
                  <a:pt x="735" y="1694"/>
                  <a:pt x="759" y="1692"/>
                  <a:pt x="784" y="1689"/>
                </a:cubicBezTo>
                <a:cubicBezTo>
                  <a:pt x="846" y="1842"/>
                  <a:pt x="999" y="1935"/>
                  <a:pt x="1153" y="1996"/>
                </a:cubicBezTo>
                <a:cubicBezTo>
                  <a:pt x="1283" y="1938"/>
                  <a:pt x="1427" y="1907"/>
                  <a:pt x="1572" y="1907"/>
                </a:cubicBezTo>
                <a:cubicBezTo>
                  <a:pt x="1734" y="1907"/>
                  <a:pt x="1897" y="1946"/>
                  <a:pt x="2043" y="2027"/>
                </a:cubicBezTo>
                <a:cubicBezTo>
                  <a:pt x="2350" y="1965"/>
                  <a:pt x="2565" y="1689"/>
                  <a:pt x="2535" y="1382"/>
                </a:cubicBezTo>
                <a:cubicBezTo>
                  <a:pt x="2475" y="1083"/>
                  <a:pt x="2096" y="59"/>
                  <a:pt x="1793" y="59"/>
                </a:cubicBezTo>
                <a:cubicBezTo>
                  <a:pt x="1784" y="59"/>
                  <a:pt x="1775" y="60"/>
                  <a:pt x="1767" y="61"/>
                </a:cubicBezTo>
                <a:cubicBezTo>
                  <a:pt x="1736" y="61"/>
                  <a:pt x="1705" y="61"/>
                  <a:pt x="1705" y="92"/>
                </a:cubicBezTo>
                <a:lnTo>
                  <a:pt x="1613" y="92"/>
                </a:lnTo>
                <a:cubicBezTo>
                  <a:pt x="1583" y="61"/>
                  <a:pt x="1583" y="31"/>
                  <a:pt x="1552" y="31"/>
                </a:cubicBezTo>
                <a:cubicBezTo>
                  <a:pt x="1524" y="10"/>
                  <a:pt x="1489" y="1"/>
                  <a:pt x="1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3030300" y="1479675"/>
            <a:ext cx="306300" cy="334075"/>
          </a:xfrm>
          <a:custGeom>
            <a:avLst/>
            <a:gdLst/>
            <a:ahLst/>
            <a:cxnLst/>
            <a:rect l="l" t="t" r="r" b="b"/>
            <a:pathLst>
              <a:path w="12252" h="13363" extrusionOk="0">
                <a:moveTo>
                  <a:pt x="6310" y="1"/>
                </a:moveTo>
                <a:cubicBezTo>
                  <a:pt x="3818" y="1"/>
                  <a:pt x="1483" y="1829"/>
                  <a:pt x="799" y="4516"/>
                </a:cubicBezTo>
                <a:cubicBezTo>
                  <a:pt x="0" y="7648"/>
                  <a:pt x="1321" y="12530"/>
                  <a:pt x="4238" y="13267"/>
                </a:cubicBezTo>
                <a:cubicBezTo>
                  <a:pt x="4496" y="13332"/>
                  <a:pt x="4758" y="13362"/>
                  <a:pt x="5023" y="13362"/>
                </a:cubicBezTo>
                <a:cubicBezTo>
                  <a:pt x="7773" y="13362"/>
                  <a:pt x="10725" y="10045"/>
                  <a:pt x="11454" y="7187"/>
                </a:cubicBezTo>
                <a:cubicBezTo>
                  <a:pt x="12252" y="4055"/>
                  <a:pt x="10471" y="923"/>
                  <a:pt x="7554" y="156"/>
                </a:cubicBezTo>
                <a:cubicBezTo>
                  <a:pt x="7139" y="51"/>
                  <a:pt x="6722" y="1"/>
                  <a:pt x="63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1659850" y="2234350"/>
            <a:ext cx="65450" cy="51425"/>
          </a:xfrm>
          <a:custGeom>
            <a:avLst/>
            <a:gdLst/>
            <a:ahLst/>
            <a:cxnLst/>
            <a:rect l="l" t="t" r="r" b="b"/>
            <a:pathLst>
              <a:path w="2618" h="2057" extrusionOk="0">
                <a:moveTo>
                  <a:pt x="1503" y="1"/>
                </a:moveTo>
                <a:cubicBezTo>
                  <a:pt x="1173" y="1"/>
                  <a:pt x="448" y="609"/>
                  <a:pt x="284" y="828"/>
                </a:cubicBezTo>
                <a:cubicBezTo>
                  <a:pt x="0" y="1226"/>
                  <a:pt x="294" y="1729"/>
                  <a:pt x="729" y="1729"/>
                </a:cubicBezTo>
                <a:cubicBezTo>
                  <a:pt x="764" y="1729"/>
                  <a:pt x="800" y="1726"/>
                  <a:pt x="837" y="1719"/>
                </a:cubicBezTo>
                <a:cubicBezTo>
                  <a:pt x="1267" y="1841"/>
                  <a:pt x="1666" y="1934"/>
                  <a:pt x="2096" y="2056"/>
                </a:cubicBezTo>
                <a:cubicBezTo>
                  <a:pt x="2403" y="1995"/>
                  <a:pt x="2618" y="1719"/>
                  <a:pt x="2557" y="1412"/>
                </a:cubicBezTo>
                <a:cubicBezTo>
                  <a:pt x="2526" y="1109"/>
                  <a:pt x="2108" y="91"/>
                  <a:pt x="1802" y="91"/>
                </a:cubicBezTo>
                <a:cubicBezTo>
                  <a:pt x="1798" y="91"/>
                  <a:pt x="1793" y="91"/>
                  <a:pt x="1789" y="91"/>
                </a:cubicBezTo>
                <a:cubicBezTo>
                  <a:pt x="1758" y="91"/>
                  <a:pt x="1758" y="122"/>
                  <a:pt x="1728" y="122"/>
                </a:cubicBezTo>
                <a:cubicBezTo>
                  <a:pt x="1728" y="122"/>
                  <a:pt x="1697" y="91"/>
                  <a:pt x="1697" y="91"/>
                </a:cubicBezTo>
                <a:lnTo>
                  <a:pt x="1635" y="91"/>
                </a:lnTo>
                <a:cubicBezTo>
                  <a:pt x="1635" y="91"/>
                  <a:pt x="1605" y="60"/>
                  <a:pt x="1605" y="30"/>
                </a:cubicBezTo>
                <a:cubicBezTo>
                  <a:pt x="1578" y="10"/>
                  <a:pt x="1543" y="1"/>
                  <a:pt x="1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1671550" y="2234500"/>
            <a:ext cx="52225" cy="33625"/>
          </a:xfrm>
          <a:custGeom>
            <a:avLst/>
            <a:gdLst/>
            <a:ahLst/>
            <a:cxnLst/>
            <a:rect l="l" t="t" r="r" b="b"/>
            <a:pathLst>
              <a:path w="2089" h="1345" extrusionOk="0">
                <a:moveTo>
                  <a:pt x="1018" y="1"/>
                </a:moveTo>
                <a:cubicBezTo>
                  <a:pt x="777" y="1"/>
                  <a:pt x="295" y="339"/>
                  <a:pt x="1" y="607"/>
                </a:cubicBezTo>
                <a:cubicBezTo>
                  <a:pt x="154" y="561"/>
                  <a:pt x="308" y="538"/>
                  <a:pt x="457" y="538"/>
                </a:cubicBezTo>
                <a:cubicBezTo>
                  <a:pt x="607" y="538"/>
                  <a:pt x="753" y="561"/>
                  <a:pt x="891" y="607"/>
                </a:cubicBezTo>
                <a:cubicBezTo>
                  <a:pt x="1352" y="699"/>
                  <a:pt x="1782" y="976"/>
                  <a:pt x="2089" y="1344"/>
                </a:cubicBezTo>
                <a:cubicBezTo>
                  <a:pt x="1998" y="952"/>
                  <a:pt x="1611" y="84"/>
                  <a:pt x="1335" y="84"/>
                </a:cubicBezTo>
                <a:cubicBezTo>
                  <a:pt x="1330" y="84"/>
                  <a:pt x="1326" y="85"/>
                  <a:pt x="1321" y="85"/>
                </a:cubicBezTo>
                <a:cubicBezTo>
                  <a:pt x="1290" y="85"/>
                  <a:pt x="1260" y="116"/>
                  <a:pt x="1229" y="116"/>
                </a:cubicBezTo>
                <a:cubicBezTo>
                  <a:pt x="1229" y="116"/>
                  <a:pt x="1229" y="85"/>
                  <a:pt x="1198" y="85"/>
                </a:cubicBezTo>
                <a:lnTo>
                  <a:pt x="1137" y="85"/>
                </a:lnTo>
                <a:cubicBezTo>
                  <a:pt x="1137" y="85"/>
                  <a:pt x="1137" y="54"/>
                  <a:pt x="1106" y="24"/>
                </a:cubicBezTo>
                <a:cubicBezTo>
                  <a:pt x="1083" y="8"/>
                  <a:pt x="1053" y="1"/>
                  <a:pt x="1018" y="1"/>
                </a:cubicBezTo>
                <a:close/>
              </a:path>
            </a:pathLst>
          </a:custGeom>
          <a:solidFill>
            <a:srgbClr val="C23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1594025" y="1911050"/>
            <a:ext cx="306300" cy="334125"/>
          </a:xfrm>
          <a:custGeom>
            <a:avLst/>
            <a:gdLst/>
            <a:ahLst/>
            <a:cxnLst/>
            <a:rect l="l" t="t" r="r" b="b"/>
            <a:pathLst>
              <a:path w="12252" h="13365" extrusionOk="0">
                <a:moveTo>
                  <a:pt x="6317" y="1"/>
                </a:moveTo>
                <a:cubicBezTo>
                  <a:pt x="3811" y="1"/>
                  <a:pt x="1482" y="1809"/>
                  <a:pt x="799" y="4518"/>
                </a:cubicBezTo>
                <a:cubicBezTo>
                  <a:pt x="0" y="7650"/>
                  <a:pt x="1321" y="12532"/>
                  <a:pt x="4268" y="13269"/>
                </a:cubicBezTo>
                <a:cubicBezTo>
                  <a:pt x="4526" y="13334"/>
                  <a:pt x="4788" y="13365"/>
                  <a:pt x="5051" y="13365"/>
                </a:cubicBezTo>
                <a:cubicBezTo>
                  <a:pt x="7777" y="13365"/>
                  <a:pt x="10726" y="10073"/>
                  <a:pt x="11454" y="7189"/>
                </a:cubicBezTo>
                <a:cubicBezTo>
                  <a:pt x="12252" y="4057"/>
                  <a:pt x="10502" y="894"/>
                  <a:pt x="7585" y="157"/>
                </a:cubicBezTo>
                <a:cubicBezTo>
                  <a:pt x="7162" y="52"/>
                  <a:pt x="6737" y="1"/>
                  <a:pt x="63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1865775" y="2693450"/>
            <a:ext cx="63725" cy="50875"/>
          </a:xfrm>
          <a:custGeom>
            <a:avLst/>
            <a:gdLst/>
            <a:ahLst/>
            <a:cxnLst/>
            <a:rect l="l" t="t" r="r" b="b"/>
            <a:pathLst>
              <a:path w="2549" h="2035" extrusionOk="0">
                <a:moveTo>
                  <a:pt x="1236" y="1"/>
                </a:moveTo>
                <a:cubicBezTo>
                  <a:pt x="1198" y="1"/>
                  <a:pt x="1164" y="9"/>
                  <a:pt x="1136" y="28"/>
                </a:cubicBezTo>
                <a:cubicBezTo>
                  <a:pt x="1136" y="28"/>
                  <a:pt x="1106" y="59"/>
                  <a:pt x="1106" y="89"/>
                </a:cubicBezTo>
                <a:cubicBezTo>
                  <a:pt x="1090" y="74"/>
                  <a:pt x="1083" y="66"/>
                  <a:pt x="1075" y="66"/>
                </a:cubicBezTo>
                <a:cubicBezTo>
                  <a:pt x="1067" y="66"/>
                  <a:pt x="1060" y="74"/>
                  <a:pt x="1044" y="89"/>
                </a:cubicBezTo>
                <a:lnTo>
                  <a:pt x="1014" y="89"/>
                </a:lnTo>
                <a:cubicBezTo>
                  <a:pt x="983" y="89"/>
                  <a:pt x="952" y="59"/>
                  <a:pt x="952" y="59"/>
                </a:cubicBezTo>
                <a:cubicBezTo>
                  <a:pt x="943" y="57"/>
                  <a:pt x="934" y="56"/>
                  <a:pt x="925" y="56"/>
                </a:cubicBezTo>
                <a:cubicBezTo>
                  <a:pt x="617" y="56"/>
                  <a:pt x="151" y="1020"/>
                  <a:pt x="62" y="1318"/>
                </a:cubicBezTo>
                <a:cubicBezTo>
                  <a:pt x="0" y="1625"/>
                  <a:pt x="184" y="1932"/>
                  <a:pt x="492" y="1993"/>
                </a:cubicBezTo>
                <a:cubicBezTo>
                  <a:pt x="530" y="2001"/>
                  <a:pt x="568" y="2005"/>
                  <a:pt x="606" y="2005"/>
                </a:cubicBezTo>
                <a:cubicBezTo>
                  <a:pt x="720" y="2005"/>
                  <a:pt x="829" y="1970"/>
                  <a:pt x="921" y="1901"/>
                </a:cubicBezTo>
                <a:cubicBezTo>
                  <a:pt x="1015" y="1995"/>
                  <a:pt x="1145" y="2035"/>
                  <a:pt x="1269" y="2035"/>
                </a:cubicBezTo>
                <a:cubicBezTo>
                  <a:pt x="1308" y="2035"/>
                  <a:pt x="1346" y="2031"/>
                  <a:pt x="1382" y="2024"/>
                </a:cubicBezTo>
                <a:cubicBezTo>
                  <a:pt x="1536" y="1993"/>
                  <a:pt x="1689" y="1901"/>
                  <a:pt x="1781" y="1778"/>
                </a:cubicBezTo>
                <a:cubicBezTo>
                  <a:pt x="1814" y="1786"/>
                  <a:pt x="1851" y="1790"/>
                  <a:pt x="1891" y="1790"/>
                </a:cubicBezTo>
                <a:cubicBezTo>
                  <a:pt x="1998" y="1790"/>
                  <a:pt x="2121" y="1762"/>
                  <a:pt x="2211" y="1717"/>
                </a:cubicBezTo>
                <a:cubicBezTo>
                  <a:pt x="2487" y="1533"/>
                  <a:pt x="2549" y="1195"/>
                  <a:pt x="2395" y="918"/>
                </a:cubicBezTo>
                <a:cubicBezTo>
                  <a:pt x="2230" y="670"/>
                  <a:pt x="1569" y="1"/>
                  <a:pt x="1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1870375" y="2693575"/>
            <a:ext cx="53750" cy="25925"/>
          </a:xfrm>
          <a:custGeom>
            <a:avLst/>
            <a:gdLst/>
            <a:ahLst/>
            <a:cxnLst/>
            <a:rect l="l" t="t" r="r" b="b"/>
            <a:pathLst>
              <a:path w="2150" h="1037" extrusionOk="0">
                <a:moveTo>
                  <a:pt x="1040" y="1"/>
                </a:moveTo>
                <a:cubicBezTo>
                  <a:pt x="1006" y="1"/>
                  <a:pt x="977" y="8"/>
                  <a:pt x="952" y="23"/>
                </a:cubicBezTo>
                <a:cubicBezTo>
                  <a:pt x="952" y="23"/>
                  <a:pt x="922" y="54"/>
                  <a:pt x="922" y="84"/>
                </a:cubicBezTo>
                <a:cubicBezTo>
                  <a:pt x="906" y="69"/>
                  <a:pt x="899" y="61"/>
                  <a:pt x="891" y="61"/>
                </a:cubicBezTo>
                <a:cubicBezTo>
                  <a:pt x="883" y="61"/>
                  <a:pt x="876" y="69"/>
                  <a:pt x="860" y="84"/>
                </a:cubicBezTo>
                <a:lnTo>
                  <a:pt x="830" y="84"/>
                </a:lnTo>
                <a:cubicBezTo>
                  <a:pt x="799" y="84"/>
                  <a:pt x="768" y="54"/>
                  <a:pt x="768" y="54"/>
                </a:cubicBezTo>
                <a:cubicBezTo>
                  <a:pt x="757" y="51"/>
                  <a:pt x="745" y="49"/>
                  <a:pt x="733" y="49"/>
                </a:cubicBezTo>
                <a:cubicBezTo>
                  <a:pt x="488" y="49"/>
                  <a:pt x="147" y="626"/>
                  <a:pt x="0" y="1036"/>
                </a:cubicBezTo>
                <a:cubicBezTo>
                  <a:pt x="215" y="821"/>
                  <a:pt x="492" y="698"/>
                  <a:pt x="799" y="668"/>
                </a:cubicBezTo>
                <a:cubicBezTo>
                  <a:pt x="937" y="640"/>
                  <a:pt x="1075" y="626"/>
                  <a:pt x="1213" y="626"/>
                </a:cubicBezTo>
                <a:cubicBezTo>
                  <a:pt x="1533" y="626"/>
                  <a:pt x="1849" y="702"/>
                  <a:pt x="2150" y="852"/>
                </a:cubicBezTo>
                <a:cubicBezTo>
                  <a:pt x="1956" y="576"/>
                  <a:pt x="1340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711475" y="2366150"/>
            <a:ext cx="298625" cy="335975"/>
          </a:xfrm>
          <a:custGeom>
            <a:avLst/>
            <a:gdLst/>
            <a:ahLst/>
            <a:cxnLst/>
            <a:rect l="l" t="t" r="r" b="b"/>
            <a:pathLst>
              <a:path w="11945" h="13439" extrusionOk="0">
                <a:moveTo>
                  <a:pt x="5848" y="1"/>
                </a:moveTo>
                <a:cubicBezTo>
                  <a:pt x="5569" y="1"/>
                  <a:pt x="5288" y="23"/>
                  <a:pt x="5005" y="70"/>
                </a:cubicBezTo>
                <a:cubicBezTo>
                  <a:pt x="1996" y="592"/>
                  <a:pt x="0" y="3570"/>
                  <a:pt x="553" y="6795"/>
                </a:cubicBezTo>
                <a:cubicBezTo>
                  <a:pt x="1103" y="9803"/>
                  <a:pt x="3914" y="13438"/>
                  <a:pt x="6754" y="13438"/>
                </a:cubicBezTo>
                <a:cubicBezTo>
                  <a:pt x="6929" y="13438"/>
                  <a:pt x="7103" y="13425"/>
                  <a:pt x="7278" y="13396"/>
                </a:cubicBezTo>
                <a:cubicBezTo>
                  <a:pt x="10256" y="12905"/>
                  <a:pt x="11945" y="8146"/>
                  <a:pt x="11392" y="4952"/>
                </a:cubicBezTo>
                <a:cubicBezTo>
                  <a:pt x="10920" y="2061"/>
                  <a:pt x="8510" y="1"/>
                  <a:pt x="58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764450" y="1635550"/>
            <a:ext cx="31475" cy="31500"/>
          </a:xfrm>
          <a:custGeom>
            <a:avLst/>
            <a:gdLst/>
            <a:ahLst/>
            <a:cxnLst/>
            <a:rect l="l" t="t" r="r" b="b"/>
            <a:pathLst>
              <a:path w="1259" h="1260" extrusionOk="0">
                <a:moveTo>
                  <a:pt x="645" y="0"/>
                </a:moveTo>
                <a:cubicBezTo>
                  <a:pt x="276" y="0"/>
                  <a:pt x="0" y="277"/>
                  <a:pt x="0" y="615"/>
                </a:cubicBezTo>
                <a:cubicBezTo>
                  <a:pt x="0" y="983"/>
                  <a:pt x="276" y="1259"/>
                  <a:pt x="645" y="1259"/>
                </a:cubicBezTo>
                <a:cubicBezTo>
                  <a:pt x="983" y="1259"/>
                  <a:pt x="1259" y="983"/>
                  <a:pt x="1259" y="615"/>
                </a:cubicBezTo>
                <a:cubicBezTo>
                  <a:pt x="1259" y="277"/>
                  <a:pt x="983" y="0"/>
                  <a:pt x="6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615525" y="1479725"/>
            <a:ext cx="132825" cy="113700"/>
          </a:xfrm>
          <a:custGeom>
            <a:avLst/>
            <a:gdLst/>
            <a:ahLst/>
            <a:cxnLst/>
            <a:rect l="l" t="t" r="r" b="b"/>
            <a:pathLst>
              <a:path w="5313" h="4548" extrusionOk="0">
                <a:moveTo>
                  <a:pt x="3040" y="0"/>
                </a:moveTo>
                <a:cubicBezTo>
                  <a:pt x="1013" y="0"/>
                  <a:pt x="0" y="2457"/>
                  <a:pt x="1413" y="3869"/>
                </a:cubicBezTo>
                <a:cubicBezTo>
                  <a:pt x="1881" y="4338"/>
                  <a:pt x="2457" y="4547"/>
                  <a:pt x="3020" y="4547"/>
                </a:cubicBezTo>
                <a:cubicBezTo>
                  <a:pt x="4192" y="4547"/>
                  <a:pt x="5312" y="3641"/>
                  <a:pt x="5312" y="2272"/>
                </a:cubicBezTo>
                <a:cubicBezTo>
                  <a:pt x="5312" y="1013"/>
                  <a:pt x="4299" y="0"/>
                  <a:pt x="3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748325" y="1288575"/>
            <a:ext cx="16125" cy="16900"/>
          </a:xfrm>
          <a:custGeom>
            <a:avLst/>
            <a:gdLst/>
            <a:ahLst/>
            <a:cxnLst/>
            <a:rect l="l" t="t" r="r" b="b"/>
            <a:pathLst>
              <a:path w="645" h="676" extrusionOk="0">
                <a:moveTo>
                  <a:pt x="338" y="0"/>
                </a:moveTo>
                <a:cubicBezTo>
                  <a:pt x="154" y="0"/>
                  <a:pt x="0" y="154"/>
                  <a:pt x="0" y="338"/>
                </a:cubicBezTo>
                <a:cubicBezTo>
                  <a:pt x="0" y="522"/>
                  <a:pt x="154" y="676"/>
                  <a:pt x="338" y="676"/>
                </a:cubicBezTo>
                <a:cubicBezTo>
                  <a:pt x="491" y="676"/>
                  <a:pt x="645" y="522"/>
                  <a:pt x="645" y="338"/>
                </a:cubicBezTo>
                <a:cubicBezTo>
                  <a:pt x="645" y="154"/>
                  <a:pt x="491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1618575" y="1078225"/>
            <a:ext cx="109050" cy="93275"/>
          </a:xfrm>
          <a:custGeom>
            <a:avLst/>
            <a:gdLst/>
            <a:ahLst/>
            <a:cxnLst/>
            <a:rect l="l" t="t" r="r" b="b"/>
            <a:pathLst>
              <a:path w="4362" h="3731" extrusionOk="0">
                <a:moveTo>
                  <a:pt x="2488" y="1"/>
                </a:moveTo>
                <a:cubicBezTo>
                  <a:pt x="830" y="1"/>
                  <a:pt x="1" y="1997"/>
                  <a:pt x="1168" y="3164"/>
                </a:cubicBezTo>
                <a:cubicBezTo>
                  <a:pt x="1559" y="3555"/>
                  <a:pt x="2036" y="3730"/>
                  <a:pt x="2501" y="3730"/>
                </a:cubicBezTo>
                <a:cubicBezTo>
                  <a:pt x="3457" y="3730"/>
                  <a:pt x="4361" y="2990"/>
                  <a:pt x="4361" y="1874"/>
                </a:cubicBezTo>
                <a:cubicBezTo>
                  <a:pt x="4361" y="830"/>
                  <a:pt x="3532" y="1"/>
                  <a:pt x="24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1823550" y="1028350"/>
            <a:ext cx="36100" cy="36100"/>
          </a:xfrm>
          <a:custGeom>
            <a:avLst/>
            <a:gdLst/>
            <a:ahLst/>
            <a:cxnLst/>
            <a:rect l="l" t="t" r="r" b="b"/>
            <a:pathLst>
              <a:path w="1444" h="1444" extrusionOk="0">
                <a:moveTo>
                  <a:pt x="707" y="0"/>
                </a:moveTo>
                <a:cubicBezTo>
                  <a:pt x="307" y="0"/>
                  <a:pt x="0" y="307"/>
                  <a:pt x="0" y="706"/>
                </a:cubicBezTo>
                <a:cubicBezTo>
                  <a:pt x="0" y="1105"/>
                  <a:pt x="307" y="1443"/>
                  <a:pt x="707" y="1443"/>
                </a:cubicBezTo>
                <a:cubicBezTo>
                  <a:pt x="1106" y="1443"/>
                  <a:pt x="1444" y="1105"/>
                  <a:pt x="1444" y="706"/>
                </a:cubicBezTo>
                <a:cubicBezTo>
                  <a:pt x="1444" y="307"/>
                  <a:pt x="1106" y="0"/>
                  <a:pt x="7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2789925" y="983850"/>
            <a:ext cx="112200" cy="93450"/>
          </a:xfrm>
          <a:custGeom>
            <a:avLst/>
            <a:gdLst/>
            <a:ahLst/>
            <a:cxnLst/>
            <a:rect l="l" t="t" r="r" b="b"/>
            <a:pathLst>
              <a:path w="4488" h="3738" extrusionOk="0">
                <a:moveTo>
                  <a:pt x="2116" y="1"/>
                </a:moveTo>
                <a:cubicBezTo>
                  <a:pt x="994" y="1"/>
                  <a:pt x="0" y="1058"/>
                  <a:pt x="311" y="2302"/>
                </a:cubicBezTo>
                <a:cubicBezTo>
                  <a:pt x="494" y="3165"/>
                  <a:pt x="1256" y="3738"/>
                  <a:pt x="2103" y="3738"/>
                </a:cubicBezTo>
                <a:cubicBezTo>
                  <a:pt x="2251" y="3738"/>
                  <a:pt x="2402" y="3720"/>
                  <a:pt x="2553" y="3684"/>
                </a:cubicBezTo>
                <a:cubicBezTo>
                  <a:pt x="4150" y="3285"/>
                  <a:pt x="4487" y="1135"/>
                  <a:pt x="3075" y="275"/>
                </a:cubicBezTo>
                <a:cubicBezTo>
                  <a:pt x="2763" y="86"/>
                  <a:pt x="2434" y="1"/>
                  <a:pt x="21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753825" y="1089225"/>
            <a:ext cx="41700" cy="36375"/>
          </a:xfrm>
          <a:custGeom>
            <a:avLst/>
            <a:gdLst/>
            <a:ahLst/>
            <a:cxnLst/>
            <a:rect l="l" t="t" r="r" b="b"/>
            <a:pathLst>
              <a:path w="1668" h="1455" extrusionOk="0">
                <a:moveTo>
                  <a:pt x="857" y="1"/>
                </a:moveTo>
                <a:cubicBezTo>
                  <a:pt x="432" y="1"/>
                  <a:pt x="1" y="349"/>
                  <a:pt x="128" y="912"/>
                </a:cubicBezTo>
                <a:cubicBezTo>
                  <a:pt x="228" y="1288"/>
                  <a:pt x="518" y="1455"/>
                  <a:pt x="812" y="1455"/>
                </a:cubicBezTo>
                <a:cubicBezTo>
                  <a:pt x="1236" y="1455"/>
                  <a:pt x="1667" y="1106"/>
                  <a:pt x="1540" y="544"/>
                </a:cubicBezTo>
                <a:cubicBezTo>
                  <a:pt x="1440" y="167"/>
                  <a:pt x="1150" y="1"/>
                  <a:pt x="8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705325" y="967700"/>
            <a:ext cx="22300" cy="19725"/>
          </a:xfrm>
          <a:custGeom>
            <a:avLst/>
            <a:gdLst/>
            <a:ahLst/>
            <a:cxnLst/>
            <a:rect l="l" t="t" r="r" b="b"/>
            <a:pathLst>
              <a:path w="892" h="789" extrusionOk="0">
                <a:moveTo>
                  <a:pt x="492" y="0"/>
                </a:moveTo>
                <a:cubicBezTo>
                  <a:pt x="154" y="31"/>
                  <a:pt x="1" y="430"/>
                  <a:pt x="246" y="676"/>
                </a:cubicBezTo>
                <a:cubicBezTo>
                  <a:pt x="315" y="754"/>
                  <a:pt x="405" y="789"/>
                  <a:pt x="496" y="789"/>
                </a:cubicBezTo>
                <a:cubicBezTo>
                  <a:pt x="691" y="789"/>
                  <a:pt x="891" y="630"/>
                  <a:pt x="891" y="399"/>
                </a:cubicBezTo>
                <a:cubicBezTo>
                  <a:pt x="891" y="185"/>
                  <a:pt x="707" y="31"/>
                  <a:pt x="4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2597350" y="1034475"/>
            <a:ext cx="23050" cy="19175"/>
          </a:xfrm>
          <a:custGeom>
            <a:avLst/>
            <a:gdLst/>
            <a:ahLst/>
            <a:cxnLst/>
            <a:rect l="l" t="t" r="r" b="b"/>
            <a:pathLst>
              <a:path w="922" h="767" extrusionOk="0">
                <a:moveTo>
                  <a:pt x="522" y="1"/>
                </a:moveTo>
                <a:cubicBezTo>
                  <a:pt x="184" y="1"/>
                  <a:pt x="0" y="431"/>
                  <a:pt x="246" y="646"/>
                </a:cubicBezTo>
                <a:cubicBezTo>
                  <a:pt x="329" y="729"/>
                  <a:pt x="433" y="766"/>
                  <a:pt x="535" y="766"/>
                </a:cubicBezTo>
                <a:cubicBezTo>
                  <a:pt x="733" y="766"/>
                  <a:pt x="921" y="623"/>
                  <a:pt x="921" y="400"/>
                </a:cubicBezTo>
                <a:cubicBezTo>
                  <a:pt x="921" y="185"/>
                  <a:pt x="737" y="1"/>
                  <a:pt x="5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228350" y="1383750"/>
            <a:ext cx="22275" cy="19175"/>
          </a:xfrm>
          <a:custGeom>
            <a:avLst/>
            <a:gdLst/>
            <a:ahLst/>
            <a:cxnLst/>
            <a:rect l="l" t="t" r="r" b="b"/>
            <a:pathLst>
              <a:path w="891" h="767" extrusionOk="0">
                <a:moveTo>
                  <a:pt x="522" y="1"/>
                </a:moveTo>
                <a:cubicBezTo>
                  <a:pt x="154" y="1"/>
                  <a:pt x="0" y="400"/>
                  <a:pt x="246" y="646"/>
                </a:cubicBezTo>
                <a:cubicBezTo>
                  <a:pt x="329" y="729"/>
                  <a:pt x="430" y="766"/>
                  <a:pt x="527" y="766"/>
                </a:cubicBezTo>
                <a:cubicBezTo>
                  <a:pt x="716" y="766"/>
                  <a:pt x="891" y="624"/>
                  <a:pt x="891" y="400"/>
                </a:cubicBezTo>
                <a:cubicBezTo>
                  <a:pt x="891" y="185"/>
                  <a:pt x="707" y="1"/>
                  <a:pt x="5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3189200" y="4183425"/>
            <a:ext cx="44350" cy="36375"/>
          </a:xfrm>
          <a:custGeom>
            <a:avLst/>
            <a:gdLst/>
            <a:ahLst/>
            <a:cxnLst/>
            <a:rect l="l" t="t" r="r" b="b"/>
            <a:pathLst>
              <a:path w="1774" h="1455" extrusionOk="0">
                <a:moveTo>
                  <a:pt x="878" y="1"/>
                </a:moveTo>
                <a:cubicBezTo>
                  <a:pt x="780" y="1"/>
                  <a:pt x="680" y="20"/>
                  <a:pt x="584" y="60"/>
                </a:cubicBezTo>
                <a:cubicBezTo>
                  <a:pt x="0" y="336"/>
                  <a:pt x="31" y="1165"/>
                  <a:pt x="645" y="1411"/>
                </a:cubicBezTo>
                <a:cubicBezTo>
                  <a:pt x="727" y="1441"/>
                  <a:pt x="808" y="1455"/>
                  <a:pt x="887" y="1455"/>
                </a:cubicBezTo>
                <a:cubicBezTo>
                  <a:pt x="1375" y="1455"/>
                  <a:pt x="1773" y="930"/>
                  <a:pt x="1536" y="428"/>
                </a:cubicBezTo>
                <a:cubicBezTo>
                  <a:pt x="1422" y="156"/>
                  <a:pt x="1157" y="1"/>
                  <a:pt x="8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3094775" y="4146400"/>
            <a:ext cx="24025" cy="19225"/>
          </a:xfrm>
          <a:custGeom>
            <a:avLst/>
            <a:gdLst/>
            <a:ahLst/>
            <a:cxnLst/>
            <a:rect l="l" t="t" r="r" b="b"/>
            <a:pathLst>
              <a:path w="961" h="769" extrusionOk="0">
                <a:moveTo>
                  <a:pt x="490" y="0"/>
                </a:moveTo>
                <a:cubicBezTo>
                  <a:pt x="439" y="0"/>
                  <a:pt x="388" y="12"/>
                  <a:pt x="338" y="36"/>
                </a:cubicBezTo>
                <a:cubicBezTo>
                  <a:pt x="1" y="159"/>
                  <a:pt x="1" y="620"/>
                  <a:pt x="338" y="743"/>
                </a:cubicBezTo>
                <a:cubicBezTo>
                  <a:pt x="387" y="760"/>
                  <a:pt x="435" y="768"/>
                  <a:pt x="481" y="768"/>
                </a:cubicBezTo>
                <a:cubicBezTo>
                  <a:pt x="755" y="768"/>
                  <a:pt x="961" y="483"/>
                  <a:pt x="830" y="221"/>
                </a:cubicBezTo>
                <a:cubicBezTo>
                  <a:pt x="762" y="86"/>
                  <a:pt x="629" y="0"/>
                  <a:pt x="4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3284375" y="4061500"/>
            <a:ext cx="24150" cy="19425"/>
          </a:xfrm>
          <a:custGeom>
            <a:avLst/>
            <a:gdLst/>
            <a:ahLst/>
            <a:cxnLst/>
            <a:rect l="l" t="t" r="r" b="b"/>
            <a:pathLst>
              <a:path w="966" h="777" extrusionOk="0">
                <a:moveTo>
                  <a:pt x="480" y="1"/>
                </a:moveTo>
                <a:cubicBezTo>
                  <a:pt x="433" y="1"/>
                  <a:pt x="385" y="9"/>
                  <a:pt x="339" y="24"/>
                </a:cubicBezTo>
                <a:cubicBezTo>
                  <a:pt x="1" y="177"/>
                  <a:pt x="1" y="638"/>
                  <a:pt x="339" y="761"/>
                </a:cubicBezTo>
                <a:cubicBezTo>
                  <a:pt x="377" y="771"/>
                  <a:pt x="415" y="776"/>
                  <a:pt x="452" y="776"/>
                </a:cubicBezTo>
                <a:cubicBezTo>
                  <a:pt x="741" y="776"/>
                  <a:pt x="966" y="480"/>
                  <a:pt x="830" y="208"/>
                </a:cubicBezTo>
                <a:cubicBezTo>
                  <a:pt x="761" y="70"/>
                  <a:pt x="623" y="1"/>
                  <a:pt x="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3173075" y="2612825"/>
            <a:ext cx="44250" cy="35900"/>
          </a:xfrm>
          <a:custGeom>
            <a:avLst/>
            <a:gdLst/>
            <a:ahLst/>
            <a:cxnLst/>
            <a:rect l="l" t="t" r="r" b="b"/>
            <a:pathLst>
              <a:path w="1770" h="1436" extrusionOk="0">
                <a:moveTo>
                  <a:pt x="860" y="0"/>
                </a:moveTo>
                <a:cubicBezTo>
                  <a:pt x="766" y="0"/>
                  <a:pt x="672" y="20"/>
                  <a:pt x="584" y="60"/>
                </a:cubicBezTo>
                <a:cubicBezTo>
                  <a:pt x="1" y="336"/>
                  <a:pt x="31" y="1165"/>
                  <a:pt x="645" y="1380"/>
                </a:cubicBezTo>
                <a:cubicBezTo>
                  <a:pt x="736" y="1418"/>
                  <a:pt x="827" y="1435"/>
                  <a:pt x="914" y="1435"/>
                </a:cubicBezTo>
                <a:cubicBezTo>
                  <a:pt x="1389" y="1435"/>
                  <a:pt x="1769" y="921"/>
                  <a:pt x="1536" y="428"/>
                </a:cubicBezTo>
                <a:cubicBezTo>
                  <a:pt x="1400" y="155"/>
                  <a:pt x="1129" y="0"/>
                  <a:pt x="8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2906450" y="2518550"/>
            <a:ext cx="18975" cy="14475"/>
          </a:xfrm>
          <a:custGeom>
            <a:avLst/>
            <a:gdLst/>
            <a:ahLst/>
            <a:cxnLst/>
            <a:rect l="l" t="t" r="r" b="b"/>
            <a:pathLst>
              <a:path w="759" h="579" extrusionOk="0">
                <a:moveTo>
                  <a:pt x="423" y="0"/>
                </a:moveTo>
                <a:cubicBezTo>
                  <a:pt x="208" y="0"/>
                  <a:pt x="0" y="185"/>
                  <a:pt x="41" y="453"/>
                </a:cubicBezTo>
                <a:cubicBezTo>
                  <a:pt x="119" y="540"/>
                  <a:pt x="221" y="578"/>
                  <a:pt x="322" y="578"/>
                </a:cubicBezTo>
                <a:cubicBezTo>
                  <a:pt x="542" y="578"/>
                  <a:pt x="759" y="398"/>
                  <a:pt x="717" y="146"/>
                </a:cubicBezTo>
                <a:cubicBezTo>
                  <a:pt x="636" y="45"/>
                  <a:pt x="528" y="0"/>
                  <a:pt x="4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3269025" y="2490900"/>
            <a:ext cx="23275" cy="18900"/>
          </a:xfrm>
          <a:custGeom>
            <a:avLst/>
            <a:gdLst/>
            <a:ahLst/>
            <a:cxnLst/>
            <a:rect l="l" t="t" r="r" b="b"/>
            <a:pathLst>
              <a:path w="931" h="756" extrusionOk="0">
                <a:moveTo>
                  <a:pt x="449" y="1"/>
                </a:moveTo>
                <a:cubicBezTo>
                  <a:pt x="402" y="1"/>
                  <a:pt x="354" y="8"/>
                  <a:pt x="308" y="24"/>
                </a:cubicBezTo>
                <a:cubicBezTo>
                  <a:pt x="1" y="177"/>
                  <a:pt x="1" y="607"/>
                  <a:pt x="339" y="730"/>
                </a:cubicBezTo>
                <a:cubicBezTo>
                  <a:pt x="383" y="748"/>
                  <a:pt x="427" y="756"/>
                  <a:pt x="470" y="756"/>
                </a:cubicBezTo>
                <a:cubicBezTo>
                  <a:pt x="725" y="756"/>
                  <a:pt x="930" y="471"/>
                  <a:pt x="799" y="208"/>
                </a:cubicBezTo>
                <a:cubicBezTo>
                  <a:pt x="730" y="70"/>
                  <a:pt x="592" y="1"/>
                  <a:pt x="4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626250" y="3968625"/>
            <a:ext cx="24150" cy="19400"/>
          </a:xfrm>
          <a:custGeom>
            <a:avLst/>
            <a:gdLst/>
            <a:ahLst/>
            <a:cxnLst/>
            <a:rect l="l" t="t" r="r" b="b"/>
            <a:pathLst>
              <a:path w="966" h="776" extrusionOk="0">
                <a:moveTo>
                  <a:pt x="480" y="0"/>
                </a:moveTo>
                <a:cubicBezTo>
                  <a:pt x="433" y="0"/>
                  <a:pt x="385" y="8"/>
                  <a:pt x="339" y="23"/>
                </a:cubicBezTo>
                <a:cubicBezTo>
                  <a:pt x="1" y="177"/>
                  <a:pt x="1" y="638"/>
                  <a:pt x="339" y="760"/>
                </a:cubicBezTo>
                <a:cubicBezTo>
                  <a:pt x="377" y="771"/>
                  <a:pt x="415" y="776"/>
                  <a:pt x="453" y="776"/>
                </a:cubicBezTo>
                <a:cubicBezTo>
                  <a:pt x="741" y="776"/>
                  <a:pt x="966" y="480"/>
                  <a:pt x="830" y="208"/>
                </a:cubicBezTo>
                <a:cubicBezTo>
                  <a:pt x="761" y="70"/>
                  <a:pt x="623" y="0"/>
                  <a:pt x="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1693050" y="3015025"/>
            <a:ext cx="42250" cy="35700"/>
          </a:xfrm>
          <a:custGeom>
            <a:avLst/>
            <a:gdLst/>
            <a:ahLst/>
            <a:cxnLst/>
            <a:rect l="l" t="t" r="r" b="b"/>
            <a:pathLst>
              <a:path w="1690" h="1428" extrusionOk="0">
                <a:moveTo>
                  <a:pt x="737" y="0"/>
                </a:moveTo>
                <a:cubicBezTo>
                  <a:pt x="338" y="0"/>
                  <a:pt x="0" y="307"/>
                  <a:pt x="0" y="706"/>
                </a:cubicBezTo>
                <a:cubicBezTo>
                  <a:pt x="0" y="1145"/>
                  <a:pt x="356" y="1428"/>
                  <a:pt x="729" y="1428"/>
                </a:cubicBezTo>
                <a:cubicBezTo>
                  <a:pt x="903" y="1428"/>
                  <a:pt x="1082" y="1366"/>
                  <a:pt x="1229" y="1228"/>
                </a:cubicBezTo>
                <a:cubicBezTo>
                  <a:pt x="1689" y="768"/>
                  <a:pt x="1382" y="0"/>
                  <a:pt x="7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619350" y="2890650"/>
            <a:ext cx="22300" cy="19725"/>
          </a:xfrm>
          <a:custGeom>
            <a:avLst/>
            <a:gdLst/>
            <a:ahLst/>
            <a:cxnLst/>
            <a:rect l="l" t="t" r="r" b="b"/>
            <a:pathLst>
              <a:path w="892" h="789" extrusionOk="0">
                <a:moveTo>
                  <a:pt x="400" y="1"/>
                </a:moveTo>
                <a:cubicBezTo>
                  <a:pt x="185" y="1"/>
                  <a:pt x="1" y="185"/>
                  <a:pt x="1" y="400"/>
                </a:cubicBezTo>
                <a:cubicBezTo>
                  <a:pt x="1" y="630"/>
                  <a:pt x="186" y="789"/>
                  <a:pt x="382" y="789"/>
                </a:cubicBezTo>
                <a:cubicBezTo>
                  <a:pt x="473" y="789"/>
                  <a:pt x="567" y="754"/>
                  <a:pt x="645" y="676"/>
                </a:cubicBezTo>
                <a:cubicBezTo>
                  <a:pt x="891" y="431"/>
                  <a:pt x="738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2081750" y="1882738"/>
            <a:ext cx="684225" cy="187225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3102150" y="2274313"/>
            <a:ext cx="390400" cy="106900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914975" y="2598025"/>
            <a:ext cx="390425" cy="107075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300404" y="566011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825983" y="6385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414283" y="37047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282746" y="311336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543683" y="2124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7847883" y="41981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-156575" y="44499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725147" y="542700"/>
            <a:ext cx="44229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008400" y="2298835"/>
            <a:ext cx="34314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2"/>
          </p:nvPr>
        </p:nvSpPr>
        <p:spPr>
          <a:xfrm>
            <a:off x="5008400" y="2715535"/>
            <a:ext cx="34314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5816951" y="1036074"/>
            <a:ext cx="821551" cy="224518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7783056" y="4467193"/>
            <a:ext cx="1034594" cy="28276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230200" y="294724"/>
            <a:ext cx="486571" cy="13298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393450" y="225425"/>
            <a:ext cx="607125" cy="165933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 hasCustomPrompt="1"/>
          </p:nvPr>
        </p:nvSpPr>
        <p:spPr>
          <a:xfrm>
            <a:off x="710400" y="894800"/>
            <a:ext cx="7723200" cy="15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7" name="Google Shape;237;p11"/>
          <p:cNvSpPr txBox="1">
            <a:spLocks noGrp="1"/>
          </p:cNvSpPr>
          <p:nvPr>
            <p:ph type="subTitle" idx="1"/>
          </p:nvPr>
        </p:nvSpPr>
        <p:spPr>
          <a:xfrm>
            <a:off x="723300" y="2337163"/>
            <a:ext cx="76974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1"/>
          <p:cNvSpPr/>
          <p:nvPr/>
        </p:nvSpPr>
        <p:spPr>
          <a:xfrm>
            <a:off x="2927947" y="3121700"/>
            <a:ext cx="3288106" cy="3288106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1"/>
          <p:cNvGrpSpPr/>
          <p:nvPr/>
        </p:nvGrpSpPr>
        <p:grpSpPr>
          <a:xfrm>
            <a:off x="3442474" y="3255297"/>
            <a:ext cx="2258960" cy="1751268"/>
            <a:chOff x="215900" y="2651700"/>
            <a:chExt cx="1695025" cy="1314075"/>
          </a:xfrm>
        </p:grpSpPr>
        <p:sp>
          <p:nvSpPr>
            <p:cNvPr id="240" name="Google Shape;240;p11"/>
            <p:cNvSpPr/>
            <p:nvPr/>
          </p:nvSpPr>
          <p:spPr>
            <a:xfrm>
              <a:off x="1000050" y="3822200"/>
              <a:ext cx="23400" cy="19950"/>
            </a:xfrm>
            <a:custGeom>
              <a:avLst/>
              <a:gdLst/>
              <a:ahLst/>
              <a:cxnLst/>
              <a:rect l="l" t="t" r="r" b="b"/>
              <a:pathLst>
                <a:path w="936" h="798" extrusionOk="0">
                  <a:moveTo>
                    <a:pt x="539" y="0"/>
                  </a:moveTo>
                  <a:cubicBezTo>
                    <a:pt x="175" y="0"/>
                    <a:pt x="1" y="428"/>
                    <a:pt x="254" y="681"/>
                  </a:cubicBezTo>
                  <a:cubicBezTo>
                    <a:pt x="335" y="762"/>
                    <a:pt x="433" y="797"/>
                    <a:pt x="530" y="797"/>
                  </a:cubicBezTo>
                  <a:cubicBezTo>
                    <a:pt x="736" y="797"/>
                    <a:pt x="935" y="633"/>
                    <a:pt x="935" y="396"/>
                  </a:cubicBezTo>
                  <a:cubicBezTo>
                    <a:pt x="935" y="174"/>
                    <a:pt x="745" y="0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00950" y="3822975"/>
              <a:ext cx="20225" cy="17275"/>
            </a:xfrm>
            <a:custGeom>
              <a:avLst/>
              <a:gdLst/>
              <a:ahLst/>
              <a:cxnLst/>
              <a:rect l="l" t="t" r="r" b="b"/>
              <a:pathLst>
                <a:path w="809" h="691" extrusionOk="0">
                  <a:moveTo>
                    <a:pt x="460" y="1"/>
                  </a:moveTo>
                  <a:cubicBezTo>
                    <a:pt x="143" y="1"/>
                    <a:pt x="1" y="365"/>
                    <a:pt x="206" y="587"/>
                  </a:cubicBezTo>
                  <a:cubicBezTo>
                    <a:pt x="278" y="659"/>
                    <a:pt x="367" y="690"/>
                    <a:pt x="454" y="690"/>
                  </a:cubicBezTo>
                  <a:cubicBezTo>
                    <a:pt x="635" y="690"/>
                    <a:pt x="808" y="552"/>
                    <a:pt x="808" y="349"/>
                  </a:cubicBezTo>
                  <a:cubicBezTo>
                    <a:pt x="808" y="143"/>
                    <a:pt x="650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181350" y="3771925"/>
              <a:ext cx="30125" cy="30100"/>
            </a:xfrm>
            <a:custGeom>
              <a:avLst/>
              <a:gdLst/>
              <a:ahLst/>
              <a:cxnLst/>
              <a:rect l="l" t="t" r="r" b="b"/>
              <a:pathLst>
                <a:path w="1205" h="1204" extrusionOk="0">
                  <a:moveTo>
                    <a:pt x="602" y="0"/>
                  </a:moveTo>
                  <a:cubicBezTo>
                    <a:pt x="270" y="0"/>
                    <a:pt x="1" y="269"/>
                    <a:pt x="1" y="602"/>
                  </a:cubicBezTo>
                  <a:cubicBezTo>
                    <a:pt x="1" y="934"/>
                    <a:pt x="270" y="1204"/>
                    <a:pt x="602" y="1204"/>
                  </a:cubicBezTo>
                  <a:cubicBezTo>
                    <a:pt x="935" y="1204"/>
                    <a:pt x="1204" y="934"/>
                    <a:pt x="1204" y="602"/>
                  </a:cubicBezTo>
                  <a:cubicBezTo>
                    <a:pt x="1204" y="269"/>
                    <a:pt x="935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240025" y="3642475"/>
              <a:ext cx="2825" cy="1875"/>
            </a:xfrm>
            <a:custGeom>
              <a:avLst/>
              <a:gdLst/>
              <a:ahLst/>
              <a:cxnLst/>
              <a:rect l="l" t="t" r="r" b="b"/>
              <a:pathLst>
                <a:path w="113" h="75" extrusionOk="0">
                  <a:moveTo>
                    <a:pt x="49" y="1"/>
                  </a:moveTo>
                  <a:cubicBezTo>
                    <a:pt x="0" y="1"/>
                    <a:pt x="53" y="74"/>
                    <a:pt x="81" y="74"/>
                  </a:cubicBezTo>
                  <a:cubicBezTo>
                    <a:pt x="90" y="74"/>
                    <a:pt x="96" y="67"/>
                    <a:pt x="96" y="48"/>
                  </a:cubicBezTo>
                  <a:cubicBezTo>
                    <a:pt x="112" y="32"/>
                    <a:pt x="80" y="1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955725" y="37584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41"/>
                    <a:pt x="571" y="1141"/>
                  </a:cubicBezTo>
                  <a:cubicBezTo>
                    <a:pt x="887" y="1141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451325" y="3592200"/>
              <a:ext cx="13075" cy="11550"/>
            </a:xfrm>
            <a:custGeom>
              <a:avLst/>
              <a:gdLst/>
              <a:ahLst/>
              <a:cxnLst/>
              <a:rect l="l" t="t" r="r" b="b"/>
              <a:pathLst>
                <a:path w="523" h="462" extrusionOk="0">
                  <a:moveTo>
                    <a:pt x="301" y="1"/>
                  </a:moveTo>
                  <a:cubicBezTo>
                    <a:pt x="95" y="1"/>
                    <a:pt x="0" y="254"/>
                    <a:pt x="143" y="397"/>
                  </a:cubicBezTo>
                  <a:cubicBezTo>
                    <a:pt x="188" y="442"/>
                    <a:pt x="242" y="461"/>
                    <a:pt x="296" y="461"/>
                  </a:cubicBezTo>
                  <a:cubicBezTo>
                    <a:pt x="411" y="461"/>
                    <a:pt x="523" y="368"/>
                    <a:pt x="523" y="238"/>
                  </a:cubicBezTo>
                  <a:cubicBezTo>
                    <a:pt x="523" y="112"/>
                    <a:pt x="428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734050" y="3712150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0" y="0"/>
                  </a:moveTo>
                  <a:cubicBezTo>
                    <a:pt x="127" y="0"/>
                    <a:pt x="1" y="111"/>
                    <a:pt x="1" y="269"/>
                  </a:cubicBezTo>
                  <a:cubicBezTo>
                    <a:pt x="1" y="428"/>
                    <a:pt x="127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11"/>
                    <a:pt x="428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223700" y="3622300"/>
              <a:ext cx="13900" cy="13875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0" y="0"/>
                  </a:moveTo>
                  <a:cubicBezTo>
                    <a:pt x="128" y="0"/>
                    <a:pt x="1" y="127"/>
                    <a:pt x="1" y="269"/>
                  </a:cubicBezTo>
                  <a:cubicBezTo>
                    <a:pt x="1" y="428"/>
                    <a:pt x="128" y="554"/>
                    <a:pt x="270" y="554"/>
                  </a:cubicBezTo>
                  <a:cubicBezTo>
                    <a:pt x="428" y="554"/>
                    <a:pt x="555" y="428"/>
                    <a:pt x="555" y="269"/>
                  </a:cubicBezTo>
                  <a:cubicBezTo>
                    <a:pt x="555" y="127"/>
                    <a:pt x="428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322275" y="350867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97"/>
                    <a:pt x="111" y="508"/>
                    <a:pt x="254" y="508"/>
                  </a:cubicBezTo>
                  <a:cubicBezTo>
                    <a:pt x="396" y="508"/>
                    <a:pt x="507" y="397"/>
                    <a:pt x="507" y="254"/>
                  </a:cubicBezTo>
                  <a:cubicBezTo>
                    <a:pt x="507" y="112"/>
                    <a:pt x="3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681400" y="3664250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39" y="0"/>
                  </a:moveTo>
                  <a:cubicBezTo>
                    <a:pt x="191" y="0"/>
                    <a:pt x="1" y="428"/>
                    <a:pt x="254" y="681"/>
                  </a:cubicBezTo>
                  <a:cubicBezTo>
                    <a:pt x="337" y="764"/>
                    <a:pt x="438" y="801"/>
                    <a:pt x="536" y="801"/>
                  </a:cubicBezTo>
                  <a:cubicBezTo>
                    <a:pt x="741" y="801"/>
                    <a:pt x="935" y="642"/>
                    <a:pt x="935" y="396"/>
                  </a:cubicBezTo>
                  <a:cubicBezTo>
                    <a:pt x="935" y="190"/>
                    <a:pt x="761" y="16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723375" y="3578350"/>
              <a:ext cx="26525" cy="22750"/>
            </a:xfrm>
            <a:custGeom>
              <a:avLst/>
              <a:gdLst/>
              <a:ahLst/>
              <a:cxnLst/>
              <a:rect l="l" t="t" r="r" b="b"/>
              <a:pathLst>
                <a:path w="1061" h="910" extrusionOk="0">
                  <a:moveTo>
                    <a:pt x="602" y="1"/>
                  </a:moveTo>
                  <a:cubicBezTo>
                    <a:pt x="206" y="1"/>
                    <a:pt x="0" y="491"/>
                    <a:pt x="285" y="776"/>
                  </a:cubicBezTo>
                  <a:cubicBezTo>
                    <a:pt x="377" y="868"/>
                    <a:pt x="490" y="909"/>
                    <a:pt x="601" y="909"/>
                  </a:cubicBezTo>
                  <a:cubicBezTo>
                    <a:pt x="835" y="909"/>
                    <a:pt x="1061" y="728"/>
                    <a:pt x="1061" y="460"/>
                  </a:cubicBezTo>
                  <a:cubicBezTo>
                    <a:pt x="1061" y="206"/>
                    <a:pt x="855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598275" y="3597350"/>
              <a:ext cx="15475" cy="13150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65" y="1"/>
                  </a:moveTo>
                  <a:cubicBezTo>
                    <a:pt x="127" y="1"/>
                    <a:pt x="1" y="286"/>
                    <a:pt x="175" y="444"/>
                  </a:cubicBezTo>
                  <a:cubicBezTo>
                    <a:pt x="226" y="501"/>
                    <a:pt x="291" y="525"/>
                    <a:pt x="356" y="525"/>
                  </a:cubicBezTo>
                  <a:cubicBezTo>
                    <a:pt x="489" y="525"/>
                    <a:pt x="618" y="419"/>
                    <a:pt x="618" y="270"/>
                  </a:cubicBezTo>
                  <a:cubicBezTo>
                    <a:pt x="618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365925" y="301942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cubicBezTo>
                    <a:pt x="16" y="1"/>
                    <a:pt x="0" y="16"/>
                    <a:pt x="0" y="48"/>
                  </a:cubicBezTo>
                  <a:cubicBezTo>
                    <a:pt x="0" y="80"/>
                    <a:pt x="16" y="96"/>
                    <a:pt x="48" y="96"/>
                  </a:cubicBezTo>
                  <a:cubicBezTo>
                    <a:pt x="64" y="96"/>
                    <a:pt x="95" y="80"/>
                    <a:pt x="95" y="48"/>
                  </a:cubicBezTo>
                  <a:cubicBezTo>
                    <a:pt x="95" y="16"/>
                    <a:pt x="80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95100" y="3508675"/>
              <a:ext cx="9525" cy="8475"/>
            </a:xfrm>
            <a:custGeom>
              <a:avLst/>
              <a:gdLst/>
              <a:ahLst/>
              <a:cxnLst/>
              <a:rect l="l" t="t" r="r" b="b"/>
              <a:pathLst>
                <a:path w="381" h="339" extrusionOk="0">
                  <a:moveTo>
                    <a:pt x="223" y="1"/>
                  </a:moveTo>
                  <a:cubicBezTo>
                    <a:pt x="64" y="1"/>
                    <a:pt x="1" y="191"/>
                    <a:pt x="96" y="286"/>
                  </a:cubicBezTo>
                  <a:cubicBezTo>
                    <a:pt x="132" y="322"/>
                    <a:pt x="175" y="338"/>
                    <a:pt x="217" y="338"/>
                  </a:cubicBezTo>
                  <a:cubicBezTo>
                    <a:pt x="302" y="338"/>
                    <a:pt x="381" y="271"/>
                    <a:pt x="381" y="175"/>
                  </a:cubicBezTo>
                  <a:cubicBezTo>
                    <a:pt x="381" y="80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962450" y="369830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0"/>
                  </a:moveTo>
                  <a:cubicBezTo>
                    <a:pt x="127" y="0"/>
                    <a:pt x="1" y="285"/>
                    <a:pt x="175" y="459"/>
                  </a:cubicBezTo>
                  <a:cubicBezTo>
                    <a:pt x="226" y="515"/>
                    <a:pt x="292" y="540"/>
                    <a:pt x="357" y="540"/>
                  </a:cubicBezTo>
                  <a:cubicBezTo>
                    <a:pt x="496" y="540"/>
                    <a:pt x="634" y="430"/>
                    <a:pt x="634" y="269"/>
                  </a:cubicBezTo>
                  <a:cubicBezTo>
                    <a:pt x="618" y="127"/>
                    <a:pt x="507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33350" y="312432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86" y="0"/>
                  </a:moveTo>
                  <a:cubicBezTo>
                    <a:pt x="128" y="0"/>
                    <a:pt x="1" y="143"/>
                    <a:pt x="1" y="301"/>
                  </a:cubicBezTo>
                  <a:cubicBezTo>
                    <a:pt x="1" y="460"/>
                    <a:pt x="128" y="586"/>
                    <a:pt x="286" y="586"/>
                  </a:cubicBezTo>
                  <a:cubicBezTo>
                    <a:pt x="444" y="586"/>
                    <a:pt x="587" y="460"/>
                    <a:pt x="587" y="301"/>
                  </a:cubicBezTo>
                  <a:cubicBezTo>
                    <a:pt x="587" y="143"/>
                    <a:pt x="44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1042800" y="379685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1"/>
                  </a:moveTo>
                  <a:cubicBezTo>
                    <a:pt x="207" y="1"/>
                    <a:pt x="1" y="523"/>
                    <a:pt x="302" y="824"/>
                  </a:cubicBezTo>
                  <a:cubicBezTo>
                    <a:pt x="397" y="915"/>
                    <a:pt x="514" y="956"/>
                    <a:pt x="628" y="956"/>
                  </a:cubicBezTo>
                  <a:cubicBezTo>
                    <a:pt x="874" y="956"/>
                    <a:pt x="1109" y="767"/>
                    <a:pt x="1109" y="476"/>
                  </a:cubicBezTo>
                  <a:cubicBezTo>
                    <a:pt x="1109" y="222"/>
                    <a:pt x="888" y="1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624300" y="3857825"/>
              <a:ext cx="3975" cy="3575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80" y="0"/>
                  </a:moveTo>
                  <a:cubicBezTo>
                    <a:pt x="1" y="16"/>
                    <a:pt x="1" y="127"/>
                    <a:pt x="80" y="143"/>
                  </a:cubicBezTo>
                  <a:cubicBezTo>
                    <a:pt x="127" y="143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1171850" y="33970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27" y="365"/>
                  </a:cubicBezTo>
                  <a:cubicBezTo>
                    <a:pt x="172" y="405"/>
                    <a:pt x="225" y="423"/>
                    <a:pt x="276" y="423"/>
                  </a:cubicBezTo>
                  <a:cubicBezTo>
                    <a:pt x="387" y="423"/>
                    <a:pt x="492" y="337"/>
                    <a:pt x="492" y="207"/>
                  </a:cubicBezTo>
                  <a:cubicBezTo>
                    <a:pt x="492" y="96"/>
                    <a:pt x="397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299700" y="325177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7" y="1"/>
                  </a:moveTo>
                  <a:cubicBezTo>
                    <a:pt x="128" y="1"/>
                    <a:pt x="1" y="318"/>
                    <a:pt x="191" y="508"/>
                  </a:cubicBezTo>
                  <a:cubicBezTo>
                    <a:pt x="251" y="563"/>
                    <a:pt x="324" y="588"/>
                    <a:pt x="395" y="588"/>
                  </a:cubicBezTo>
                  <a:cubicBezTo>
                    <a:pt x="549" y="588"/>
                    <a:pt x="698" y="470"/>
                    <a:pt x="698" y="286"/>
                  </a:cubicBezTo>
                  <a:cubicBezTo>
                    <a:pt x="698" y="128"/>
                    <a:pt x="555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561750" y="34952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342850" y="3235950"/>
              <a:ext cx="11900" cy="11500"/>
            </a:xfrm>
            <a:custGeom>
              <a:avLst/>
              <a:gdLst/>
              <a:ahLst/>
              <a:cxnLst/>
              <a:rect l="l" t="t" r="r" b="b"/>
              <a:pathLst>
                <a:path w="476" h="460" extrusionOk="0">
                  <a:moveTo>
                    <a:pt x="238" y="1"/>
                  </a:moveTo>
                  <a:cubicBezTo>
                    <a:pt x="112" y="1"/>
                    <a:pt x="1" y="96"/>
                    <a:pt x="1" y="238"/>
                  </a:cubicBezTo>
                  <a:cubicBezTo>
                    <a:pt x="1" y="365"/>
                    <a:pt x="112" y="460"/>
                    <a:pt x="238" y="460"/>
                  </a:cubicBezTo>
                  <a:cubicBezTo>
                    <a:pt x="365" y="460"/>
                    <a:pt x="476" y="365"/>
                    <a:pt x="476" y="238"/>
                  </a:cubicBezTo>
                  <a:cubicBezTo>
                    <a:pt x="476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346425" y="3463950"/>
              <a:ext cx="8325" cy="7225"/>
            </a:xfrm>
            <a:custGeom>
              <a:avLst/>
              <a:gdLst/>
              <a:ahLst/>
              <a:cxnLst/>
              <a:rect l="l" t="t" r="r" b="b"/>
              <a:pathLst>
                <a:path w="333" h="289" extrusionOk="0">
                  <a:moveTo>
                    <a:pt x="190" y="1"/>
                  </a:moveTo>
                  <a:cubicBezTo>
                    <a:pt x="64" y="1"/>
                    <a:pt x="0" y="159"/>
                    <a:pt x="95" y="254"/>
                  </a:cubicBezTo>
                  <a:cubicBezTo>
                    <a:pt x="119" y="278"/>
                    <a:pt x="151" y="289"/>
                    <a:pt x="183" y="289"/>
                  </a:cubicBezTo>
                  <a:cubicBezTo>
                    <a:pt x="256" y="289"/>
                    <a:pt x="333" y="231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500800" y="3537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1"/>
                  </a:moveTo>
                  <a:cubicBezTo>
                    <a:pt x="64" y="1"/>
                    <a:pt x="0" y="64"/>
                    <a:pt x="0" y="143"/>
                  </a:cubicBezTo>
                  <a:cubicBezTo>
                    <a:pt x="0" y="222"/>
                    <a:pt x="64" y="270"/>
                    <a:pt x="143" y="270"/>
                  </a:cubicBezTo>
                  <a:cubicBezTo>
                    <a:pt x="206" y="270"/>
                    <a:pt x="270" y="222"/>
                    <a:pt x="270" y="143"/>
                  </a:cubicBezTo>
                  <a:cubicBezTo>
                    <a:pt x="270" y="64"/>
                    <a:pt x="206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1256950" y="3260900"/>
              <a:ext cx="12700" cy="10950"/>
            </a:xfrm>
            <a:custGeom>
              <a:avLst/>
              <a:gdLst/>
              <a:ahLst/>
              <a:cxnLst/>
              <a:rect l="l" t="t" r="r" b="b"/>
              <a:pathLst>
                <a:path w="508" h="438" extrusionOk="0">
                  <a:moveTo>
                    <a:pt x="286" y="0"/>
                  </a:moveTo>
                  <a:cubicBezTo>
                    <a:pt x="96" y="0"/>
                    <a:pt x="1" y="238"/>
                    <a:pt x="128" y="380"/>
                  </a:cubicBezTo>
                  <a:cubicBezTo>
                    <a:pt x="172" y="420"/>
                    <a:pt x="226" y="438"/>
                    <a:pt x="280" y="438"/>
                  </a:cubicBezTo>
                  <a:cubicBezTo>
                    <a:pt x="396" y="438"/>
                    <a:pt x="508" y="352"/>
                    <a:pt x="508" y="222"/>
                  </a:cubicBezTo>
                  <a:cubicBezTo>
                    <a:pt x="508" y="95"/>
                    <a:pt x="413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359600" y="3115575"/>
              <a:ext cx="3975" cy="3625"/>
            </a:xfrm>
            <a:custGeom>
              <a:avLst/>
              <a:gdLst/>
              <a:ahLst/>
              <a:cxnLst/>
              <a:rect l="l" t="t" r="r" b="b"/>
              <a:pathLst>
                <a:path w="159" h="145" extrusionOk="0">
                  <a:moveTo>
                    <a:pt x="68" y="1"/>
                  </a:moveTo>
                  <a:cubicBezTo>
                    <a:pt x="0" y="1"/>
                    <a:pt x="4" y="145"/>
                    <a:pt x="79" y="145"/>
                  </a:cubicBezTo>
                  <a:cubicBezTo>
                    <a:pt x="127" y="129"/>
                    <a:pt x="158" y="113"/>
                    <a:pt x="158" y="65"/>
                  </a:cubicBezTo>
                  <a:cubicBezTo>
                    <a:pt x="143" y="34"/>
                    <a:pt x="127" y="2"/>
                    <a:pt x="79" y="2"/>
                  </a:cubicBez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145325" y="3131850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54"/>
                    <a:pt x="127" y="254"/>
                  </a:cubicBezTo>
                  <a:cubicBezTo>
                    <a:pt x="207" y="254"/>
                    <a:pt x="254" y="190"/>
                    <a:pt x="254" y="127"/>
                  </a:cubicBezTo>
                  <a:cubicBezTo>
                    <a:pt x="254" y="48"/>
                    <a:pt x="207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842600" y="2909375"/>
              <a:ext cx="3000" cy="2025"/>
            </a:xfrm>
            <a:custGeom>
              <a:avLst/>
              <a:gdLst/>
              <a:ahLst/>
              <a:cxnLst/>
              <a:rect l="l" t="t" r="r" b="b"/>
              <a:pathLst>
                <a:path w="120" h="81" extrusionOk="0">
                  <a:moveTo>
                    <a:pt x="72" y="1"/>
                  </a:moveTo>
                  <a:cubicBezTo>
                    <a:pt x="1" y="1"/>
                    <a:pt x="63" y="81"/>
                    <a:pt x="99" y="81"/>
                  </a:cubicBezTo>
                  <a:cubicBezTo>
                    <a:pt x="111" y="81"/>
                    <a:pt x="120" y="72"/>
                    <a:pt x="120" y="48"/>
                  </a:cubicBezTo>
                  <a:cubicBezTo>
                    <a:pt x="120" y="17"/>
                    <a:pt x="104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543950" y="3756875"/>
              <a:ext cx="13075" cy="12700"/>
            </a:xfrm>
            <a:custGeom>
              <a:avLst/>
              <a:gdLst/>
              <a:ahLst/>
              <a:cxnLst/>
              <a:rect l="l" t="t" r="r" b="b"/>
              <a:pathLst>
                <a:path w="523" h="508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639450" y="3456425"/>
              <a:ext cx="10325" cy="9925"/>
            </a:xfrm>
            <a:custGeom>
              <a:avLst/>
              <a:gdLst/>
              <a:ahLst/>
              <a:cxnLst/>
              <a:rect l="l" t="t" r="r" b="b"/>
              <a:pathLst>
                <a:path w="413" h="397" extrusionOk="0">
                  <a:moveTo>
                    <a:pt x="206" y="1"/>
                  </a:moveTo>
                  <a:cubicBezTo>
                    <a:pt x="95" y="1"/>
                    <a:pt x="0" y="80"/>
                    <a:pt x="0" y="191"/>
                  </a:cubicBezTo>
                  <a:cubicBezTo>
                    <a:pt x="0" y="302"/>
                    <a:pt x="95" y="397"/>
                    <a:pt x="206" y="397"/>
                  </a:cubicBezTo>
                  <a:cubicBezTo>
                    <a:pt x="317" y="397"/>
                    <a:pt x="412" y="302"/>
                    <a:pt x="412" y="191"/>
                  </a:cubicBezTo>
                  <a:cubicBezTo>
                    <a:pt x="412" y="80"/>
                    <a:pt x="317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56750" y="3303250"/>
              <a:ext cx="16650" cy="14300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81" y="0"/>
                  </a:moveTo>
                  <a:cubicBezTo>
                    <a:pt x="128" y="0"/>
                    <a:pt x="1" y="317"/>
                    <a:pt x="175" y="491"/>
                  </a:cubicBezTo>
                  <a:cubicBezTo>
                    <a:pt x="236" y="547"/>
                    <a:pt x="308" y="572"/>
                    <a:pt x="377" y="572"/>
                  </a:cubicBezTo>
                  <a:cubicBezTo>
                    <a:pt x="526" y="572"/>
                    <a:pt x="666" y="458"/>
                    <a:pt x="666" y="285"/>
                  </a:cubicBezTo>
                  <a:cubicBezTo>
                    <a:pt x="666" y="127"/>
                    <a:pt x="539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78825" y="38451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64" y="0"/>
                    <a:pt x="1" y="80"/>
                    <a:pt x="1" y="159"/>
                  </a:cubicBezTo>
                  <a:cubicBezTo>
                    <a:pt x="1" y="254"/>
                    <a:pt x="64" y="317"/>
                    <a:pt x="159" y="317"/>
                  </a:cubicBezTo>
                  <a:cubicBezTo>
                    <a:pt x="238" y="317"/>
                    <a:pt x="317" y="254"/>
                    <a:pt x="317" y="159"/>
                  </a:cubicBezTo>
                  <a:cubicBezTo>
                    <a:pt x="317" y="80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700800" y="3391525"/>
              <a:ext cx="9125" cy="7875"/>
            </a:xfrm>
            <a:custGeom>
              <a:avLst/>
              <a:gdLst/>
              <a:ahLst/>
              <a:cxnLst/>
              <a:rect l="l" t="t" r="r" b="b"/>
              <a:pathLst>
                <a:path w="365" h="315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27" y="300"/>
                    <a:pt x="166" y="314"/>
                    <a:pt x="205" y="314"/>
                  </a:cubicBezTo>
                  <a:cubicBezTo>
                    <a:pt x="286" y="314"/>
                    <a:pt x="365" y="254"/>
                    <a:pt x="365" y="158"/>
                  </a:cubicBezTo>
                  <a:cubicBezTo>
                    <a:pt x="365" y="63"/>
                    <a:pt x="286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172250" y="3631800"/>
              <a:ext cx="26150" cy="22325"/>
            </a:xfrm>
            <a:custGeom>
              <a:avLst/>
              <a:gdLst/>
              <a:ahLst/>
              <a:cxnLst/>
              <a:rect l="l" t="t" r="r" b="b"/>
              <a:pathLst>
                <a:path w="1046" h="893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7" y="852"/>
                    <a:pt x="489" y="893"/>
                    <a:pt x="598" y="893"/>
                  </a:cubicBezTo>
                  <a:cubicBezTo>
                    <a:pt x="827" y="893"/>
                    <a:pt x="1046" y="712"/>
                    <a:pt x="1046" y="443"/>
                  </a:cubicBezTo>
                  <a:cubicBezTo>
                    <a:pt x="1046" y="190"/>
                    <a:pt x="856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514250" y="3577175"/>
              <a:ext cx="6375" cy="6350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127" y="0"/>
                  </a:moveTo>
                  <a:cubicBezTo>
                    <a:pt x="48" y="0"/>
                    <a:pt x="1" y="48"/>
                    <a:pt x="1" y="127"/>
                  </a:cubicBezTo>
                  <a:cubicBezTo>
                    <a:pt x="1" y="190"/>
                    <a:pt x="48" y="253"/>
                    <a:pt x="127" y="253"/>
                  </a:cubicBezTo>
                  <a:cubicBezTo>
                    <a:pt x="191" y="253"/>
                    <a:pt x="254" y="190"/>
                    <a:pt x="254" y="127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935925" y="3671375"/>
              <a:ext cx="32875" cy="32875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666" y="0"/>
                  </a:moveTo>
                  <a:cubicBezTo>
                    <a:pt x="302" y="0"/>
                    <a:pt x="1" y="285"/>
                    <a:pt x="1" y="650"/>
                  </a:cubicBezTo>
                  <a:cubicBezTo>
                    <a:pt x="1" y="1014"/>
                    <a:pt x="302" y="1315"/>
                    <a:pt x="666" y="1315"/>
                  </a:cubicBezTo>
                  <a:cubicBezTo>
                    <a:pt x="1030" y="1315"/>
                    <a:pt x="1315" y="1014"/>
                    <a:pt x="1315" y="650"/>
                  </a:cubicBezTo>
                  <a:cubicBezTo>
                    <a:pt x="1315" y="285"/>
                    <a:pt x="1030" y="0"/>
                    <a:pt x="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385225" y="3396275"/>
              <a:ext cx="9125" cy="8050"/>
            </a:xfrm>
            <a:custGeom>
              <a:avLst/>
              <a:gdLst/>
              <a:ahLst/>
              <a:cxnLst/>
              <a:rect l="l" t="t" r="r" b="b"/>
              <a:pathLst>
                <a:path w="365" h="322" extrusionOk="0">
                  <a:moveTo>
                    <a:pt x="206" y="0"/>
                  </a:moveTo>
                  <a:cubicBezTo>
                    <a:pt x="63" y="0"/>
                    <a:pt x="0" y="174"/>
                    <a:pt x="95" y="269"/>
                  </a:cubicBezTo>
                  <a:cubicBezTo>
                    <a:pt x="126" y="306"/>
                    <a:pt x="166" y="321"/>
                    <a:pt x="205" y="321"/>
                  </a:cubicBezTo>
                  <a:cubicBezTo>
                    <a:pt x="285" y="321"/>
                    <a:pt x="364" y="254"/>
                    <a:pt x="364" y="158"/>
                  </a:cubicBezTo>
                  <a:cubicBezTo>
                    <a:pt x="364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087150" y="3042000"/>
              <a:ext cx="12675" cy="12675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0"/>
                  </a:moveTo>
                  <a:cubicBezTo>
                    <a:pt x="127" y="0"/>
                    <a:pt x="0" y="111"/>
                    <a:pt x="0" y="253"/>
                  </a:cubicBezTo>
                  <a:cubicBezTo>
                    <a:pt x="0" y="396"/>
                    <a:pt x="127" y="507"/>
                    <a:pt x="254" y="507"/>
                  </a:cubicBezTo>
                  <a:cubicBezTo>
                    <a:pt x="396" y="507"/>
                    <a:pt x="507" y="396"/>
                    <a:pt x="507" y="253"/>
                  </a:cubicBezTo>
                  <a:cubicBezTo>
                    <a:pt x="507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851900" y="3691375"/>
              <a:ext cx="1625" cy="1200"/>
            </a:xfrm>
            <a:custGeom>
              <a:avLst/>
              <a:gdLst/>
              <a:ahLst/>
              <a:cxnLst/>
              <a:rect l="l" t="t" r="r" b="b"/>
              <a:pathLst>
                <a:path w="65" h="48" extrusionOk="0">
                  <a:moveTo>
                    <a:pt x="33" y="0"/>
                  </a:moveTo>
                  <a:cubicBezTo>
                    <a:pt x="17" y="0"/>
                    <a:pt x="1" y="8"/>
                    <a:pt x="1" y="24"/>
                  </a:cubicBezTo>
                  <a:cubicBezTo>
                    <a:pt x="1" y="40"/>
                    <a:pt x="17" y="48"/>
                    <a:pt x="33" y="48"/>
                  </a:cubicBezTo>
                  <a:cubicBezTo>
                    <a:pt x="48" y="48"/>
                    <a:pt x="64" y="40"/>
                    <a:pt x="64" y="24"/>
                  </a:cubicBezTo>
                  <a:cubicBezTo>
                    <a:pt x="64" y="8"/>
                    <a:pt x="48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331775" y="3290875"/>
              <a:ext cx="13475" cy="12800"/>
            </a:xfrm>
            <a:custGeom>
              <a:avLst/>
              <a:gdLst/>
              <a:ahLst/>
              <a:cxnLst/>
              <a:rect l="l" t="t" r="r" b="b"/>
              <a:pathLst>
                <a:path w="539" h="512" extrusionOk="0">
                  <a:moveTo>
                    <a:pt x="270" y="0"/>
                  </a:moveTo>
                  <a:cubicBezTo>
                    <a:pt x="135" y="0"/>
                    <a:pt x="0" y="91"/>
                    <a:pt x="16" y="274"/>
                  </a:cubicBezTo>
                  <a:cubicBezTo>
                    <a:pt x="32" y="432"/>
                    <a:pt x="151" y="511"/>
                    <a:pt x="270" y="511"/>
                  </a:cubicBezTo>
                  <a:cubicBezTo>
                    <a:pt x="388" y="511"/>
                    <a:pt x="507" y="432"/>
                    <a:pt x="523" y="274"/>
                  </a:cubicBezTo>
                  <a:cubicBezTo>
                    <a:pt x="539" y="91"/>
                    <a:pt x="40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1427975" y="3181325"/>
              <a:ext cx="19400" cy="16700"/>
            </a:xfrm>
            <a:custGeom>
              <a:avLst/>
              <a:gdLst/>
              <a:ahLst/>
              <a:cxnLst/>
              <a:rect l="l" t="t" r="r" b="b"/>
              <a:pathLst>
                <a:path w="776" h="668" extrusionOk="0">
                  <a:moveTo>
                    <a:pt x="443" y="0"/>
                  </a:moveTo>
                  <a:cubicBezTo>
                    <a:pt x="143" y="0"/>
                    <a:pt x="0" y="349"/>
                    <a:pt x="206" y="570"/>
                  </a:cubicBezTo>
                  <a:cubicBezTo>
                    <a:pt x="273" y="637"/>
                    <a:pt x="356" y="667"/>
                    <a:pt x="438" y="667"/>
                  </a:cubicBezTo>
                  <a:cubicBezTo>
                    <a:pt x="610" y="667"/>
                    <a:pt x="776" y="536"/>
                    <a:pt x="776" y="333"/>
                  </a:cubicBezTo>
                  <a:cubicBezTo>
                    <a:pt x="776" y="143"/>
                    <a:pt x="633" y="0"/>
                    <a:pt x="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180575" y="387642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43" y="0"/>
                  </a:moveTo>
                  <a:cubicBezTo>
                    <a:pt x="63" y="0"/>
                    <a:pt x="0" y="64"/>
                    <a:pt x="0" y="143"/>
                  </a:cubicBezTo>
                  <a:cubicBezTo>
                    <a:pt x="0" y="222"/>
                    <a:pt x="63" y="285"/>
                    <a:pt x="143" y="285"/>
                  </a:cubicBezTo>
                  <a:cubicBezTo>
                    <a:pt x="222" y="285"/>
                    <a:pt x="269" y="222"/>
                    <a:pt x="269" y="143"/>
                  </a:cubicBezTo>
                  <a:cubicBezTo>
                    <a:pt x="269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516625" y="3445350"/>
              <a:ext cx="12300" cy="10450"/>
            </a:xfrm>
            <a:custGeom>
              <a:avLst/>
              <a:gdLst/>
              <a:ahLst/>
              <a:cxnLst/>
              <a:rect l="l" t="t" r="r" b="b"/>
              <a:pathLst>
                <a:path w="492" h="418" extrusionOk="0">
                  <a:moveTo>
                    <a:pt x="286" y="0"/>
                  </a:moveTo>
                  <a:cubicBezTo>
                    <a:pt x="96" y="0"/>
                    <a:pt x="1" y="222"/>
                    <a:pt x="143" y="349"/>
                  </a:cubicBezTo>
                  <a:cubicBezTo>
                    <a:pt x="186" y="396"/>
                    <a:pt x="238" y="417"/>
                    <a:pt x="290" y="417"/>
                  </a:cubicBezTo>
                  <a:cubicBezTo>
                    <a:pt x="393" y="417"/>
                    <a:pt x="492" y="333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019850" y="3860975"/>
              <a:ext cx="32875" cy="27825"/>
            </a:xfrm>
            <a:custGeom>
              <a:avLst/>
              <a:gdLst/>
              <a:ahLst/>
              <a:cxnLst/>
              <a:rect l="l" t="t" r="r" b="b"/>
              <a:pathLst>
                <a:path w="1315" h="1113" extrusionOk="0">
                  <a:moveTo>
                    <a:pt x="761" y="1"/>
                  </a:moveTo>
                  <a:cubicBezTo>
                    <a:pt x="254" y="1"/>
                    <a:pt x="1" y="602"/>
                    <a:pt x="365" y="951"/>
                  </a:cubicBezTo>
                  <a:cubicBezTo>
                    <a:pt x="476" y="1062"/>
                    <a:pt x="614" y="1112"/>
                    <a:pt x="750" y="1112"/>
                  </a:cubicBezTo>
                  <a:cubicBezTo>
                    <a:pt x="1037" y="1112"/>
                    <a:pt x="1315" y="888"/>
                    <a:pt x="1315" y="555"/>
                  </a:cubicBezTo>
                  <a:cubicBezTo>
                    <a:pt x="1315" y="238"/>
                    <a:pt x="1061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044800" y="320150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84" y="871"/>
                    <a:pt x="503" y="913"/>
                    <a:pt x="619" y="913"/>
                  </a:cubicBezTo>
                  <a:cubicBezTo>
                    <a:pt x="856" y="913"/>
                    <a:pt x="1077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209450" y="2921650"/>
              <a:ext cx="15475" cy="15850"/>
            </a:xfrm>
            <a:custGeom>
              <a:avLst/>
              <a:gdLst/>
              <a:ahLst/>
              <a:cxnLst/>
              <a:rect l="l" t="t" r="r" b="b"/>
              <a:pathLst>
                <a:path w="619" h="634" extrusionOk="0">
                  <a:moveTo>
                    <a:pt x="318" y="1"/>
                  </a:moveTo>
                  <a:cubicBezTo>
                    <a:pt x="143" y="1"/>
                    <a:pt x="1" y="143"/>
                    <a:pt x="1" y="317"/>
                  </a:cubicBezTo>
                  <a:cubicBezTo>
                    <a:pt x="1" y="491"/>
                    <a:pt x="143" y="634"/>
                    <a:pt x="318" y="634"/>
                  </a:cubicBezTo>
                  <a:cubicBezTo>
                    <a:pt x="476" y="634"/>
                    <a:pt x="618" y="491"/>
                    <a:pt x="618" y="317"/>
                  </a:cubicBezTo>
                  <a:cubicBezTo>
                    <a:pt x="618" y="143"/>
                    <a:pt x="476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051125" y="351265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64" y="0"/>
                    <a:pt x="0" y="174"/>
                    <a:pt x="95" y="285"/>
                  </a:cubicBezTo>
                  <a:cubicBezTo>
                    <a:pt x="132" y="321"/>
                    <a:pt x="176" y="337"/>
                    <a:pt x="220" y="337"/>
                  </a:cubicBezTo>
                  <a:cubicBezTo>
                    <a:pt x="310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241925" y="382020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6" y="1"/>
                  </a:moveTo>
                  <a:cubicBezTo>
                    <a:pt x="127" y="1"/>
                    <a:pt x="0" y="318"/>
                    <a:pt x="190" y="492"/>
                  </a:cubicBezTo>
                  <a:cubicBezTo>
                    <a:pt x="248" y="554"/>
                    <a:pt x="321" y="583"/>
                    <a:pt x="393" y="583"/>
                  </a:cubicBezTo>
                  <a:cubicBezTo>
                    <a:pt x="539" y="583"/>
                    <a:pt x="681" y="466"/>
                    <a:pt x="681" y="286"/>
                  </a:cubicBezTo>
                  <a:cubicBezTo>
                    <a:pt x="681" y="128"/>
                    <a:pt x="5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026175" y="3078000"/>
              <a:ext cx="9525" cy="7900"/>
            </a:xfrm>
            <a:custGeom>
              <a:avLst/>
              <a:gdLst/>
              <a:ahLst/>
              <a:cxnLst/>
              <a:rect l="l" t="t" r="r" b="b"/>
              <a:pathLst>
                <a:path w="381" h="316" extrusionOk="0">
                  <a:moveTo>
                    <a:pt x="223" y="1"/>
                  </a:moveTo>
                  <a:cubicBezTo>
                    <a:pt x="80" y="1"/>
                    <a:pt x="1" y="175"/>
                    <a:pt x="112" y="270"/>
                  </a:cubicBezTo>
                  <a:cubicBezTo>
                    <a:pt x="143" y="301"/>
                    <a:pt x="182" y="315"/>
                    <a:pt x="221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311875" y="2822700"/>
              <a:ext cx="1425" cy="1200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25" y="0"/>
                  </a:moveTo>
                  <a:cubicBezTo>
                    <a:pt x="0" y="0"/>
                    <a:pt x="32" y="47"/>
                    <a:pt x="48" y="47"/>
                  </a:cubicBezTo>
                  <a:cubicBezTo>
                    <a:pt x="53" y="47"/>
                    <a:pt x="56" y="43"/>
                    <a:pt x="56" y="32"/>
                  </a:cubicBezTo>
                  <a:cubicBezTo>
                    <a:pt x="56" y="16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781950" y="3381625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55" y="0"/>
                  </a:moveTo>
                  <a:cubicBezTo>
                    <a:pt x="191" y="0"/>
                    <a:pt x="1" y="444"/>
                    <a:pt x="254" y="697"/>
                  </a:cubicBezTo>
                  <a:cubicBezTo>
                    <a:pt x="336" y="785"/>
                    <a:pt x="439" y="824"/>
                    <a:pt x="540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6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289925" y="3381625"/>
              <a:ext cx="11500" cy="9775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269" y="0"/>
                  </a:moveTo>
                  <a:cubicBezTo>
                    <a:pt x="79" y="0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59" y="309"/>
                    <a:pt x="459" y="190"/>
                  </a:cubicBezTo>
                  <a:cubicBezTo>
                    <a:pt x="459" y="79"/>
                    <a:pt x="364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646275" y="3402975"/>
              <a:ext cx="7050" cy="6800"/>
            </a:xfrm>
            <a:custGeom>
              <a:avLst/>
              <a:gdLst/>
              <a:ahLst/>
              <a:cxnLst/>
              <a:rect l="l" t="t" r="r" b="b"/>
              <a:pathLst>
                <a:path w="282" h="272" extrusionOk="0">
                  <a:moveTo>
                    <a:pt x="143" y="1"/>
                  </a:moveTo>
                  <a:cubicBezTo>
                    <a:pt x="1" y="1"/>
                    <a:pt x="1" y="271"/>
                    <a:pt x="143" y="271"/>
                  </a:cubicBezTo>
                  <a:cubicBezTo>
                    <a:pt x="147" y="271"/>
                    <a:pt x="151" y="271"/>
                    <a:pt x="155" y="270"/>
                  </a:cubicBezTo>
                  <a:cubicBezTo>
                    <a:pt x="234" y="270"/>
                    <a:pt x="282" y="207"/>
                    <a:pt x="282" y="128"/>
                  </a:cubicBezTo>
                  <a:cubicBezTo>
                    <a:pt x="282" y="65"/>
                    <a:pt x="234" y="1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117225" y="3603300"/>
              <a:ext cx="22975" cy="20025"/>
            </a:xfrm>
            <a:custGeom>
              <a:avLst/>
              <a:gdLst/>
              <a:ahLst/>
              <a:cxnLst/>
              <a:rect l="l" t="t" r="r" b="b"/>
              <a:pathLst>
                <a:path w="919" h="801" extrusionOk="0">
                  <a:moveTo>
                    <a:pt x="523" y="0"/>
                  </a:moveTo>
                  <a:cubicBezTo>
                    <a:pt x="175" y="0"/>
                    <a:pt x="1" y="428"/>
                    <a:pt x="238" y="681"/>
                  </a:cubicBezTo>
                  <a:cubicBezTo>
                    <a:pt x="321" y="763"/>
                    <a:pt x="422" y="801"/>
                    <a:pt x="520" y="801"/>
                  </a:cubicBezTo>
                  <a:cubicBezTo>
                    <a:pt x="725" y="801"/>
                    <a:pt x="919" y="641"/>
                    <a:pt x="919" y="396"/>
                  </a:cubicBezTo>
                  <a:cubicBezTo>
                    <a:pt x="919" y="190"/>
                    <a:pt x="745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486950" y="3869700"/>
              <a:ext cx="5950" cy="6350"/>
            </a:xfrm>
            <a:custGeom>
              <a:avLst/>
              <a:gdLst/>
              <a:ahLst/>
              <a:cxnLst/>
              <a:rect l="l" t="t" r="r" b="b"/>
              <a:pathLst>
                <a:path w="238" h="254" extrusionOk="0">
                  <a:moveTo>
                    <a:pt x="111" y="0"/>
                  </a:moveTo>
                  <a:cubicBezTo>
                    <a:pt x="48" y="0"/>
                    <a:pt x="0" y="48"/>
                    <a:pt x="0" y="127"/>
                  </a:cubicBezTo>
                  <a:cubicBezTo>
                    <a:pt x="0" y="190"/>
                    <a:pt x="48" y="253"/>
                    <a:pt x="111" y="253"/>
                  </a:cubicBezTo>
                  <a:cubicBezTo>
                    <a:pt x="190" y="253"/>
                    <a:pt x="238" y="190"/>
                    <a:pt x="238" y="127"/>
                  </a:cubicBezTo>
                  <a:cubicBezTo>
                    <a:pt x="238" y="48"/>
                    <a:pt x="190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1492100" y="37790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54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186500" y="3292150"/>
              <a:ext cx="9525" cy="8200"/>
            </a:xfrm>
            <a:custGeom>
              <a:avLst/>
              <a:gdLst/>
              <a:ahLst/>
              <a:cxnLst/>
              <a:rect l="l" t="t" r="r" b="b"/>
              <a:pathLst>
                <a:path w="381" h="328" extrusionOk="0">
                  <a:moveTo>
                    <a:pt x="206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9" y="315"/>
                    <a:pt x="168" y="327"/>
                    <a:pt x="207" y="327"/>
                  </a:cubicBezTo>
                  <a:cubicBezTo>
                    <a:pt x="296" y="327"/>
                    <a:pt x="381" y="259"/>
                    <a:pt x="381" y="159"/>
                  </a:cubicBezTo>
                  <a:cubicBezTo>
                    <a:pt x="381" y="80"/>
                    <a:pt x="30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195600" y="3323025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444" y="1"/>
                  </a:moveTo>
                  <a:cubicBezTo>
                    <a:pt x="207" y="1"/>
                    <a:pt x="1" y="207"/>
                    <a:pt x="1" y="460"/>
                  </a:cubicBezTo>
                  <a:cubicBezTo>
                    <a:pt x="1" y="698"/>
                    <a:pt x="207" y="903"/>
                    <a:pt x="444" y="903"/>
                  </a:cubicBezTo>
                  <a:cubicBezTo>
                    <a:pt x="697" y="903"/>
                    <a:pt x="903" y="698"/>
                    <a:pt x="903" y="460"/>
                  </a:cubicBezTo>
                  <a:cubicBezTo>
                    <a:pt x="903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950975" y="3221300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0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59"/>
                    <a:pt x="713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1766000" y="3636825"/>
              <a:ext cx="7150" cy="627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43" y="1"/>
                  </a:moveTo>
                  <a:cubicBezTo>
                    <a:pt x="76" y="1"/>
                    <a:pt x="9" y="45"/>
                    <a:pt x="1" y="132"/>
                  </a:cubicBezTo>
                  <a:cubicBezTo>
                    <a:pt x="9" y="211"/>
                    <a:pt x="76" y="250"/>
                    <a:pt x="143" y="250"/>
                  </a:cubicBezTo>
                  <a:cubicBezTo>
                    <a:pt x="211" y="250"/>
                    <a:pt x="278" y="211"/>
                    <a:pt x="286" y="132"/>
                  </a:cubicBezTo>
                  <a:cubicBezTo>
                    <a:pt x="278" y="45"/>
                    <a:pt x="211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752650" y="3243475"/>
              <a:ext cx="7950" cy="6925"/>
            </a:xfrm>
            <a:custGeom>
              <a:avLst/>
              <a:gdLst/>
              <a:ahLst/>
              <a:cxnLst/>
              <a:rect l="l" t="t" r="r" b="b"/>
              <a:pathLst>
                <a:path w="318" h="277" extrusionOk="0">
                  <a:moveTo>
                    <a:pt x="175" y="0"/>
                  </a:moveTo>
                  <a:cubicBezTo>
                    <a:pt x="48" y="0"/>
                    <a:pt x="1" y="143"/>
                    <a:pt x="80" y="238"/>
                  </a:cubicBezTo>
                  <a:cubicBezTo>
                    <a:pt x="106" y="264"/>
                    <a:pt x="140" y="277"/>
                    <a:pt x="173" y="277"/>
                  </a:cubicBezTo>
                  <a:cubicBezTo>
                    <a:pt x="240" y="277"/>
                    <a:pt x="307" y="227"/>
                    <a:pt x="317" y="143"/>
                  </a:cubicBezTo>
                  <a:cubicBezTo>
                    <a:pt x="317" y="64"/>
                    <a:pt x="254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272800" y="3828525"/>
              <a:ext cx="22975" cy="22975"/>
            </a:xfrm>
            <a:custGeom>
              <a:avLst/>
              <a:gdLst/>
              <a:ahLst/>
              <a:cxnLst/>
              <a:rect l="l" t="t" r="r" b="b"/>
              <a:pathLst>
                <a:path w="919" h="919" extrusionOk="0">
                  <a:moveTo>
                    <a:pt x="459" y="0"/>
                  </a:moveTo>
                  <a:cubicBezTo>
                    <a:pt x="206" y="0"/>
                    <a:pt x="0" y="206"/>
                    <a:pt x="0" y="460"/>
                  </a:cubicBezTo>
                  <a:cubicBezTo>
                    <a:pt x="0" y="713"/>
                    <a:pt x="206" y="919"/>
                    <a:pt x="459" y="919"/>
                  </a:cubicBezTo>
                  <a:cubicBezTo>
                    <a:pt x="713" y="919"/>
                    <a:pt x="919" y="713"/>
                    <a:pt x="919" y="460"/>
                  </a:cubicBezTo>
                  <a:cubicBezTo>
                    <a:pt x="919" y="206"/>
                    <a:pt x="713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912575" y="3630200"/>
              <a:ext cx="12700" cy="10750"/>
            </a:xfrm>
            <a:custGeom>
              <a:avLst/>
              <a:gdLst/>
              <a:ahLst/>
              <a:cxnLst/>
              <a:rect l="l" t="t" r="r" b="b"/>
              <a:pathLst>
                <a:path w="508" h="430" extrusionOk="0">
                  <a:moveTo>
                    <a:pt x="301" y="1"/>
                  </a:moveTo>
                  <a:cubicBezTo>
                    <a:pt x="111" y="1"/>
                    <a:pt x="1" y="222"/>
                    <a:pt x="143" y="365"/>
                  </a:cubicBezTo>
                  <a:cubicBezTo>
                    <a:pt x="188" y="410"/>
                    <a:pt x="241" y="430"/>
                    <a:pt x="292" y="430"/>
                  </a:cubicBezTo>
                  <a:cubicBezTo>
                    <a:pt x="403" y="430"/>
                    <a:pt x="507" y="337"/>
                    <a:pt x="507" y="207"/>
                  </a:cubicBezTo>
                  <a:cubicBezTo>
                    <a:pt x="507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1211050" y="2696025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9" y="1"/>
                  </a:moveTo>
                  <a:cubicBezTo>
                    <a:pt x="32" y="1"/>
                    <a:pt x="0" y="32"/>
                    <a:pt x="0" y="80"/>
                  </a:cubicBezTo>
                  <a:cubicBezTo>
                    <a:pt x="0" y="111"/>
                    <a:pt x="32" y="143"/>
                    <a:pt x="79" y="143"/>
                  </a:cubicBezTo>
                  <a:cubicBezTo>
                    <a:pt x="111" y="143"/>
                    <a:pt x="143" y="111"/>
                    <a:pt x="143" y="80"/>
                  </a:cubicBezTo>
                  <a:cubicBezTo>
                    <a:pt x="143" y="32"/>
                    <a:pt x="111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494575" y="3488900"/>
              <a:ext cx="19425" cy="16875"/>
            </a:xfrm>
            <a:custGeom>
              <a:avLst/>
              <a:gdLst/>
              <a:ahLst/>
              <a:cxnLst/>
              <a:rect l="l" t="t" r="r" b="b"/>
              <a:pathLst>
                <a:path w="777" h="675" extrusionOk="0">
                  <a:moveTo>
                    <a:pt x="444" y="0"/>
                  </a:moveTo>
                  <a:cubicBezTo>
                    <a:pt x="143" y="0"/>
                    <a:pt x="0" y="364"/>
                    <a:pt x="206" y="570"/>
                  </a:cubicBezTo>
                  <a:cubicBezTo>
                    <a:pt x="273" y="642"/>
                    <a:pt x="356" y="674"/>
                    <a:pt x="439" y="674"/>
                  </a:cubicBezTo>
                  <a:cubicBezTo>
                    <a:pt x="610" y="674"/>
                    <a:pt x="776" y="536"/>
                    <a:pt x="776" y="333"/>
                  </a:cubicBezTo>
                  <a:cubicBezTo>
                    <a:pt x="776" y="159"/>
                    <a:pt x="618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1449350" y="3508675"/>
              <a:ext cx="21400" cy="18050"/>
            </a:xfrm>
            <a:custGeom>
              <a:avLst/>
              <a:gdLst/>
              <a:ahLst/>
              <a:cxnLst/>
              <a:rect l="l" t="t" r="r" b="b"/>
              <a:pathLst>
                <a:path w="856" h="722" extrusionOk="0">
                  <a:moveTo>
                    <a:pt x="491" y="1"/>
                  </a:moveTo>
                  <a:cubicBezTo>
                    <a:pt x="174" y="1"/>
                    <a:pt x="0" y="381"/>
                    <a:pt x="238" y="618"/>
                  </a:cubicBezTo>
                  <a:cubicBezTo>
                    <a:pt x="309" y="690"/>
                    <a:pt x="398" y="722"/>
                    <a:pt x="487" y="722"/>
                  </a:cubicBezTo>
                  <a:cubicBezTo>
                    <a:pt x="673" y="722"/>
                    <a:pt x="855" y="580"/>
                    <a:pt x="855" y="365"/>
                  </a:cubicBezTo>
                  <a:cubicBezTo>
                    <a:pt x="855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916150" y="3209825"/>
              <a:ext cx="25750" cy="22175"/>
            </a:xfrm>
            <a:custGeom>
              <a:avLst/>
              <a:gdLst/>
              <a:ahLst/>
              <a:cxnLst/>
              <a:rect l="l" t="t" r="r" b="b"/>
              <a:pathLst>
                <a:path w="1030" h="887" extrusionOk="0">
                  <a:moveTo>
                    <a:pt x="586" y="0"/>
                  </a:moveTo>
                  <a:cubicBezTo>
                    <a:pt x="190" y="0"/>
                    <a:pt x="0" y="476"/>
                    <a:pt x="269" y="761"/>
                  </a:cubicBezTo>
                  <a:cubicBezTo>
                    <a:pt x="361" y="847"/>
                    <a:pt x="472" y="886"/>
                    <a:pt x="581" y="886"/>
                  </a:cubicBezTo>
                  <a:cubicBezTo>
                    <a:pt x="811" y="886"/>
                    <a:pt x="1029" y="712"/>
                    <a:pt x="1029" y="444"/>
                  </a:cubicBezTo>
                  <a:cubicBezTo>
                    <a:pt x="1029" y="206"/>
                    <a:pt x="839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1460025" y="3695625"/>
              <a:ext cx="6150" cy="5350"/>
            </a:xfrm>
            <a:custGeom>
              <a:avLst/>
              <a:gdLst/>
              <a:ahLst/>
              <a:cxnLst/>
              <a:rect l="l" t="t" r="r" b="b"/>
              <a:pathLst>
                <a:path w="246" h="214" extrusionOk="0">
                  <a:moveTo>
                    <a:pt x="127" y="0"/>
                  </a:moveTo>
                  <a:cubicBezTo>
                    <a:pt x="76" y="0"/>
                    <a:pt x="24" y="36"/>
                    <a:pt x="16" y="107"/>
                  </a:cubicBezTo>
                  <a:cubicBezTo>
                    <a:pt x="1" y="178"/>
                    <a:pt x="60" y="214"/>
                    <a:pt x="121" y="214"/>
                  </a:cubicBezTo>
                  <a:cubicBezTo>
                    <a:pt x="183" y="214"/>
                    <a:pt x="246" y="178"/>
                    <a:pt x="238" y="107"/>
                  </a:cubicBezTo>
                  <a:cubicBezTo>
                    <a:pt x="230" y="36"/>
                    <a:pt x="179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58300" y="3198750"/>
              <a:ext cx="12300" cy="10825"/>
            </a:xfrm>
            <a:custGeom>
              <a:avLst/>
              <a:gdLst/>
              <a:ahLst/>
              <a:cxnLst/>
              <a:rect l="l" t="t" r="r" b="b"/>
              <a:pathLst>
                <a:path w="492" h="433" extrusionOk="0">
                  <a:moveTo>
                    <a:pt x="286" y="0"/>
                  </a:moveTo>
                  <a:cubicBezTo>
                    <a:pt x="96" y="0"/>
                    <a:pt x="1" y="238"/>
                    <a:pt x="127" y="364"/>
                  </a:cubicBezTo>
                  <a:cubicBezTo>
                    <a:pt x="175" y="412"/>
                    <a:pt x="231" y="433"/>
                    <a:pt x="285" y="433"/>
                  </a:cubicBezTo>
                  <a:cubicBezTo>
                    <a:pt x="393" y="433"/>
                    <a:pt x="491" y="348"/>
                    <a:pt x="491" y="222"/>
                  </a:cubicBezTo>
                  <a:cubicBezTo>
                    <a:pt x="491" y="95"/>
                    <a:pt x="39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424100" y="2823100"/>
              <a:ext cx="4000" cy="3575"/>
            </a:xfrm>
            <a:custGeom>
              <a:avLst/>
              <a:gdLst/>
              <a:ahLst/>
              <a:cxnLst/>
              <a:rect l="l" t="t" r="r" b="b"/>
              <a:pathLst>
                <a:path w="160" h="143" extrusionOk="0">
                  <a:moveTo>
                    <a:pt x="80" y="0"/>
                  </a:moveTo>
                  <a:cubicBezTo>
                    <a:pt x="1" y="0"/>
                    <a:pt x="1" y="127"/>
                    <a:pt x="80" y="143"/>
                  </a:cubicBezTo>
                  <a:cubicBezTo>
                    <a:pt x="128" y="143"/>
                    <a:pt x="159" y="111"/>
                    <a:pt x="159" y="79"/>
                  </a:cubicBezTo>
                  <a:cubicBezTo>
                    <a:pt x="159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454475" y="3081175"/>
              <a:ext cx="4400" cy="4775"/>
            </a:xfrm>
            <a:custGeom>
              <a:avLst/>
              <a:gdLst/>
              <a:ahLst/>
              <a:cxnLst/>
              <a:rect l="l" t="t" r="r" b="b"/>
              <a:pathLst>
                <a:path w="176" h="191" extrusionOk="0">
                  <a:moveTo>
                    <a:pt x="80" y="1"/>
                  </a:moveTo>
                  <a:cubicBezTo>
                    <a:pt x="33" y="1"/>
                    <a:pt x="1" y="48"/>
                    <a:pt x="1" y="96"/>
                  </a:cubicBezTo>
                  <a:cubicBezTo>
                    <a:pt x="1" y="143"/>
                    <a:pt x="33" y="191"/>
                    <a:pt x="80" y="191"/>
                  </a:cubicBezTo>
                  <a:cubicBezTo>
                    <a:pt x="128" y="191"/>
                    <a:pt x="175" y="143"/>
                    <a:pt x="175" y="96"/>
                  </a:cubicBezTo>
                  <a:cubicBezTo>
                    <a:pt x="175" y="48"/>
                    <a:pt x="128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1871300" y="3172825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2" y="0"/>
                  </a:moveTo>
                  <a:cubicBezTo>
                    <a:pt x="36" y="0"/>
                    <a:pt x="1" y="24"/>
                    <a:pt x="1" y="71"/>
                  </a:cubicBezTo>
                  <a:cubicBezTo>
                    <a:pt x="1" y="119"/>
                    <a:pt x="36" y="143"/>
                    <a:pt x="72" y="143"/>
                  </a:cubicBezTo>
                  <a:cubicBezTo>
                    <a:pt x="108" y="143"/>
                    <a:pt x="143" y="119"/>
                    <a:pt x="143" y="71"/>
                  </a:cubicBezTo>
                  <a:cubicBezTo>
                    <a:pt x="143" y="24"/>
                    <a:pt x="108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1106150" y="3815850"/>
              <a:ext cx="26925" cy="22825"/>
            </a:xfrm>
            <a:custGeom>
              <a:avLst/>
              <a:gdLst/>
              <a:ahLst/>
              <a:cxnLst/>
              <a:rect l="l" t="t" r="r" b="b"/>
              <a:pathLst>
                <a:path w="1077" h="913" extrusionOk="0">
                  <a:moveTo>
                    <a:pt x="618" y="1"/>
                  </a:moveTo>
                  <a:cubicBezTo>
                    <a:pt x="206" y="1"/>
                    <a:pt x="0" y="492"/>
                    <a:pt x="285" y="777"/>
                  </a:cubicBezTo>
                  <a:cubicBezTo>
                    <a:pt x="379" y="870"/>
                    <a:pt x="495" y="913"/>
                    <a:pt x="609" y="913"/>
                  </a:cubicBezTo>
                  <a:cubicBezTo>
                    <a:pt x="842" y="913"/>
                    <a:pt x="1066" y="736"/>
                    <a:pt x="1077" y="460"/>
                  </a:cubicBezTo>
                  <a:cubicBezTo>
                    <a:pt x="1077" y="207"/>
                    <a:pt x="871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81700" y="3556575"/>
              <a:ext cx="24050" cy="20450"/>
            </a:xfrm>
            <a:custGeom>
              <a:avLst/>
              <a:gdLst/>
              <a:ahLst/>
              <a:cxnLst/>
              <a:rect l="l" t="t" r="r" b="b"/>
              <a:pathLst>
                <a:path w="962" h="818" extrusionOk="0">
                  <a:moveTo>
                    <a:pt x="555" y="1"/>
                  </a:moveTo>
                  <a:cubicBezTo>
                    <a:pt x="191" y="1"/>
                    <a:pt x="1" y="444"/>
                    <a:pt x="254" y="697"/>
                  </a:cubicBezTo>
                  <a:cubicBezTo>
                    <a:pt x="342" y="780"/>
                    <a:pt x="448" y="817"/>
                    <a:pt x="551" y="817"/>
                  </a:cubicBezTo>
                  <a:cubicBezTo>
                    <a:pt x="763" y="817"/>
                    <a:pt x="961" y="658"/>
                    <a:pt x="951" y="412"/>
                  </a:cubicBezTo>
                  <a:cubicBezTo>
                    <a:pt x="951" y="191"/>
                    <a:pt x="776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79575" y="3438625"/>
              <a:ext cx="18225" cy="15525"/>
            </a:xfrm>
            <a:custGeom>
              <a:avLst/>
              <a:gdLst/>
              <a:ahLst/>
              <a:cxnLst/>
              <a:rect l="l" t="t" r="r" b="b"/>
              <a:pathLst>
                <a:path w="729" h="621" extrusionOk="0">
                  <a:moveTo>
                    <a:pt x="428" y="0"/>
                  </a:moveTo>
                  <a:cubicBezTo>
                    <a:pt x="143" y="0"/>
                    <a:pt x="1" y="333"/>
                    <a:pt x="191" y="523"/>
                  </a:cubicBezTo>
                  <a:cubicBezTo>
                    <a:pt x="258" y="590"/>
                    <a:pt x="339" y="620"/>
                    <a:pt x="417" y="620"/>
                  </a:cubicBezTo>
                  <a:cubicBezTo>
                    <a:pt x="578" y="620"/>
                    <a:pt x="729" y="493"/>
                    <a:pt x="729" y="301"/>
                  </a:cubicBezTo>
                  <a:cubicBezTo>
                    <a:pt x="729" y="127"/>
                    <a:pt x="586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305350" y="3445750"/>
              <a:ext cx="11125" cy="9525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38" y="0"/>
                  </a:moveTo>
                  <a:cubicBezTo>
                    <a:pt x="80" y="16"/>
                    <a:pt x="1" y="206"/>
                    <a:pt x="127" y="333"/>
                  </a:cubicBezTo>
                  <a:cubicBezTo>
                    <a:pt x="161" y="366"/>
                    <a:pt x="203" y="381"/>
                    <a:pt x="245" y="381"/>
                  </a:cubicBezTo>
                  <a:cubicBezTo>
                    <a:pt x="343" y="381"/>
                    <a:pt x="444" y="301"/>
                    <a:pt x="444" y="190"/>
                  </a:cubicBezTo>
                  <a:cubicBezTo>
                    <a:pt x="444" y="79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909300" y="3071275"/>
              <a:ext cx="1625" cy="1625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2" y="1"/>
                  </a:moveTo>
                  <a:cubicBezTo>
                    <a:pt x="17" y="1"/>
                    <a:pt x="1" y="17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493550" y="3017025"/>
              <a:ext cx="4900" cy="3325"/>
            </a:xfrm>
            <a:custGeom>
              <a:avLst/>
              <a:gdLst/>
              <a:ahLst/>
              <a:cxnLst/>
              <a:rect l="l" t="t" r="r" b="b"/>
              <a:pathLst>
                <a:path w="196" h="133" extrusionOk="0">
                  <a:moveTo>
                    <a:pt x="88" y="1"/>
                  </a:moveTo>
                  <a:cubicBezTo>
                    <a:pt x="1" y="1"/>
                    <a:pt x="106" y="133"/>
                    <a:pt x="163" y="133"/>
                  </a:cubicBezTo>
                  <a:cubicBezTo>
                    <a:pt x="182" y="133"/>
                    <a:pt x="195" y="119"/>
                    <a:pt x="195" y="81"/>
                  </a:cubicBezTo>
                  <a:cubicBezTo>
                    <a:pt x="195" y="33"/>
                    <a:pt x="148" y="2"/>
                    <a:pt x="100" y="2"/>
                  </a:cubicBezTo>
                  <a:cubicBezTo>
                    <a:pt x="96" y="1"/>
                    <a:pt x="92" y="1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077250" y="3721650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3" y="405"/>
                    <a:pt x="233" y="423"/>
                    <a:pt x="283" y="423"/>
                  </a:cubicBezTo>
                  <a:cubicBezTo>
                    <a:pt x="388" y="423"/>
                    <a:pt x="491" y="341"/>
                    <a:pt x="491" y="222"/>
                  </a:cubicBezTo>
                  <a:cubicBezTo>
                    <a:pt x="491" y="95"/>
                    <a:pt x="396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1396625" y="3257275"/>
              <a:ext cx="6425" cy="4250"/>
            </a:xfrm>
            <a:custGeom>
              <a:avLst/>
              <a:gdLst/>
              <a:ahLst/>
              <a:cxnLst/>
              <a:rect l="l" t="t" r="r" b="b"/>
              <a:pathLst>
                <a:path w="257" h="170" extrusionOk="0">
                  <a:moveTo>
                    <a:pt x="165" y="0"/>
                  </a:moveTo>
                  <a:cubicBezTo>
                    <a:pt x="159" y="0"/>
                    <a:pt x="152" y="1"/>
                    <a:pt x="146" y="3"/>
                  </a:cubicBezTo>
                  <a:cubicBezTo>
                    <a:pt x="0" y="3"/>
                    <a:pt x="143" y="170"/>
                    <a:pt x="217" y="170"/>
                  </a:cubicBezTo>
                  <a:cubicBezTo>
                    <a:pt x="240" y="170"/>
                    <a:pt x="257" y="154"/>
                    <a:pt x="257" y="113"/>
                  </a:cubicBezTo>
                  <a:cubicBezTo>
                    <a:pt x="257" y="57"/>
                    <a:pt x="21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11975" y="3563300"/>
              <a:ext cx="17050" cy="17050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23"/>
                    <a:pt x="159" y="682"/>
                    <a:pt x="349" y="682"/>
                  </a:cubicBezTo>
                  <a:cubicBezTo>
                    <a:pt x="523" y="682"/>
                    <a:pt x="682" y="523"/>
                    <a:pt x="682" y="349"/>
                  </a:cubicBezTo>
                  <a:cubicBezTo>
                    <a:pt x="682" y="159"/>
                    <a:pt x="523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298125" y="3585475"/>
              <a:ext cx="13100" cy="13100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1"/>
                  </a:moveTo>
                  <a:cubicBezTo>
                    <a:pt x="111" y="1"/>
                    <a:pt x="1" y="111"/>
                    <a:pt x="1" y="270"/>
                  </a:cubicBezTo>
                  <a:cubicBezTo>
                    <a:pt x="1" y="412"/>
                    <a:pt x="111" y="523"/>
                    <a:pt x="254" y="523"/>
                  </a:cubicBezTo>
                  <a:cubicBezTo>
                    <a:pt x="412" y="523"/>
                    <a:pt x="523" y="412"/>
                    <a:pt x="523" y="270"/>
                  </a:cubicBezTo>
                  <a:cubicBezTo>
                    <a:pt x="523" y="111"/>
                    <a:pt x="412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134650" y="3955975"/>
              <a:ext cx="11900" cy="9800"/>
            </a:xfrm>
            <a:custGeom>
              <a:avLst/>
              <a:gdLst/>
              <a:ahLst/>
              <a:cxnLst/>
              <a:rect l="l" t="t" r="r" b="b"/>
              <a:pathLst>
                <a:path w="476" h="392" extrusionOk="0">
                  <a:moveTo>
                    <a:pt x="269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7" y="391"/>
                    <a:pt x="267" y="391"/>
                  </a:cubicBezTo>
                  <a:cubicBezTo>
                    <a:pt x="372" y="391"/>
                    <a:pt x="475" y="310"/>
                    <a:pt x="475" y="191"/>
                  </a:cubicBezTo>
                  <a:cubicBezTo>
                    <a:pt x="475" y="80"/>
                    <a:pt x="380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78725" y="36100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0"/>
                  </a:moveTo>
                  <a:cubicBezTo>
                    <a:pt x="96" y="0"/>
                    <a:pt x="1" y="222"/>
                    <a:pt x="128" y="364"/>
                  </a:cubicBezTo>
                  <a:cubicBezTo>
                    <a:pt x="172" y="404"/>
                    <a:pt x="225" y="422"/>
                    <a:pt x="276" y="422"/>
                  </a:cubicBezTo>
                  <a:cubicBezTo>
                    <a:pt x="387" y="422"/>
                    <a:pt x="492" y="336"/>
                    <a:pt x="492" y="206"/>
                  </a:cubicBezTo>
                  <a:cubicBezTo>
                    <a:pt x="492" y="95"/>
                    <a:pt x="397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872600" y="360130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0" y="1"/>
                    <a:pt x="0" y="96"/>
                    <a:pt x="0" y="191"/>
                  </a:cubicBezTo>
                  <a:cubicBezTo>
                    <a:pt x="0" y="302"/>
                    <a:pt x="80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96"/>
                    <a:pt x="301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134650" y="390372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90" y="1"/>
                    <a:pt x="0" y="428"/>
                    <a:pt x="254" y="682"/>
                  </a:cubicBezTo>
                  <a:cubicBezTo>
                    <a:pt x="332" y="765"/>
                    <a:pt x="430" y="802"/>
                    <a:pt x="528" y="802"/>
                  </a:cubicBezTo>
                  <a:cubicBezTo>
                    <a:pt x="727" y="802"/>
                    <a:pt x="924" y="646"/>
                    <a:pt x="934" y="412"/>
                  </a:cubicBezTo>
                  <a:cubicBezTo>
                    <a:pt x="934" y="191"/>
                    <a:pt x="760" y="17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1148900" y="3334525"/>
              <a:ext cx="7550" cy="7925"/>
            </a:xfrm>
            <a:custGeom>
              <a:avLst/>
              <a:gdLst/>
              <a:ahLst/>
              <a:cxnLst/>
              <a:rect l="l" t="t" r="r" b="b"/>
              <a:pathLst>
                <a:path w="302" h="317" extrusionOk="0">
                  <a:moveTo>
                    <a:pt x="143" y="0"/>
                  </a:moveTo>
                  <a:cubicBezTo>
                    <a:pt x="64" y="0"/>
                    <a:pt x="0" y="79"/>
                    <a:pt x="0" y="158"/>
                  </a:cubicBezTo>
                  <a:cubicBezTo>
                    <a:pt x="0" y="253"/>
                    <a:pt x="64" y="317"/>
                    <a:pt x="143" y="317"/>
                  </a:cubicBezTo>
                  <a:cubicBezTo>
                    <a:pt x="238" y="317"/>
                    <a:pt x="301" y="253"/>
                    <a:pt x="301" y="158"/>
                  </a:cubicBezTo>
                  <a:cubicBezTo>
                    <a:pt x="301" y="79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269225" y="31698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397" y="0"/>
                  </a:moveTo>
                  <a:cubicBezTo>
                    <a:pt x="143" y="0"/>
                    <a:pt x="1" y="317"/>
                    <a:pt x="191" y="491"/>
                  </a:cubicBezTo>
                  <a:cubicBezTo>
                    <a:pt x="249" y="554"/>
                    <a:pt x="323" y="583"/>
                    <a:pt x="395" y="583"/>
                  </a:cubicBezTo>
                  <a:cubicBezTo>
                    <a:pt x="541" y="583"/>
                    <a:pt x="682" y="470"/>
                    <a:pt x="682" y="301"/>
                  </a:cubicBezTo>
                  <a:cubicBezTo>
                    <a:pt x="682" y="127"/>
                    <a:pt x="555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1894650" y="3344400"/>
              <a:ext cx="3200" cy="2800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4" y="1"/>
                  </a:moveTo>
                  <a:cubicBezTo>
                    <a:pt x="33" y="1"/>
                    <a:pt x="1" y="17"/>
                    <a:pt x="17" y="64"/>
                  </a:cubicBezTo>
                  <a:cubicBezTo>
                    <a:pt x="17" y="96"/>
                    <a:pt x="33" y="112"/>
                    <a:pt x="64" y="112"/>
                  </a:cubicBezTo>
                  <a:cubicBezTo>
                    <a:pt x="96" y="112"/>
                    <a:pt x="128" y="96"/>
                    <a:pt x="128" y="64"/>
                  </a:cubicBezTo>
                  <a:cubicBezTo>
                    <a:pt x="128" y="17"/>
                    <a:pt x="96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918900" y="35193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8" y="0"/>
                  </a:moveTo>
                  <a:cubicBezTo>
                    <a:pt x="175" y="0"/>
                    <a:pt x="1" y="412"/>
                    <a:pt x="238" y="650"/>
                  </a:cubicBezTo>
                  <a:cubicBezTo>
                    <a:pt x="314" y="726"/>
                    <a:pt x="408" y="759"/>
                    <a:pt x="501" y="759"/>
                  </a:cubicBezTo>
                  <a:cubicBezTo>
                    <a:pt x="697" y="759"/>
                    <a:pt x="888" y="606"/>
                    <a:pt x="888" y="380"/>
                  </a:cubicBezTo>
                  <a:cubicBezTo>
                    <a:pt x="888" y="175"/>
                    <a:pt x="729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515675" y="3886700"/>
              <a:ext cx="3450" cy="2225"/>
            </a:xfrm>
            <a:custGeom>
              <a:avLst/>
              <a:gdLst/>
              <a:ahLst/>
              <a:cxnLst/>
              <a:rect l="l" t="t" r="r" b="b"/>
              <a:pathLst>
                <a:path w="138" h="89" extrusionOk="0">
                  <a:moveTo>
                    <a:pt x="75" y="1"/>
                  </a:moveTo>
                  <a:cubicBezTo>
                    <a:pt x="0" y="1"/>
                    <a:pt x="81" y="88"/>
                    <a:pt x="120" y="88"/>
                  </a:cubicBezTo>
                  <a:cubicBezTo>
                    <a:pt x="130" y="88"/>
                    <a:pt x="138" y="81"/>
                    <a:pt x="138" y="64"/>
                  </a:cubicBezTo>
                  <a:cubicBezTo>
                    <a:pt x="138" y="33"/>
                    <a:pt x="106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1545525" y="3239225"/>
              <a:ext cx="7550" cy="7725"/>
            </a:xfrm>
            <a:custGeom>
              <a:avLst/>
              <a:gdLst/>
              <a:ahLst/>
              <a:cxnLst/>
              <a:rect l="l" t="t" r="r" b="b"/>
              <a:pathLst>
                <a:path w="302" h="309" extrusionOk="0">
                  <a:moveTo>
                    <a:pt x="151" y="0"/>
                  </a:moveTo>
                  <a:cubicBezTo>
                    <a:pt x="76" y="0"/>
                    <a:pt x="1" y="52"/>
                    <a:pt x="1" y="155"/>
                  </a:cubicBezTo>
                  <a:cubicBezTo>
                    <a:pt x="1" y="257"/>
                    <a:pt x="76" y="309"/>
                    <a:pt x="151" y="309"/>
                  </a:cubicBezTo>
                  <a:cubicBezTo>
                    <a:pt x="226" y="309"/>
                    <a:pt x="301" y="257"/>
                    <a:pt x="301" y="155"/>
                  </a:cubicBezTo>
                  <a:cubicBezTo>
                    <a:pt x="301" y="52"/>
                    <a:pt x="226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982250" y="3542325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96400" y="3577550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31" y="316"/>
                    <a:pt x="173" y="331"/>
                    <a:pt x="214" y="331"/>
                  </a:cubicBezTo>
                  <a:cubicBezTo>
                    <a:pt x="300" y="331"/>
                    <a:pt x="381" y="267"/>
                    <a:pt x="381" y="159"/>
                  </a:cubicBezTo>
                  <a:cubicBezTo>
                    <a:pt x="381" y="80"/>
                    <a:pt x="30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49750" y="354787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3" y="491"/>
                    <a:pt x="633" y="317"/>
                  </a:cubicBezTo>
                  <a:cubicBezTo>
                    <a:pt x="633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98850" y="3177750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1"/>
                  </a:moveTo>
                  <a:cubicBezTo>
                    <a:pt x="1" y="1"/>
                    <a:pt x="157" y="195"/>
                    <a:pt x="240" y="195"/>
                  </a:cubicBezTo>
                  <a:cubicBezTo>
                    <a:pt x="266" y="195"/>
                    <a:pt x="284" y="176"/>
                    <a:pt x="284" y="128"/>
                  </a:cubicBezTo>
                  <a:cubicBezTo>
                    <a:pt x="284" y="64"/>
                    <a:pt x="221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587600" y="34857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38" y="301"/>
                    <a:pt x="301" y="238"/>
                    <a:pt x="301" y="143"/>
                  </a:cubicBezTo>
                  <a:cubicBezTo>
                    <a:pt x="301" y="64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1244300" y="28789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11" y="1"/>
                  </a:moveTo>
                  <a:cubicBezTo>
                    <a:pt x="48" y="1"/>
                    <a:pt x="0" y="48"/>
                    <a:pt x="0" y="111"/>
                  </a:cubicBezTo>
                  <a:cubicBezTo>
                    <a:pt x="0" y="159"/>
                    <a:pt x="48" y="206"/>
                    <a:pt x="111" y="206"/>
                  </a:cubicBezTo>
                  <a:cubicBezTo>
                    <a:pt x="159" y="206"/>
                    <a:pt x="206" y="159"/>
                    <a:pt x="206" y="111"/>
                  </a:cubicBezTo>
                  <a:cubicBezTo>
                    <a:pt x="206" y="48"/>
                    <a:pt x="159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43550" y="3544700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1" y="1"/>
                  </a:moveTo>
                  <a:cubicBezTo>
                    <a:pt x="159" y="1"/>
                    <a:pt x="1" y="397"/>
                    <a:pt x="222" y="634"/>
                  </a:cubicBezTo>
                  <a:cubicBezTo>
                    <a:pt x="298" y="705"/>
                    <a:pt x="390" y="737"/>
                    <a:pt x="480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1691200" y="3518575"/>
              <a:ext cx="9925" cy="8275"/>
            </a:xfrm>
            <a:custGeom>
              <a:avLst/>
              <a:gdLst/>
              <a:ahLst/>
              <a:cxnLst/>
              <a:rect l="l" t="t" r="r" b="b"/>
              <a:pathLst>
                <a:path w="397" h="331" extrusionOk="0">
                  <a:moveTo>
                    <a:pt x="222" y="1"/>
                  </a:moveTo>
                  <a:cubicBezTo>
                    <a:pt x="80" y="1"/>
                    <a:pt x="0" y="175"/>
                    <a:pt x="111" y="286"/>
                  </a:cubicBezTo>
                  <a:cubicBezTo>
                    <a:pt x="147" y="316"/>
                    <a:pt x="189" y="330"/>
                    <a:pt x="230" y="330"/>
                  </a:cubicBezTo>
                  <a:cubicBezTo>
                    <a:pt x="316" y="330"/>
                    <a:pt x="396" y="267"/>
                    <a:pt x="396" y="159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1389575" y="3790925"/>
              <a:ext cx="17425" cy="17825"/>
            </a:xfrm>
            <a:custGeom>
              <a:avLst/>
              <a:gdLst/>
              <a:ahLst/>
              <a:cxnLst/>
              <a:rect l="l" t="t" r="r" b="b"/>
              <a:pathLst>
                <a:path w="697" h="713" extrusionOk="0">
                  <a:moveTo>
                    <a:pt x="349" y="0"/>
                  </a:moveTo>
                  <a:cubicBezTo>
                    <a:pt x="159" y="0"/>
                    <a:pt x="0" y="159"/>
                    <a:pt x="0" y="364"/>
                  </a:cubicBezTo>
                  <a:cubicBezTo>
                    <a:pt x="0" y="554"/>
                    <a:pt x="159" y="713"/>
                    <a:pt x="349" y="713"/>
                  </a:cubicBezTo>
                  <a:cubicBezTo>
                    <a:pt x="539" y="713"/>
                    <a:pt x="697" y="554"/>
                    <a:pt x="697" y="364"/>
                  </a:cubicBez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264975" y="3175375"/>
              <a:ext cx="2000" cy="1375"/>
            </a:xfrm>
            <a:custGeom>
              <a:avLst/>
              <a:gdLst/>
              <a:ahLst/>
              <a:cxnLst/>
              <a:rect l="l" t="t" r="r" b="b"/>
              <a:pathLst>
                <a:path w="80" h="55" extrusionOk="0">
                  <a:moveTo>
                    <a:pt x="48" y="1"/>
                  </a:moveTo>
                  <a:cubicBezTo>
                    <a:pt x="1" y="1"/>
                    <a:pt x="42" y="54"/>
                    <a:pt x="66" y="54"/>
                  </a:cubicBezTo>
                  <a:cubicBezTo>
                    <a:pt x="74" y="54"/>
                    <a:pt x="80" y="48"/>
                    <a:pt x="80" y="33"/>
                  </a:cubicBezTo>
                  <a:cubicBezTo>
                    <a:pt x="80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247575" y="299092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16" y="64"/>
                    <a:pt x="32" y="64"/>
                  </a:cubicBezTo>
                  <a:cubicBezTo>
                    <a:pt x="48" y="64"/>
                    <a:pt x="63" y="48"/>
                    <a:pt x="63" y="32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650825" y="301982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32" y="0"/>
                    <a:pt x="0" y="32"/>
                    <a:pt x="0" y="80"/>
                  </a:cubicBezTo>
                  <a:cubicBezTo>
                    <a:pt x="0" y="127"/>
                    <a:pt x="32" y="159"/>
                    <a:pt x="80" y="159"/>
                  </a:cubicBezTo>
                  <a:cubicBezTo>
                    <a:pt x="127" y="159"/>
                    <a:pt x="159" y="127"/>
                    <a:pt x="159" y="80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1188475" y="301507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38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5"/>
                    <a:pt x="36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5500" y="3321850"/>
              <a:ext cx="12275" cy="12300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38" y="0"/>
                  </a:moveTo>
                  <a:cubicBezTo>
                    <a:pt x="111" y="0"/>
                    <a:pt x="0" y="111"/>
                    <a:pt x="0" y="238"/>
                  </a:cubicBezTo>
                  <a:cubicBezTo>
                    <a:pt x="0" y="380"/>
                    <a:pt x="111" y="491"/>
                    <a:pt x="238" y="491"/>
                  </a:cubicBezTo>
                  <a:cubicBezTo>
                    <a:pt x="380" y="491"/>
                    <a:pt x="491" y="380"/>
                    <a:pt x="491" y="238"/>
                  </a:cubicBezTo>
                  <a:cubicBezTo>
                    <a:pt x="491" y="111"/>
                    <a:pt x="380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29150" y="3204675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22"/>
                    <a:pt x="64" y="286"/>
                    <a:pt x="127" y="286"/>
                  </a:cubicBezTo>
                  <a:cubicBezTo>
                    <a:pt x="207" y="286"/>
                    <a:pt x="270" y="222"/>
                    <a:pt x="270" y="143"/>
                  </a:cubicBezTo>
                  <a:cubicBezTo>
                    <a:pt x="270" y="64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10075" y="3061375"/>
              <a:ext cx="6825" cy="4725"/>
            </a:xfrm>
            <a:custGeom>
              <a:avLst/>
              <a:gdLst/>
              <a:ahLst/>
              <a:cxnLst/>
              <a:rect l="l" t="t" r="r" b="b"/>
              <a:pathLst>
                <a:path w="273" h="189" extrusionOk="0">
                  <a:moveTo>
                    <a:pt x="146" y="1"/>
                  </a:moveTo>
                  <a:cubicBezTo>
                    <a:pt x="0" y="1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8"/>
                  </a:cubicBezTo>
                  <a:cubicBezTo>
                    <a:pt x="273" y="6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1363825" y="3085525"/>
              <a:ext cx="15075" cy="15475"/>
            </a:xfrm>
            <a:custGeom>
              <a:avLst/>
              <a:gdLst/>
              <a:ahLst/>
              <a:cxnLst/>
              <a:rect l="l" t="t" r="r" b="b"/>
              <a:pathLst>
                <a:path w="603" h="619" extrusionOk="0">
                  <a:moveTo>
                    <a:pt x="302" y="1"/>
                  </a:moveTo>
                  <a:cubicBezTo>
                    <a:pt x="128" y="1"/>
                    <a:pt x="1" y="143"/>
                    <a:pt x="1" y="302"/>
                  </a:cubicBezTo>
                  <a:cubicBezTo>
                    <a:pt x="1" y="476"/>
                    <a:pt x="128" y="618"/>
                    <a:pt x="302" y="618"/>
                  </a:cubicBezTo>
                  <a:cubicBezTo>
                    <a:pt x="476" y="618"/>
                    <a:pt x="603" y="476"/>
                    <a:pt x="603" y="302"/>
                  </a:cubicBezTo>
                  <a:cubicBezTo>
                    <a:pt x="603" y="143"/>
                    <a:pt x="476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1245075" y="3566475"/>
              <a:ext cx="33675" cy="28850"/>
            </a:xfrm>
            <a:custGeom>
              <a:avLst/>
              <a:gdLst/>
              <a:ahLst/>
              <a:cxnLst/>
              <a:rect l="l" t="t" r="r" b="b"/>
              <a:pathLst>
                <a:path w="1347" h="1154" extrusionOk="0">
                  <a:moveTo>
                    <a:pt x="777" y="1"/>
                  </a:moveTo>
                  <a:cubicBezTo>
                    <a:pt x="254" y="1"/>
                    <a:pt x="1" y="618"/>
                    <a:pt x="365" y="982"/>
                  </a:cubicBezTo>
                  <a:cubicBezTo>
                    <a:pt x="483" y="1100"/>
                    <a:pt x="628" y="1154"/>
                    <a:pt x="770" y="1154"/>
                  </a:cubicBezTo>
                  <a:cubicBezTo>
                    <a:pt x="1065" y="1154"/>
                    <a:pt x="1347" y="923"/>
                    <a:pt x="1347" y="571"/>
                  </a:cubicBezTo>
                  <a:cubicBezTo>
                    <a:pt x="1347" y="254"/>
                    <a:pt x="1093" y="1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1348400" y="3544300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7"/>
                    <a:pt x="127" y="333"/>
                  </a:cubicBezTo>
                  <a:cubicBezTo>
                    <a:pt x="167" y="374"/>
                    <a:pt x="216" y="392"/>
                    <a:pt x="263" y="392"/>
                  </a:cubicBezTo>
                  <a:cubicBezTo>
                    <a:pt x="364" y="392"/>
                    <a:pt x="460" y="310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732075" y="3351150"/>
              <a:ext cx="24575" cy="20800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70" y="0"/>
                  </a:moveTo>
                  <a:cubicBezTo>
                    <a:pt x="190" y="0"/>
                    <a:pt x="0" y="443"/>
                    <a:pt x="270" y="713"/>
                  </a:cubicBezTo>
                  <a:cubicBezTo>
                    <a:pt x="357" y="795"/>
                    <a:pt x="462" y="832"/>
                    <a:pt x="565" y="832"/>
                  </a:cubicBezTo>
                  <a:cubicBezTo>
                    <a:pt x="779" y="832"/>
                    <a:pt x="982" y="669"/>
                    <a:pt x="982" y="412"/>
                  </a:cubicBezTo>
                  <a:cubicBezTo>
                    <a:pt x="982" y="174"/>
                    <a:pt x="792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1632975" y="31520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0" y="1"/>
                    <a:pt x="98" y="121"/>
                    <a:pt x="149" y="121"/>
                  </a:cubicBezTo>
                  <a:cubicBezTo>
                    <a:pt x="165" y="121"/>
                    <a:pt x="176" y="110"/>
                    <a:pt x="176" y="80"/>
                  </a:cubicBezTo>
                  <a:cubicBezTo>
                    <a:pt x="176" y="32"/>
                    <a:pt x="144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75975" y="3612775"/>
              <a:ext cx="25250" cy="21400"/>
            </a:xfrm>
            <a:custGeom>
              <a:avLst/>
              <a:gdLst/>
              <a:ahLst/>
              <a:cxnLst/>
              <a:rect l="l" t="t" r="r" b="b"/>
              <a:pathLst>
                <a:path w="1010" h="856" extrusionOk="0">
                  <a:moveTo>
                    <a:pt x="548" y="1"/>
                  </a:moveTo>
                  <a:cubicBezTo>
                    <a:pt x="180" y="1"/>
                    <a:pt x="0" y="465"/>
                    <a:pt x="265" y="729"/>
                  </a:cubicBezTo>
                  <a:cubicBezTo>
                    <a:pt x="352" y="817"/>
                    <a:pt x="461" y="856"/>
                    <a:pt x="568" y="856"/>
                  </a:cubicBezTo>
                  <a:cubicBezTo>
                    <a:pt x="792" y="856"/>
                    <a:pt x="1009" y="686"/>
                    <a:pt x="1009" y="429"/>
                  </a:cubicBezTo>
                  <a:cubicBezTo>
                    <a:pt x="994" y="191"/>
                    <a:pt x="804" y="1"/>
                    <a:pt x="566" y="1"/>
                  </a:cubicBezTo>
                  <a:cubicBezTo>
                    <a:pt x="560" y="1"/>
                    <a:pt x="554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1150075" y="3667800"/>
              <a:ext cx="17850" cy="17850"/>
            </a:xfrm>
            <a:custGeom>
              <a:avLst/>
              <a:gdLst/>
              <a:ahLst/>
              <a:cxnLst/>
              <a:rect l="l" t="t" r="r" b="b"/>
              <a:pathLst>
                <a:path w="714" h="714" extrusionOk="0">
                  <a:moveTo>
                    <a:pt x="365" y="1"/>
                  </a:moveTo>
                  <a:cubicBezTo>
                    <a:pt x="159" y="1"/>
                    <a:pt x="1" y="159"/>
                    <a:pt x="1" y="365"/>
                  </a:cubicBezTo>
                  <a:cubicBezTo>
                    <a:pt x="1" y="555"/>
                    <a:pt x="159" y="713"/>
                    <a:pt x="365" y="713"/>
                  </a:cubicBezTo>
                  <a:cubicBezTo>
                    <a:pt x="555" y="713"/>
                    <a:pt x="713" y="555"/>
                    <a:pt x="713" y="365"/>
                  </a:cubicBezTo>
                  <a:cubicBezTo>
                    <a:pt x="713" y="159"/>
                    <a:pt x="555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434925" y="2985375"/>
              <a:ext cx="5450" cy="3550"/>
            </a:xfrm>
            <a:custGeom>
              <a:avLst/>
              <a:gdLst/>
              <a:ahLst/>
              <a:cxnLst/>
              <a:rect l="l" t="t" r="r" b="b"/>
              <a:pathLst>
                <a:path w="218" h="142" extrusionOk="0">
                  <a:moveTo>
                    <a:pt x="122" y="1"/>
                  </a:moveTo>
                  <a:cubicBezTo>
                    <a:pt x="0" y="1"/>
                    <a:pt x="122" y="141"/>
                    <a:pt x="185" y="141"/>
                  </a:cubicBezTo>
                  <a:cubicBezTo>
                    <a:pt x="204" y="141"/>
                    <a:pt x="217" y="129"/>
                    <a:pt x="217" y="96"/>
                  </a:cubicBezTo>
                  <a:cubicBezTo>
                    <a:pt x="217" y="33"/>
                    <a:pt x="170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215900" y="32894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0" y="0"/>
                    <a:pt x="0" y="95"/>
                    <a:pt x="48" y="95"/>
                  </a:cubicBezTo>
                  <a:cubicBezTo>
                    <a:pt x="80" y="95"/>
                    <a:pt x="95" y="63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597500" y="2747475"/>
              <a:ext cx="3975" cy="4000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79" y="1"/>
                  </a:moveTo>
                  <a:cubicBezTo>
                    <a:pt x="32" y="1"/>
                    <a:pt x="0" y="33"/>
                    <a:pt x="0" y="80"/>
                  </a:cubicBezTo>
                  <a:cubicBezTo>
                    <a:pt x="0" y="128"/>
                    <a:pt x="32" y="159"/>
                    <a:pt x="79" y="159"/>
                  </a:cubicBezTo>
                  <a:cubicBezTo>
                    <a:pt x="127" y="159"/>
                    <a:pt x="158" y="128"/>
                    <a:pt x="158" y="80"/>
                  </a:cubicBezTo>
                  <a:cubicBezTo>
                    <a:pt x="158" y="33"/>
                    <a:pt x="127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770075" y="2651700"/>
              <a:ext cx="7950" cy="7100"/>
            </a:xfrm>
            <a:custGeom>
              <a:avLst/>
              <a:gdLst/>
              <a:ahLst/>
              <a:cxnLst/>
              <a:rect l="l" t="t" r="r" b="b"/>
              <a:pathLst>
                <a:path w="318" h="284" extrusionOk="0">
                  <a:moveTo>
                    <a:pt x="175" y="0"/>
                  </a:moveTo>
                  <a:cubicBezTo>
                    <a:pt x="48" y="0"/>
                    <a:pt x="1" y="158"/>
                    <a:pt x="80" y="238"/>
                  </a:cubicBezTo>
                  <a:cubicBezTo>
                    <a:pt x="111" y="269"/>
                    <a:pt x="148" y="283"/>
                    <a:pt x="183" y="283"/>
                  </a:cubicBezTo>
                  <a:cubicBezTo>
                    <a:pt x="254" y="283"/>
                    <a:pt x="317" y="227"/>
                    <a:pt x="317" y="143"/>
                  </a:cubicBezTo>
                  <a:cubicBezTo>
                    <a:pt x="317" y="63"/>
                    <a:pt x="254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342675" y="2927600"/>
              <a:ext cx="3075" cy="2200"/>
            </a:xfrm>
            <a:custGeom>
              <a:avLst/>
              <a:gdLst/>
              <a:ahLst/>
              <a:cxnLst/>
              <a:rect l="l" t="t" r="r" b="b"/>
              <a:pathLst>
                <a:path w="123" h="88" extrusionOk="0">
                  <a:moveTo>
                    <a:pt x="75" y="0"/>
                  </a:moveTo>
                  <a:cubicBezTo>
                    <a:pt x="1" y="0"/>
                    <a:pt x="72" y="87"/>
                    <a:pt x="107" y="87"/>
                  </a:cubicBezTo>
                  <a:cubicBezTo>
                    <a:pt x="116" y="87"/>
                    <a:pt x="123" y="81"/>
                    <a:pt x="123" y="63"/>
                  </a:cubicBezTo>
                  <a:cubicBezTo>
                    <a:pt x="123" y="16"/>
                    <a:pt x="107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1465175" y="3131050"/>
              <a:ext cx="7950" cy="6450"/>
            </a:xfrm>
            <a:custGeom>
              <a:avLst/>
              <a:gdLst/>
              <a:ahLst/>
              <a:cxnLst/>
              <a:rect l="l" t="t" r="r" b="b"/>
              <a:pathLst>
                <a:path w="318" h="258" extrusionOk="0">
                  <a:moveTo>
                    <a:pt x="175" y="1"/>
                  </a:moveTo>
                  <a:cubicBezTo>
                    <a:pt x="64" y="1"/>
                    <a:pt x="0" y="127"/>
                    <a:pt x="95" y="222"/>
                  </a:cubicBezTo>
                  <a:cubicBezTo>
                    <a:pt x="120" y="247"/>
                    <a:pt x="149" y="258"/>
                    <a:pt x="178" y="258"/>
                  </a:cubicBezTo>
                  <a:cubicBezTo>
                    <a:pt x="242" y="258"/>
                    <a:pt x="306" y="204"/>
                    <a:pt x="317" y="127"/>
                  </a:cubicBezTo>
                  <a:cubicBezTo>
                    <a:pt x="317" y="48"/>
                    <a:pt x="25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1157600" y="2966375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1" y="1"/>
                  </a:moveTo>
                  <a:cubicBezTo>
                    <a:pt x="48" y="1"/>
                    <a:pt x="1" y="48"/>
                    <a:pt x="1" y="112"/>
                  </a:cubicBezTo>
                  <a:cubicBezTo>
                    <a:pt x="1" y="175"/>
                    <a:pt x="48" y="223"/>
                    <a:pt x="111" y="223"/>
                  </a:cubicBezTo>
                  <a:cubicBezTo>
                    <a:pt x="175" y="223"/>
                    <a:pt x="222" y="175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768900" y="31647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85" y="175"/>
                    <a:pt x="285" y="111"/>
                  </a:cubicBezTo>
                  <a:cubicBezTo>
                    <a:pt x="285" y="48"/>
                    <a:pt x="222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1309600" y="29268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27" y="0"/>
                    <a:pt x="1" y="127"/>
                    <a:pt x="1" y="254"/>
                  </a:cubicBezTo>
                  <a:cubicBezTo>
                    <a:pt x="1" y="396"/>
                    <a:pt x="127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27"/>
                    <a:pt x="397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06500" y="3345550"/>
              <a:ext cx="11100" cy="9275"/>
            </a:xfrm>
            <a:custGeom>
              <a:avLst/>
              <a:gdLst/>
              <a:ahLst/>
              <a:cxnLst/>
              <a:rect l="l" t="t" r="r" b="b"/>
              <a:pathLst>
                <a:path w="444" h="371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79" y="2"/>
                    <a:pt x="0" y="208"/>
                    <a:pt x="127" y="319"/>
                  </a:cubicBezTo>
                  <a:cubicBezTo>
                    <a:pt x="167" y="354"/>
                    <a:pt x="213" y="370"/>
                    <a:pt x="258" y="370"/>
                  </a:cubicBezTo>
                  <a:cubicBezTo>
                    <a:pt x="355" y="370"/>
                    <a:pt x="444" y="296"/>
                    <a:pt x="444" y="177"/>
                  </a:cubicBezTo>
                  <a:cubicBezTo>
                    <a:pt x="444" y="75"/>
                    <a:pt x="364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328525" y="3201600"/>
              <a:ext cx="3975" cy="3000"/>
            </a:xfrm>
            <a:custGeom>
              <a:avLst/>
              <a:gdLst/>
              <a:ahLst/>
              <a:cxnLst/>
              <a:rect l="l" t="t" r="r" b="b"/>
              <a:pathLst>
                <a:path w="159" h="120" extrusionOk="0">
                  <a:moveTo>
                    <a:pt x="79" y="1"/>
                  </a:moveTo>
                  <a:cubicBezTo>
                    <a:pt x="40" y="1"/>
                    <a:pt x="0" y="21"/>
                    <a:pt x="8" y="60"/>
                  </a:cubicBezTo>
                  <a:cubicBezTo>
                    <a:pt x="8" y="100"/>
                    <a:pt x="40" y="120"/>
                    <a:pt x="73" y="120"/>
                  </a:cubicBezTo>
                  <a:cubicBezTo>
                    <a:pt x="107" y="120"/>
                    <a:pt x="143" y="100"/>
                    <a:pt x="150" y="60"/>
                  </a:cubicBezTo>
                  <a:cubicBezTo>
                    <a:pt x="158" y="21"/>
                    <a:pt x="119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1447675" y="3286225"/>
              <a:ext cx="6825" cy="4700"/>
            </a:xfrm>
            <a:custGeom>
              <a:avLst/>
              <a:gdLst/>
              <a:ahLst/>
              <a:cxnLst/>
              <a:rect l="l" t="t" r="r" b="b"/>
              <a:pathLst>
                <a:path w="273" h="188" extrusionOk="0">
                  <a:moveTo>
                    <a:pt x="146" y="0"/>
                  </a:moveTo>
                  <a:cubicBezTo>
                    <a:pt x="0" y="0"/>
                    <a:pt x="154" y="188"/>
                    <a:pt x="232" y="188"/>
                  </a:cubicBezTo>
                  <a:cubicBezTo>
                    <a:pt x="256" y="188"/>
                    <a:pt x="273" y="171"/>
                    <a:pt x="273" y="127"/>
                  </a:cubicBezTo>
                  <a:cubicBezTo>
                    <a:pt x="273" y="64"/>
                    <a:pt x="210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224550" y="3080375"/>
              <a:ext cx="2450" cy="1700"/>
            </a:xfrm>
            <a:custGeom>
              <a:avLst/>
              <a:gdLst/>
              <a:ahLst/>
              <a:cxnLst/>
              <a:rect l="l" t="t" r="r" b="b"/>
              <a:pathLst>
                <a:path w="98" h="68" extrusionOk="0">
                  <a:moveTo>
                    <a:pt x="50" y="1"/>
                  </a:moveTo>
                  <a:cubicBezTo>
                    <a:pt x="1" y="1"/>
                    <a:pt x="57" y="68"/>
                    <a:pt x="84" y="68"/>
                  </a:cubicBezTo>
                  <a:cubicBezTo>
                    <a:pt x="92" y="68"/>
                    <a:pt x="98" y="62"/>
                    <a:pt x="98" y="48"/>
                  </a:cubicBezTo>
                  <a:cubicBezTo>
                    <a:pt x="98" y="17"/>
                    <a:pt x="82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239150" y="2822300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5" y="0"/>
                  </a:moveTo>
                  <a:cubicBezTo>
                    <a:pt x="48" y="0"/>
                    <a:pt x="0" y="48"/>
                    <a:pt x="0" y="95"/>
                  </a:cubicBezTo>
                  <a:cubicBezTo>
                    <a:pt x="0" y="127"/>
                    <a:pt x="48" y="175"/>
                    <a:pt x="95" y="175"/>
                  </a:cubicBezTo>
                  <a:cubicBezTo>
                    <a:pt x="143" y="175"/>
                    <a:pt x="175" y="127"/>
                    <a:pt x="175" y="95"/>
                  </a:cubicBez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1533650" y="3944500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48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" y="80"/>
                    <a:pt x="32" y="111"/>
                    <a:pt x="48" y="111"/>
                  </a:cubicBezTo>
                  <a:cubicBezTo>
                    <a:pt x="80" y="111"/>
                    <a:pt x="111" y="80"/>
                    <a:pt x="111" y="64"/>
                  </a:cubicBezTo>
                  <a:cubicBezTo>
                    <a:pt x="111" y="32"/>
                    <a:pt x="80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30250" y="31457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27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06"/>
                    <a:pt x="64" y="270"/>
                    <a:pt x="127" y="270"/>
                  </a:cubicBezTo>
                  <a:cubicBezTo>
                    <a:pt x="206" y="270"/>
                    <a:pt x="269" y="206"/>
                    <a:pt x="269" y="143"/>
                  </a:cubicBezTo>
                  <a:cubicBezTo>
                    <a:pt x="269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1351175" y="3186875"/>
              <a:ext cx="14275" cy="13875"/>
            </a:xfrm>
            <a:custGeom>
              <a:avLst/>
              <a:gdLst/>
              <a:ahLst/>
              <a:cxnLst/>
              <a:rect l="l" t="t" r="r" b="b"/>
              <a:pathLst>
                <a:path w="571" h="555" extrusionOk="0">
                  <a:moveTo>
                    <a:pt x="285" y="0"/>
                  </a:moveTo>
                  <a:cubicBezTo>
                    <a:pt x="127" y="0"/>
                    <a:pt x="0" y="127"/>
                    <a:pt x="0" y="269"/>
                  </a:cubicBezTo>
                  <a:cubicBezTo>
                    <a:pt x="0" y="428"/>
                    <a:pt x="127" y="554"/>
                    <a:pt x="285" y="554"/>
                  </a:cubicBezTo>
                  <a:cubicBezTo>
                    <a:pt x="444" y="554"/>
                    <a:pt x="570" y="428"/>
                    <a:pt x="570" y="269"/>
                  </a:cubicBezTo>
                  <a:cubicBezTo>
                    <a:pt x="570" y="127"/>
                    <a:pt x="444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945025" y="3548275"/>
              <a:ext cx="24575" cy="21375"/>
            </a:xfrm>
            <a:custGeom>
              <a:avLst/>
              <a:gdLst/>
              <a:ahLst/>
              <a:cxnLst/>
              <a:rect l="l" t="t" r="r" b="b"/>
              <a:pathLst>
                <a:path w="983" h="855" extrusionOk="0">
                  <a:moveTo>
                    <a:pt x="555" y="0"/>
                  </a:moveTo>
                  <a:cubicBezTo>
                    <a:pt x="191" y="0"/>
                    <a:pt x="1" y="459"/>
                    <a:pt x="254" y="729"/>
                  </a:cubicBezTo>
                  <a:cubicBezTo>
                    <a:pt x="341" y="816"/>
                    <a:pt x="449" y="855"/>
                    <a:pt x="554" y="855"/>
                  </a:cubicBezTo>
                  <a:cubicBezTo>
                    <a:pt x="773" y="855"/>
                    <a:pt x="983" y="685"/>
                    <a:pt x="983" y="428"/>
                  </a:cubicBezTo>
                  <a:cubicBezTo>
                    <a:pt x="983" y="190"/>
                    <a:pt x="7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396700" y="3561325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206" y="1"/>
                    <a:pt x="0" y="207"/>
                    <a:pt x="0" y="444"/>
                  </a:cubicBezTo>
                  <a:cubicBezTo>
                    <a:pt x="0" y="697"/>
                    <a:pt x="206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207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564250" y="3296125"/>
              <a:ext cx="22175" cy="19000"/>
            </a:xfrm>
            <a:custGeom>
              <a:avLst/>
              <a:gdLst/>
              <a:ahLst/>
              <a:cxnLst/>
              <a:rect l="l" t="t" r="r" b="b"/>
              <a:pathLst>
                <a:path w="887" h="760" extrusionOk="0">
                  <a:moveTo>
                    <a:pt x="507" y="0"/>
                  </a:moveTo>
                  <a:cubicBezTo>
                    <a:pt x="174" y="0"/>
                    <a:pt x="0" y="412"/>
                    <a:pt x="238" y="649"/>
                  </a:cubicBezTo>
                  <a:cubicBezTo>
                    <a:pt x="319" y="725"/>
                    <a:pt x="414" y="759"/>
                    <a:pt x="507" y="759"/>
                  </a:cubicBezTo>
                  <a:cubicBezTo>
                    <a:pt x="704" y="759"/>
                    <a:pt x="887" y="606"/>
                    <a:pt x="887" y="380"/>
                  </a:cubicBezTo>
                  <a:cubicBezTo>
                    <a:pt x="887" y="174"/>
                    <a:pt x="728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999675" y="3181725"/>
              <a:ext cx="20200" cy="17275"/>
            </a:xfrm>
            <a:custGeom>
              <a:avLst/>
              <a:gdLst/>
              <a:ahLst/>
              <a:cxnLst/>
              <a:rect l="l" t="t" r="r" b="b"/>
              <a:pathLst>
                <a:path w="808" h="691" extrusionOk="0">
                  <a:moveTo>
                    <a:pt x="459" y="0"/>
                  </a:moveTo>
                  <a:cubicBezTo>
                    <a:pt x="143" y="0"/>
                    <a:pt x="0" y="380"/>
                    <a:pt x="206" y="586"/>
                  </a:cubicBezTo>
                  <a:cubicBezTo>
                    <a:pt x="278" y="658"/>
                    <a:pt x="366" y="690"/>
                    <a:pt x="453" y="690"/>
                  </a:cubicBezTo>
                  <a:cubicBezTo>
                    <a:pt x="634" y="690"/>
                    <a:pt x="808" y="552"/>
                    <a:pt x="808" y="349"/>
                  </a:cubicBezTo>
                  <a:cubicBezTo>
                    <a:pt x="808" y="159"/>
                    <a:pt x="649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1117225" y="3849900"/>
              <a:ext cx="17850" cy="17450"/>
            </a:xfrm>
            <a:custGeom>
              <a:avLst/>
              <a:gdLst/>
              <a:ahLst/>
              <a:cxnLst/>
              <a:rect l="l" t="t" r="r" b="b"/>
              <a:pathLst>
                <a:path w="714" h="698" extrusionOk="0">
                  <a:moveTo>
                    <a:pt x="365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65" y="697"/>
                  </a:cubicBezTo>
                  <a:cubicBezTo>
                    <a:pt x="555" y="697"/>
                    <a:pt x="713" y="539"/>
                    <a:pt x="713" y="349"/>
                  </a:cubicBezTo>
                  <a:cubicBezTo>
                    <a:pt x="713" y="159"/>
                    <a:pt x="555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702700" y="3898575"/>
              <a:ext cx="4850" cy="3400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99" y="1"/>
                  </a:moveTo>
                  <a:cubicBezTo>
                    <a:pt x="0" y="1"/>
                    <a:pt x="112" y="135"/>
                    <a:pt x="167" y="135"/>
                  </a:cubicBezTo>
                  <a:cubicBezTo>
                    <a:pt x="183" y="135"/>
                    <a:pt x="194" y="124"/>
                    <a:pt x="194" y="96"/>
                  </a:cubicBezTo>
                  <a:cubicBezTo>
                    <a:pt x="194" y="33"/>
                    <a:pt x="146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1705850" y="3727175"/>
              <a:ext cx="8725" cy="7125"/>
            </a:xfrm>
            <a:custGeom>
              <a:avLst/>
              <a:gdLst/>
              <a:ahLst/>
              <a:cxnLst/>
              <a:rect l="l" t="t" r="r" b="b"/>
              <a:pathLst>
                <a:path w="349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7" y="270"/>
                    <a:pt x="166" y="284"/>
                    <a:pt x="203" y="284"/>
                  </a:cubicBezTo>
                  <a:cubicBezTo>
                    <a:pt x="278" y="284"/>
                    <a:pt x="349" y="228"/>
                    <a:pt x="349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650000" y="2834175"/>
              <a:ext cx="4125" cy="3025"/>
            </a:xfrm>
            <a:custGeom>
              <a:avLst/>
              <a:gdLst/>
              <a:ahLst/>
              <a:cxnLst/>
              <a:rect l="l" t="t" r="r" b="b"/>
              <a:pathLst>
                <a:path w="165" h="121" extrusionOk="0">
                  <a:moveTo>
                    <a:pt x="85" y="0"/>
                  </a:moveTo>
                  <a:cubicBezTo>
                    <a:pt x="0" y="0"/>
                    <a:pt x="91" y="121"/>
                    <a:pt x="139" y="121"/>
                  </a:cubicBezTo>
                  <a:cubicBezTo>
                    <a:pt x="154" y="121"/>
                    <a:pt x="164" y="109"/>
                    <a:pt x="164" y="80"/>
                  </a:cubicBezTo>
                  <a:cubicBezTo>
                    <a:pt x="164" y="32"/>
                    <a:pt x="133" y="0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908225" y="27878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1" y="1"/>
                  </a:moveTo>
                  <a:cubicBezTo>
                    <a:pt x="0" y="17"/>
                    <a:pt x="0" y="191"/>
                    <a:pt x="111" y="207"/>
                  </a:cubicBezTo>
                  <a:cubicBezTo>
                    <a:pt x="175" y="207"/>
                    <a:pt x="222" y="159"/>
                    <a:pt x="222" y="112"/>
                  </a:cubicBezTo>
                  <a:cubicBezTo>
                    <a:pt x="222" y="48"/>
                    <a:pt x="175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1370175" y="3730350"/>
              <a:ext cx="19025" cy="16050"/>
            </a:xfrm>
            <a:custGeom>
              <a:avLst/>
              <a:gdLst/>
              <a:ahLst/>
              <a:cxnLst/>
              <a:rect l="l" t="t" r="r" b="b"/>
              <a:pathLst>
                <a:path w="761" h="642" extrusionOk="0">
                  <a:moveTo>
                    <a:pt x="444" y="1"/>
                  </a:moveTo>
                  <a:cubicBezTo>
                    <a:pt x="143" y="1"/>
                    <a:pt x="0" y="349"/>
                    <a:pt x="206" y="555"/>
                  </a:cubicBezTo>
                  <a:cubicBezTo>
                    <a:pt x="271" y="614"/>
                    <a:pt x="349" y="641"/>
                    <a:pt x="427" y="641"/>
                  </a:cubicBezTo>
                  <a:cubicBezTo>
                    <a:pt x="596" y="641"/>
                    <a:pt x="760" y="513"/>
                    <a:pt x="760" y="317"/>
                  </a:cubicBezTo>
                  <a:cubicBezTo>
                    <a:pt x="760" y="143"/>
                    <a:pt x="618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796200" y="3582300"/>
              <a:ext cx="26950" cy="27350"/>
            </a:xfrm>
            <a:custGeom>
              <a:avLst/>
              <a:gdLst/>
              <a:ahLst/>
              <a:cxnLst/>
              <a:rect l="l" t="t" r="r" b="b"/>
              <a:pathLst>
                <a:path w="1078" h="1094" extrusionOk="0">
                  <a:moveTo>
                    <a:pt x="539" y="1"/>
                  </a:moveTo>
                  <a:cubicBezTo>
                    <a:pt x="238" y="1"/>
                    <a:pt x="1" y="254"/>
                    <a:pt x="1" y="555"/>
                  </a:cubicBezTo>
                  <a:cubicBezTo>
                    <a:pt x="1" y="856"/>
                    <a:pt x="238" y="1093"/>
                    <a:pt x="539" y="1093"/>
                  </a:cubicBezTo>
                  <a:cubicBezTo>
                    <a:pt x="840" y="1093"/>
                    <a:pt x="1077" y="856"/>
                    <a:pt x="1077" y="555"/>
                  </a:cubicBezTo>
                  <a:cubicBezTo>
                    <a:pt x="1077" y="254"/>
                    <a:pt x="840" y="1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995300" y="29628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8" y="0"/>
                  </a:moveTo>
                  <a:cubicBezTo>
                    <a:pt x="64" y="0"/>
                    <a:pt x="1" y="48"/>
                    <a:pt x="1" y="127"/>
                  </a:cubicBezTo>
                  <a:cubicBezTo>
                    <a:pt x="1" y="190"/>
                    <a:pt x="64" y="238"/>
                    <a:pt x="128" y="238"/>
                  </a:cubicBezTo>
                  <a:cubicBezTo>
                    <a:pt x="191" y="238"/>
                    <a:pt x="238" y="190"/>
                    <a:pt x="238" y="127"/>
                  </a:cubicBezTo>
                  <a:cubicBezTo>
                    <a:pt x="238" y="48"/>
                    <a:pt x="191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387850" y="3459450"/>
              <a:ext cx="5400" cy="5000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92" y="1"/>
                  </a:moveTo>
                  <a:cubicBezTo>
                    <a:pt x="1" y="1"/>
                    <a:pt x="4" y="199"/>
                    <a:pt x="101" y="199"/>
                  </a:cubicBezTo>
                  <a:cubicBezTo>
                    <a:pt x="107" y="199"/>
                    <a:pt x="114" y="198"/>
                    <a:pt x="121" y="196"/>
                  </a:cubicBezTo>
                  <a:cubicBezTo>
                    <a:pt x="168" y="196"/>
                    <a:pt x="216" y="149"/>
                    <a:pt x="216" y="101"/>
                  </a:cubicBezTo>
                  <a:cubicBezTo>
                    <a:pt x="216" y="46"/>
                    <a:pt x="180" y="3"/>
                    <a:pt x="139" y="3"/>
                  </a:cubicBezTo>
                  <a:cubicBezTo>
                    <a:pt x="133" y="3"/>
                    <a:pt x="127" y="4"/>
                    <a:pt x="121" y="6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786700" y="37782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1" y="254"/>
                    <a:pt x="143" y="412"/>
                  </a:cubicBezTo>
                  <a:cubicBezTo>
                    <a:pt x="192" y="457"/>
                    <a:pt x="251" y="476"/>
                    <a:pt x="308" y="476"/>
                  </a:cubicBezTo>
                  <a:cubicBezTo>
                    <a:pt x="435" y="476"/>
                    <a:pt x="555" y="380"/>
                    <a:pt x="555" y="238"/>
                  </a:cubicBezTo>
                  <a:cubicBezTo>
                    <a:pt x="555" y="111"/>
                    <a:pt x="46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1120000" y="3560050"/>
              <a:ext cx="9125" cy="9225"/>
            </a:xfrm>
            <a:custGeom>
              <a:avLst/>
              <a:gdLst/>
              <a:ahLst/>
              <a:cxnLst/>
              <a:rect l="l" t="t" r="r" b="b"/>
              <a:pathLst>
                <a:path w="365" h="369" extrusionOk="0">
                  <a:moveTo>
                    <a:pt x="183" y="0"/>
                  </a:moveTo>
                  <a:cubicBezTo>
                    <a:pt x="92" y="0"/>
                    <a:pt x="0" y="60"/>
                    <a:pt x="0" y="178"/>
                  </a:cubicBezTo>
                  <a:cubicBezTo>
                    <a:pt x="0" y="305"/>
                    <a:pt x="92" y="368"/>
                    <a:pt x="183" y="368"/>
                  </a:cubicBezTo>
                  <a:cubicBezTo>
                    <a:pt x="274" y="368"/>
                    <a:pt x="365" y="305"/>
                    <a:pt x="365" y="178"/>
                  </a:cubicBezTo>
                  <a:cubicBezTo>
                    <a:pt x="365" y="60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736825" y="3407750"/>
              <a:ext cx="19425" cy="16300"/>
            </a:xfrm>
            <a:custGeom>
              <a:avLst/>
              <a:gdLst/>
              <a:ahLst/>
              <a:cxnLst/>
              <a:rect l="l" t="t" r="r" b="b"/>
              <a:pathLst>
                <a:path w="777" h="652" extrusionOk="0">
                  <a:moveTo>
                    <a:pt x="444" y="0"/>
                  </a:moveTo>
                  <a:cubicBezTo>
                    <a:pt x="143" y="0"/>
                    <a:pt x="0" y="349"/>
                    <a:pt x="206" y="554"/>
                  </a:cubicBezTo>
                  <a:cubicBezTo>
                    <a:pt x="274" y="622"/>
                    <a:pt x="358" y="652"/>
                    <a:pt x="441" y="652"/>
                  </a:cubicBezTo>
                  <a:cubicBezTo>
                    <a:pt x="611" y="652"/>
                    <a:pt x="776" y="525"/>
                    <a:pt x="776" y="333"/>
                  </a:cubicBezTo>
                  <a:cubicBezTo>
                    <a:pt x="776" y="143"/>
                    <a:pt x="618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1595000" y="368325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90" y="427"/>
                    <a:pt x="247" y="448"/>
                    <a:pt x="303" y="448"/>
                  </a:cubicBezTo>
                  <a:cubicBezTo>
                    <a:pt x="416" y="448"/>
                    <a:pt x="523" y="360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884075" y="31785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cubicBezTo>
                    <a:pt x="1" y="681"/>
                    <a:pt x="191" y="887"/>
                    <a:pt x="444" y="887"/>
                  </a:cubicBezTo>
                  <a:cubicBezTo>
                    <a:pt x="681" y="887"/>
                    <a:pt x="887" y="681"/>
                    <a:pt x="887" y="444"/>
                  </a:cubicBezTo>
                  <a:cubicBezTo>
                    <a:pt x="887" y="191"/>
                    <a:pt x="681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1543150" y="3380825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22" y="460"/>
                  </a:cubicBezTo>
                  <a:cubicBezTo>
                    <a:pt x="349" y="460"/>
                    <a:pt x="460" y="365"/>
                    <a:pt x="460" y="238"/>
                  </a:cubicBezTo>
                  <a:cubicBezTo>
                    <a:pt x="460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1403825" y="3909275"/>
              <a:ext cx="16650" cy="14175"/>
            </a:xfrm>
            <a:custGeom>
              <a:avLst/>
              <a:gdLst/>
              <a:ahLst/>
              <a:cxnLst/>
              <a:rect l="l" t="t" r="r" b="b"/>
              <a:pathLst>
                <a:path w="666" h="567" extrusionOk="0">
                  <a:moveTo>
                    <a:pt x="380" y="0"/>
                  </a:moveTo>
                  <a:cubicBezTo>
                    <a:pt x="127" y="0"/>
                    <a:pt x="0" y="301"/>
                    <a:pt x="190" y="475"/>
                  </a:cubicBezTo>
                  <a:cubicBezTo>
                    <a:pt x="248" y="539"/>
                    <a:pt x="320" y="567"/>
                    <a:pt x="391" y="567"/>
                  </a:cubicBezTo>
                  <a:cubicBezTo>
                    <a:pt x="532" y="567"/>
                    <a:pt x="665" y="454"/>
                    <a:pt x="665" y="285"/>
                  </a:cubicBezTo>
                  <a:cubicBezTo>
                    <a:pt x="665" y="127"/>
                    <a:pt x="539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1480575" y="3945700"/>
              <a:ext cx="4025" cy="2525"/>
            </a:xfrm>
            <a:custGeom>
              <a:avLst/>
              <a:gdLst/>
              <a:ahLst/>
              <a:cxnLst/>
              <a:rect l="l" t="t" r="r" b="b"/>
              <a:pathLst>
                <a:path w="161" h="101" extrusionOk="0">
                  <a:moveTo>
                    <a:pt x="97" y="0"/>
                  </a:moveTo>
                  <a:cubicBezTo>
                    <a:pt x="1" y="0"/>
                    <a:pt x="87" y="100"/>
                    <a:pt x="134" y="100"/>
                  </a:cubicBezTo>
                  <a:cubicBezTo>
                    <a:pt x="149" y="100"/>
                    <a:pt x="160" y="90"/>
                    <a:pt x="160" y="63"/>
                  </a:cubicBezTo>
                  <a:cubicBezTo>
                    <a:pt x="160" y="32"/>
                    <a:pt x="129" y="0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1397875" y="2993300"/>
              <a:ext cx="5175" cy="4775"/>
            </a:xfrm>
            <a:custGeom>
              <a:avLst/>
              <a:gdLst/>
              <a:ahLst/>
              <a:cxnLst/>
              <a:rect l="l" t="t" r="r" b="b"/>
              <a:pathLst>
                <a:path w="207" h="191" extrusionOk="0">
                  <a:moveTo>
                    <a:pt x="96" y="1"/>
                  </a:moveTo>
                  <a:cubicBezTo>
                    <a:pt x="48" y="1"/>
                    <a:pt x="17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59" y="191"/>
                    <a:pt x="207" y="143"/>
                    <a:pt x="191" y="96"/>
                  </a:cubicBezTo>
                  <a:cubicBezTo>
                    <a:pt x="191" y="32"/>
                    <a:pt x="159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1478225" y="3289400"/>
              <a:ext cx="20625" cy="21000"/>
            </a:xfrm>
            <a:custGeom>
              <a:avLst/>
              <a:gdLst/>
              <a:ahLst/>
              <a:cxnLst/>
              <a:rect l="l" t="t" r="r" b="b"/>
              <a:pathLst>
                <a:path w="825" h="840" extrusionOk="0">
                  <a:moveTo>
                    <a:pt x="413" y="0"/>
                  </a:moveTo>
                  <a:cubicBezTo>
                    <a:pt x="191" y="0"/>
                    <a:pt x="1" y="190"/>
                    <a:pt x="1" y="412"/>
                  </a:cubicBezTo>
                  <a:cubicBezTo>
                    <a:pt x="1" y="649"/>
                    <a:pt x="191" y="839"/>
                    <a:pt x="413" y="839"/>
                  </a:cubicBezTo>
                  <a:cubicBezTo>
                    <a:pt x="634" y="839"/>
                    <a:pt x="824" y="649"/>
                    <a:pt x="824" y="412"/>
                  </a:cubicBezTo>
                  <a:cubicBezTo>
                    <a:pt x="824" y="190"/>
                    <a:pt x="634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743550" y="3823375"/>
              <a:ext cx="15075" cy="12575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49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6" y="480"/>
                    <a:pt x="282" y="503"/>
                    <a:pt x="347" y="503"/>
                  </a:cubicBezTo>
                  <a:cubicBezTo>
                    <a:pt x="480" y="503"/>
                    <a:pt x="602" y="403"/>
                    <a:pt x="602" y="254"/>
                  </a:cubicBezTo>
                  <a:cubicBezTo>
                    <a:pt x="602" y="111"/>
                    <a:pt x="4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959275" y="2889200"/>
              <a:ext cx="4775" cy="4375"/>
            </a:xfrm>
            <a:custGeom>
              <a:avLst/>
              <a:gdLst/>
              <a:ahLst/>
              <a:cxnLst/>
              <a:rect l="l" t="t" r="r" b="b"/>
              <a:pathLst>
                <a:path w="191" h="175" extrusionOk="0">
                  <a:moveTo>
                    <a:pt x="96" y="0"/>
                  </a:moveTo>
                  <a:cubicBezTo>
                    <a:pt x="48" y="0"/>
                    <a:pt x="1" y="32"/>
                    <a:pt x="1" y="95"/>
                  </a:cubicBezTo>
                  <a:cubicBezTo>
                    <a:pt x="1" y="143"/>
                    <a:pt x="48" y="174"/>
                    <a:pt x="96" y="174"/>
                  </a:cubicBezTo>
                  <a:cubicBezTo>
                    <a:pt x="143" y="174"/>
                    <a:pt x="191" y="143"/>
                    <a:pt x="191" y="95"/>
                  </a:cubicBezTo>
                  <a:cubicBezTo>
                    <a:pt x="191" y="32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844100" y="3238325"/>
              <a:ext cx="21000" cy="20600"/>
            </a:xfrm>
            <a:custGeom>
              <a:avLst/>
              <a:gdLst/>
              <a:ahLst/>
              <a:cxnLst/>
              <a:rect l="l" t="t" r="r" b="b"/>
              <a:pathLst>
                <a:path w="840" h="824" extrusionOk="0">
                  <a:moveTo>
                    <a:pt x="428" y="1"/>
                  </a:moveTo>
                  <a:cubicBezTo>
                    <a:pt x="190" y="1"/>
                    <a:pt x="0" y="191"/>
                    <a:pt x="0" y="412"/>
                  </a:cubicBezTo>
                  <a:cubicBezTo>
                    <a:pt x="0" y="634"/>
                    <a:pt x="190" y="824"/>
                    <a:pt x="428" y="824"/>
                  </a:cubicBezTo>
                  <a:cubicBezTo>
                    <a:pt x="650" y="824"/>
                    <a:pt x="840" y="634"/>
                    <a:pt x="840" y="412"/>
                  </a:cubicBezTo>
                  <a:cubicBezTo>
                    <a:pt x="840" y="191"/>
                    <a:pt x="650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1075825" y="2971525"/>
              <a:ext cx="5800" cy="3700"/>
            </a:xfrm>
            <a:custGeom>
              <a:avLst/>
              <a:gdLst/>
              <a:ahLst/>
              <a:cxnLst/>
              <a:rect l="l" t="t" r="r" b="b"/>
              <a:pathLst>
                <a:path w="232" h="148" extrusionOk="0">
                  <a:moveTo>
                    <a:pt x="121" y="1"/>
                  </a:moveTo>
                  <a:cubicBezTo>
                    <a:pt x="0" y="1"/>
                    <a:pt x="128" y="148"/>
                    <a:pt x="195" y="148"/>
                  </a:cubicBezTo>
                  <a:cubicBezTo>
                    <a:pt x="216" y="148"/>
                    <a:pt x="232" y="133"/>
                    <a:pt x="232" y="96"/>
                  </a:cubicBezTo>
                  <a:cubicBezTo>
                    <a:pt x="232" y="48"/>
                    <a:pt x="184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1027775" y="3407325"/>
              <a:ext cx="26150" cy="22375"/>
            </a:xfrm>
            <a:custGeom>
              <a:avLst/>
              <a:gdLst/>
              <a:ahLst/>
              <a:cxnLst/>
              <a:rect l="l" t="t" r="r" b="b"/>
              <a:pathLst>
                <a:path w="1046" h="895" extrusionOk="0">
                  <a:moveTo>
                    <a:pt x="628" y="1"/>
                  </a:moveTo>
                  <a:cubicBezTo>
                    <a:pt x="619" y="1"/>
                    <a:pt x="611" y="1"/>
                    <a:pt x="602" y="1"/>
                  </a:cubicBezTo>
                  <a:cubicBezTo>
                    <a:pt x="190" y="1"/>
                    <a:pt x="0" y="476"/>
                    <a:pt x="285" y="761"/>
                  </a:cubicBezTo>
                  <a:cubicBezTo>
                    <a:pt x="372" y="853"/>
                    <a:pt x="482" y="894"/>
                    <a:pt x="591" y="894"/>
                  </a:cubicBezTo>
                  <a:cubicBezTo>
                    <a:pt x="820" y="894"/>
                    <a:pt x="1045" y="713"/>
                    <a:pt x="1045" y="445"/>
                  </a:cubicBezTo>
                  <a:cubicBezTo>
                    <a:pt x="1045" y="201"/>
                    <a:pt x="854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1217375" y="3764000"/>
              <a:ext cx="24575" cy="21000"/>
            </a:xfrm>
            <a:custGeom>
              <a:avLst/>
              <a:gdLst/>
              <a:ahLst/>
              <a:cxnLst/>
              <a:rect l="l" t="t" r="r" b="b"/>
              <a:pathLst>
                <a:path w="983" h="840" extrusionOk="0">
                  <a:moveTo>
                    <a:pt x="571" y="1"/>
                  </a:moveTo>
                  <a:cubicBezTo>
                    <a:pt x="191" y="1"/>
                    <a:pt x="1" y="460"/>
                    <a:pt x="270" y="713"/>
                  </a:cubicBezTo>
                  <a:cubicBezTo>
                    <a:pt x="352" y="801"/>
                    <a:pt x="457" y="840"/>
                    <a:pt x="560" y="840"/>
                  </a:cubicBezTo>
                  <a:cubicBezTo>
                    <a:pt x="774" y="840"/>
                    <a:pt x="982" y="673"/>
                    <a:pt x="982" y="428"/>
                  </a:cubicBezTo>
                  <a:cubicBezTo>
                    <a:pt x="982" y="191"/>
                    <a:pt x="792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1739925" y="3572425"/>
              <a:ext cx="7100" cy="4850"/>
            </a:xfrm>
            <a:custGeom>
              <a:avLst/>
              <a:gdLst/>
              <a:ahLst/>
              <a:cxnLst/>
              <a:rect l="l" t="t" r="r" b="b"/>
              <a:pathLst>
                <a:path w="284" h="194" extrusionOk="0">
                  <a:moveTo>
                    <a:pt x="157" y="0"/>
                  </a:moveTo>
                  <a:cubicBezTo>
                    <a:pt x="0" y="0"/>
                    <a:pt x="157" y="194"/>
                    <a:pt x="240" y="194"/>
                  </a:cubicBezTo>
                  <a:cubicBezTo>
                    <a:pt x="265" y="194"/>
                    <a:pt x="284" y="175"/>
                    <a:pt x="284" y="127"/>
                  </a:cubicBezTo>
                  <a:cubicBezTo>
                    <a:pt x="284" y="63"/>
                    <a:pt x="221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29800" y="2716300"/>
              <a:ext cx="7550" cy="5675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151" y="1"/>
                  </a:moveTo>
                  <a:cubicBezTo>
                    <a:pt x="76" y="1"/>
                    <a:pt x="0" y="37"/>
                    <a:pt x="8" y="108"/>
                  </a:cubicBezTo>
                  <a:cubicBezTo>
                    <a:pt x="0" y="187"/>
                    <a:pt x="76" y="227"/>
                    <a:pt x="151" y="227"/>
                  </a:cubicBezTo>
                  <a:cubicBezTo>
                    <a:pt x="226" y="227"/>
                    <a:pt x="301" y="187"/>
                    <a:pt x="293" y="108"/>
                  </a:cubicBezTo>
                  <a:cubicBezTo>
                    <a:pt x="301" y="37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1115250" y="3419225"/>
              <a:ext cx="17450" cy="14700"/>
            </a:xfrm>
            <a:custGeom>
              <a:avLst/>
              <a:gdLst/>
              <a:ahLst/>
              <a:cxnLst/>
              <a:rect l="l" t="t" r="r" b="b"/>
              <a:pathLst>
                <a:path w="698" h="588" extrusionOk="0">
                  <a:moveTo>
                    <a:pt x="396" y="0"/>
                  </a:moveTo>
                  <a:cubicBezTo>
                    <a:pt x="143" y="0"/>
                    <a:pt x="0" y="317"/>
                    <a:pt x="190" y="507"/>
                  </a:cubicBezTo>
                  <a:cubicBezTo>
                    <a:pt x="250" y="562"/>
                    <a:pt x="323" y="587"/>
                    <a:pt x="394" y="587"/>
                  </a:cubicBezTo>
                  <a:cubicBezTo>
                    <a:pt x="549" y="587"/>
                    <a:pt x="697" y="470"/>
                    <a:pt x="697" y="285"/>
                  </a:cubicBezTo>
                  <a:cubicBezTo>
                    <a:pt x="697" y="127"/>
                    <a:pt x="570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1576400" y="3319475"/>
              <a:ext cx="6350" cy="5575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43" y="0"/>
                  </a:moveTo>
                  <a:cubicBezTo>
                    <a:pt x="1" y="0"/>
                    <a:pt x="1" y="222"/>
                    <a:pt x="143" y="222"/>
                  </a:cubicBezTo>
                  <a:cubicBezTo>
                    <a:pt x="207" y="222"/>
                    <a:pt x="254" y="159"/>
                    <a:pt x="254" y="111"/>
                  </a:cubicBezTo>
                  <a:cubicBezTo>
                    <a:pt x="254" y="48"/>
                    <a:pt x="207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1098225" y="338280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1"/>
                  </a:moveTo>
                  <a:cubicBezTo>
                    <a:pt x="143" y="1"/>
                    <a:pt x="1" y="159"/>
                    <a:pt x="1" y="333"/>
                  </a:cubicBezTo>
                  <a:cubicBezTo>
                    <a:pt x="1" y="523"/>
                    <a:pt x="143" y="666"/>
                    <a:pt x="333" y="666"/>
                  </a:cubicBezTo>
                  <a:cubicBezTo>
                    <a:pt x="507" y="666"/>
                    <a:pt x="666" y="523"/>
                    <a:pt x="666" y="333"/>
                  </a:cubicBezTo>
                  <a:cubicBezTo>
                    <a:pt x="666" y="159"/>
                    <a:pt x="507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1106925" y="3460400"/>
              <a:ext cx="10325" cy="8450"/>
            </a:xfrm>
            <a:custGeom>
              <a:avLst/>
              <a:gdLst/>
              <a:ahLst/>
              <a:cxnLst/>
              <a:rect l="l" t="t" r="r" b="b"/>
              <a:pathLst>
                <a:path w="413" h="338" extrusionOk="0">
                  <a:moveTo>
                    <a:pt x="238" y="0"/>
                  </a:moveTo>
                  <a:cubicBezTo>
                    <a:pt x="80" y="0"/>
                    <a:pt x="1" y="190"/>
                    <a:pt x="112" y="285"/>
                  </a:cubicBezTo>
                  <a:cubicBezTo>
                    <a:pt x="148" y="321"/>
                    <a:pt x="193" y="337"/>
                    <a:pt x="237" y="337"/>
                  </a:cubicBezTo>
                  <a:cubicBezTo>
                    <a:pt x="327" y="337"/>
                    <a:pt x="413" y="270"/>
                    <a:pt x="413" y="174"/>
                  </a:cubicBezTo>
                  <a:cubicBezTo>
                    <a:pt x="413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1524550" y="3663050"/>
              <a:ext cx="9925" cy="8475"/>
            </a:xfrm>
            <a:custGeom>
              <a:avLst/>
              <a:gdLst/>
              <a:ahLst/>
              <a:cxnLst/>
              <a:rect l="l" t="t" r="r" b="b"/>
              <a:pathLst>
                <a:path w="397" h="339" extrusionOk="0">
                  <a:moveTo>
                    <a:pt x="222" y="1"/>
                  </a:moveTo>
                  <a:cubicBezTo>
                    <a:pt x="64" y="1"/>
                    <a:pt x="0" y="191"/>
                    <a:pt x="95" y="286"/>
                  </a:cubicBezTo>
                  <a:cubicBezTo>
                    <a:pt x="132" y="322"/>
                    <a:pt x="177" y="338"/>
                    <a:pt x="220" y="338"/>
                  </a:cubicBezTo>
                  <a:cubicBezTo>
                    <a:pt x="310" y="338"/>
                    <a:pt x="396" y="271"/>
                    <a:pt x="396" y="175"/>
                  </a:cubicBezTo>
                  <a:cubicBezTo>
                    <a:pt x="396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1876850" y="35630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0"/>
                  </a:moveTo>
                  <a:cubicBezTo>
                    <a:pt x="56" y="0"/>
                    <a:pt x="0" y="36"/>
                    <a:pt x="0" y="107"/>
                  </a:cubicBezTo>
                  <a:cubicBezTo>
                    <a:pt x="0" y="178"/>
                    <a:pt x="56" y="214"/>
                    <a:pt x="111" y="214"/>
                  </a:cubicBezTo>
                  <a:cubicBezTo>
                    <a:pt x="167" y="214"/>
                    <a:pt x="222" y="178"/>
                    <a:pt x="222" y="107"/>
                  </a:cubicBezTo>
                  <a:cubicBezTo>
                    <a:pt x="222" y="36"/>
                    <a:pt x="167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1551850" y="38253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32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1779075" y="3266825"/>
              <a:ext cx="12700" cy="11150"/>
            </a:xfrm>
            <a:custGeom>
              <a:avLst/>
              <a:gdLst/>
              <a:ahLst/>
              <a:cxnLst/>
              <a:rect l="l" t="t" r="r" b="b"/>
              <a:pathLst>
                <a:path w="508" h="446" extrusionOk="0">
                  <a:moveTo>
                    <a:pt x="286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83" y="425"/>
                    <a:pt x="234" y="445"/>
                    <a:pt x="285" y="445"/>
                  </a:cubicBezTo>
                  <a:cubicBezTo>
                    <a:pt x="396" y="445"/>
                    <a:pt x="507" y="352"/>
                    <a:pt x="507" y="222"/>
                  </a:cubicBezTo>
                  <a:cubicBezTo>
                    <a:pt x="507" y="96"/>
                    <a:pt x="412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15100" y="2999975"/>
              <a:ext cx="5425" cy="5300"/>
            </a:xfrm>
            <a:custGeom>
              <a:avLst/>
              <a:gdLst/>
              <a:ahLst/>
              <a:cxnLst/>
              <a:rect l="l" t="t" r="r" b="b"/>
              <a:pathLst>
                <a:path w="217" h="212" extrusionOk="0">
                  <a:moveTo>
                    <a:pt x="88" y="0"/>
                  </a:moveTo>
                  <a:cubicBezTo>
                    <a:pt x="0" y="0"/>
                    <a:pt x="0" y="211"/>
                    <a:pt x="88" y="211"/>
                  </a:cubicBezTo>
                  <a:cubicBezTo>
                    <a:pt x="93" y="211"/>
                    <a:pt x="99" y="210"/>
                    <a:pt x="105" y="209"/>
                  </a:cubicBezTo>
                  <a:cubicBezTo>
                    <a:pt x="169" y="209"/>
                    <a:pt x="216" y="161"/>
                    <a:pt x="216" y="98"/>
                  </a:cubicBezTo>
                  <a:cubicBezTo>
                    <a:pt x="216" y="50"/>
                    <a:pt x="169" y="3"/>
                    <a:pt x="105" y="3"/>
                  </a:cubicBezTo>
                  <a:cubicBezTo>
                    <a:pt x="99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447850" y="3161525"/>
              <a:ext cx="8750" cy="8350"/>
            </a:xfrm>
            <a:custGeom>
              <a:avLst/>
              <a:gdLst/>
              <a:ahLst/>
              <a:cxnLst/>
              <a:rect l="l" t="t" r="r" b="b"/>
              <a:pathLst>
                <a:path w="350" h="334" extrusionOk="0">
                  <a:moveTo>
                    <a:pt x="175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70" y="333"/>
                    <a:pt x="349" y="254"/>
                    <a:pt x="349" y="159"/>
                  </a:cubicBezTo>
                  <a:cubicBezTo>
                    <a:pt x="349" y="64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116425" y="3701850"/>
              <a:ext cx="14675" cy="14275"/>
            </a:xfrm>
            <a:custGeom>
              <a:avLst/>
              <a:gdLst/>
              <a:ahLst/>
              <a:cxnLst/>
              <a:rect l="l" t="t" r="r" b="b"/>
              <a:pathLst>
                <a:path w="587" h="571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cubicBezTo>
                    <a:pt x="1" y="444"/>
                    <a:pt x="128" y="571"/>
                    <a:pt x="286" y="571"/>
                  </a:cubicBezTo>
                  <a:cubicBezTo>
                    <a:pt x="460" y="571"/>
                    <a:pt x="587" y="444"/>
                    <a:pt x="587" y="286"/>
                  </a:cubicBezTo>
                  <a:cubicBezTo>
                    <a:pt x="587" y="127"/>
                    <a:pt x="460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65625" y="3931825"/>
              <a:ext cx="8325" cy="7250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90" y="1"/>
                  </a:moveTo>
                  <a:cubicBezTo>
                    <a:pt x="64" y="1"/>
                    <a:pt x="0" y="159"/>
                    <a:pt x="80" y="254"/>
                  </a:cubicBezTo>
                  <a:cubicBezTo>
                    <a:pt x="108" y="278"/>
                    <a:pt x="143" y="289"/>
                    <a:pt x="177" y="289"/>
                  </a:cubicBezTo>
                  <a:cubicBezTo>
                    <a:pt x="256" y="289"/>
                    <a:pt x="333" y="232"/>
                    <a:pt x="333" y="143"/>
                  </a:cubicBezTo>
                  <a:cubicBezTo>
                    <a:pt x="333" y="64"/>
                    <a:pt x="270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1485750" y="3351925"/>
              <a:ext cx="10325" cy="9125"/>
            </a:xfrm>
            <a:custGeom>
              <a:avLst/>
              <a:gdLst/>
              <a:ahLst/>
              <a:cxnLst/>
              <a:rect l="l" t="t" r="r" b="b"/>
              <a:pathLst>
                <a:path w="413" h="365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50" y="345"/>
                    <a:pt x="197" y="364"/>
                    <a:pt x="243" y="364"/>
                  </a:cubicBezTo>
                  <a:cubicBezTo>
                    <a:pt x="331" y="364"/>
                    <a:pt x="412" y="295"/>
                    <a:pt x="412" y="191"/>
                  </a:cubicBezTo>
                  <a:cubicBezTo>
                    <a:pt x="412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791750" y="31405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1"/>
                  </a:moveTo>
                  <a:cubicBezTo>
                    <a:pt x="32" y="1"/>
                    <a:pt x="0" y="32"/>
                    <a:pt x="0" y="96"/>
                  </a:cubicBezTo>
                  <a:cubicBezTo>
                    <a:pt x="0" y="143"/>
                    <a:pt x="32" y="191"/>
                    <a:pt x="95" y="191"/>
                  </a:cubicBezTo>
                  <a:cubicBezTo>
                    <a:pt x="143" y="191"/>
                    <a:pt x="190" y="143"/>
                    <a:pt x="190" y="96"/>
                  </a:cubicBezTo>
                  <a:cubicBezTo>
                    <a:pt x="190" y="32"/>
                    <a:pt x="143" y="1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09400" y="366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0"/>
                  </a:moveTo>
                  <a:cubicBezTo>
                    <a:pt x="159" y="0"/>
                    <a:pt x="1" y="159"/>
                    <a:pt x="1" y="333"/>
                  </a:cubicBezTo>
                  <a:cubicBezTo>
                    <a:pt x="1" y="523"/>
                    <a:pt x="159" y="665"/>
                    <a:pt x="333" y="665"/>
                  </a:cubicBezTo>
                  <a:cubicBezTo>
                    <a:pt x="523" y="665"/>
                    <a:pt x="666" y="523"/>
                    <a:pt x="666" y="333"/>
                  </a:cubicBezTo>
                  <a:cubicBezTo>
                    <a:pt x="666" y="159"/>
                    <a:pt x="523" y="0"/>
                    <a:pt x="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021825" y="3576375"/>
              <a:ext cx="11125" cy="11100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cubicBezTo>
                    <a:pt x="349" y="444"/>
                    <a:pt x="444" y="349"/>
                    <a:pt x="444" y="222"/>
                  </a:cubicBez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1699500" y="3186075"/>
              <a:ext cx="13100" cy="11150"/>
            </a:xfrm>
            <a:custGeom>
              <a:avLst/>
              <a:gdLst/>
              <a:ahLst/>
              <a:cxnLst/>
              <a:rect l="l" t="t" r="r" b="b"/>
              <a:pathLst>
                <a:path w="524" h="446" extrusionOk="0">
                  <a:moveTo>
                    <a:pt x="302" y="0"/>
                  </a:moveTo>
                  <a:cubicBezTo>
                    <a:pt x="112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28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1718500" y="3493650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4"/>
                    <a:pt x="274" y="517"/>
                    <a:pt x="338" y="517"/>
                  </a:cubicBezTo>
                  <a:cubicBezTo>
                    <a:pt x="471" y="517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1009950" y="3923925"/>
              <a:ext cx="7150" cy="6750"/>
            </a:xfrm>
            <a:custGeom>
              <a:avLst/>
              <a:gdLst/>
              <a:ahLst/>
              <a:cxnLst/>
              <a:rect l="l" t="t" r="r" b="b"/>
              <a:pathLst>
                <a:path w="286" h="270" extrusionOk="0">
                  <a:moveTo>
                    <a:pt x="143" y="0"/>
                  </a:moveTo>
                  <a:cubicBezTo>
                    <a:pt x="64" y="0"/>
                    <a:pt x="1" y="64"/>
                    <a:pt x="1" y="127"/>
                  </a:cubicBezTo>
                  <a:cubicBezTo>
                    <a:pt x="1" y="206"/>
                    <a:pt x="64" y="269"/>
                    <a:pt x="143" y="269"/>
                  </a:cubicBezTo>
                  <a:cubicBezTo>
                    <a:pt x="222" y="269"/>
                    <a:pt x="286" y="206"/>
                    <a:pt x="286" y="127"/>
                  </a:cubicBezTo>
                  <a:cubicBezTo>
                    <a:pt x="286" y="48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534750" y="363812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19" y="0"/>
                  </a:moveTo>
                  <a:cubicBezTo>
                    <a:pt x="60" y="0"/>
                    <a:pt x="0" y="32"/>
                    <a:pt x="8" y="95"/>
                  </a:cubicBezTo>
                  <a:cubicBezTo>
                    <a:pt x="16" y="159"/>
                    <a:pt x="68" y="190"/>
                    <a:pt x="119" y="190"/>
                  </a:cubicBezTo>
                  <a:cubicBezTo>
                    <a:pt x="171" y="190"/>
                    <a:pt x="222" y="159"/>
                    <a:pt x="230" y="95"/>
                  </a:cubicBezTo>
                  <a:cubicBezTo>
                    <a:pt x="238" y="32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746325" y="2908600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11"/>
                    <a:pt x="48" y="158"/>
                    <a:pt x="80" y="158"/>
                  </a:cubicBezTo>
                  <a:cubicBezTo>
                    <a:pt x="127" y="158"/>
                    <a:pt x="159" y="111"/>
                    <a:pt x="159" y="79"/>
                  </a:cubicBezTo>
                  <a:cubicBezTo>
                    <a:pt x="159" y="32"/>
                    <a:pt x="127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83000" y="3709375"/>
              <a:ext cx="8725" cy="7225"/>
            </a:xfrm>
            <a:custGeom>
              <a:avLst/>
              <a:gdLst/>
              <a:ahLst/>
              <a:cxnLst/>
              <a:rect l="l" t="t" r="r" b="b"/>
              <a:pathLst>
                <a:path w="349" h="289" extrusionOk="0">
                  <a:moveTo>
                    <a:pt x="190" y="0"/>
                  </a:moveTo>
                  <a:cubicBezTo>
                    <a:pt x="63" y="0"/>
                    <a:pt x="0" y="159"/>
                    <a:pt x="95" y="254"/>
                  </a:cubicBezTo>
                  <a:cubicBezTo>
                    <a:pt x="124" y="278"/>
                    <a:pt x="159" y="289"/>
                    <a:pt x="193" y="289"/>
                  </a:cubicBezTo>
                  <a:cubicBezTo>
                    <a:pt x="272" y="289"/>
                    <a:pt x="348" y="231"/>
                    <a:pt x="348" y="143"/>
                  </a:cubicBezTo>
                  <a:cubicBezTo>
                    <a:pt x="348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954525" y="28108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49" y="0"/>
                  </a:moveTo>
                  <a:cubicBezTo>
                    <a:pt x="112" y="0"/>
                    <a:pt x="1" y="269"/>
                    <a:pt x="159" y="428"/>
                  </a:cubicBezTo>
                  <a:cubicBezTo>
                    <a:pt x="211" y="479"/>
                    <a:pt x="274" y="502"/>
                    <a:pt x="336" y="502"/>
                  </a:cubicBezTo>
                  <a:cubicBezTo>
                    <a:pt x="464" y="502"/>
                    <a:pt x="587" y="403"/>
                    <a:pt x="587" y="254"/>
                  </a:cubicBezTo>
                  <a:cubicBezTo>
                    <a:pt x="587" y="111"/>
                    <a:pt x="476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1781850" y="3493175"/>
              <a:ext cx="8325" cy="6775"/>
            </a:xfrm>
            <a:custGeom>
              <a:avLst/>
              <a:gdLst/>
              <a:ahLst/>
              <a:cxnLst/>
              <a:rect l="l" t="t" r="r" b="b"/>
              <a:pathLst>
                <a:path w="333" h="271" extrusionOk="0">
                  <a:moveTo>
                    <a:pt x="215" y="1"/>
                  </a:moveTo>
                  <a:cubicBezTo>
                    <a:pt x="207" y="1"/>
                    <a:pt x="199" y="2"/>
                    <a:pt x="190" y="3"/>
                  </a:cubicBezTo>
                  <a:cubicBezTo>
                    <a:pt x="64" y="3"/>
                    <a:pt x="0" y="146"/>
                    <a:pt x="95" y="225"/>
                  </a:cubicBezTo>
                  <a:cubicBezTo>
                    <a:pt x="122" y="257"/>
                    <a:pt x="157" y="271"/>
                    <a:pt x="192" y="271"/>
                  </a:cubicBezTo>
                  <a:cubicBezTo>
                    <a:pt x="262" y="271"/>
                    <a:pt x="333" y="214"/>
                    <a:pt x="333" y="130"/>
                  </a:cubicBezTo>
                  <a:cubicBezTo>
                    <a:pt x="333" y="59"/>
                    <a:pt x="28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1313950" y="3064550"/>
              <a:ext cx="5975" cy="507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20" y="1"/>
                  </a:moveTo>
                  <a:cubicBezTo>
                    <a:pt x="64" y="1"/>
                    <a:pt x="9" y="32"/>
                    <a:pt x="1" y="96"/>
                  </a:cubicBezTo>
                  <a:cubicBezTo>
                    <a:pt x="9" y="167"/>
                    <a:pt x="64" y="202"/>
                    <a:pt x="120" y="202"/>
                  </a:cubicBezTo>
                  <a:cubicBezTo>
                    <a:pt x="175" y="202"/>
                    <a:pt x="231" y="167"/>
                    <a:pt x="238" y="96"/>
                  </a:cubicBezTo>
                  <a:cubicBezTo>
                    <a:pt x="231" y="32"/>
                    <a:pt x="175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1526525" y="3298900"/>
              <a:ext cx="20225" cy="17375"/>
            </a:xfrm>
            <a:custGeom>
              <a:avLst/>
              <a:gdLst/>
              <a:ahLst/>
              <a:cxnLst/>
              <a:rect l="l" t="t" r="r" b="b"/>
              <a:pathLst>
                <a:path w="809" h="695" extrusionOk="0">
                  <a:moveTo>
                    <a:pt x="460" y="0"/>
                  </a:moveTo>
                  <a:cubicBezTo>
                    <a:pt x="159" y="0"/>
                    <a:pt x="1" y="380"/>
                    <a:pt x="222" y="602"/>
                  </a:cubicBezTo>
                  <a:cubicBezTo>
                    <a:pt x="292" y="666"/>
                    <a:pt x="375" y="695"/>
                    <a:pt x="456" y="695"/>
                  </a:cubicBezTo>
                  <a:cubicBezTo>
                    <a:pt x="636" y="695"/>
                    <a:pt x="808" y="555"/>
                    <a:pt x="808" y="348"/>
                  </a:cubicBezTo>
                  <a:cubicBezTo>
                    <a:pt x="808" y="158"/>
                    <a:pt x="650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608875" y="3261675"/>
              <a:ext cx="5150" cy="4375"/>
            </a:xfrm>
            <a:custGeom>
              <a:avLst/>
              <a:gdLst/>
              <a:ahLst/>
              <a:cxnLst/>
              <a:rect l="l" t="t" r="r" b="b"/>
              <a:pathLst>
                <a:path w="206" h="175" extrusionOk="0">
                  <a:moveTo>
                    <a:pt x="127" y="1"/>
                  </a:moveTo>
                  <a:cubicBezTo>
                    <a:pt x="0" y="1"/>
                    <a:pt x="0" y="175"/>
                    <a:pt x="127" y="175"/>
                  </a:cubicBezTo>
                  <a:cubicBezTo>
                    <a:pt x="158" y="175"/>
                    <a:pt x="206" y="143"/>
                    <a:pt x="206" y="96"/>
                  </a:cubicBezTo>
                  <a:cubicBezTo>
                    <a:pt x="206" y="48"/>
                    <a:pt x="158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85125" y="2892350"/>
              <a:ext cx="12300" cy="10600"/>
            </a:xfrm>
            <a:custGeom>
              <a:avLst/>
              <a:gdLst/>
              <a:ahLst/>
              <a:cxnLst/>
              <a:rect l="l" t="t" r="r" b="b"/>
              <a:pathLst>
                <a:path w="492" h="424" extrusionOk="0">
                  <a:moveTo>
                    <a:pt x="269" y="1"/>
                  </a:moveTo>
                  <a:cubicBezTo>
                    <a:pt x="79" y="1"/>
                    <a:pt x="0" y="223"/>
                    <a:pt x="127" y="365"/>
                  </a:cubicBezTo>
                  <a:cubicBezTo>
                    <a:pt x="167" y="405"/>
                    <a:pt x="219" y="423"/>
                    <a:pt x="270" y="423"/>
                  </a:cubicBezTo>
                  <a:cubicBezTo>
                    <a:pt x="381" y="423"/>
                    <a:pt x="491" y="341"/>
                    <a:pt x="491" y="223"/>
                  </a:cubicBezTo>
                  <a:cubicBezTo>
                    <a:pt x="491" y="96"/>
                    <a:pt x="396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966025" y="3147275"/>
              <a:ext cx="12675" cy="12700"/>
            </a:xfrm>
            <a:custGeom>
              <a:avLst/>
              <a:gdLst/>
              <a:ahLst/>
              <a:cxnLst/>
              <a:rect l="l" t="t" r="r" b="b"/>
              <a:pathLst>
                <a:path w="507" h="508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507"/>
                    <a:pt x="254" y="507"/>
                  </a:cubicBezTo>
                  <a:cubicBezTo>
                    <a:pt x="380" y="507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526575" y="2920775"/>
              <a:ext cx="3925" cy="3675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64" y="1"/>
                  </a:moveTo>
                  <a:cubicBezTo>
                    <a:pt x="34" y="1"/>
                    <a:pt x="1" y="40"/>
                    <a:pt x="14" y="67"/>
                  </a:cubicBezTo>
                  <a:cubicBezTo>
                    <a:pt x="14" y="115"/>
                    <a:pt x="46" y="146"/>
                    <a:pt x="78" y="146"/>
                  </a:cubicBezTo>
                  <a:cubicBezTo>
                    <a:pt x="125" y="146"/>
                    <a:pt x="157" y="115"/>
                    <a:pt x="157" y="67"/>
                  </a:cubicBezTo>
                  <a:cubicBezTo>
                    <a:pt x="157" y="36"/>
                    <a:pt x="125" y="4"/>
                    <a:pt x="78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440725" y="3521750"/>
              <a:ext cx="12700" cy="13075"/>
            </a:xfrm>
            <a:custGeom>
              <a:avLst/>
              <a:gdLst/>
              <a:ahLst/>
              <a:cxnLst/>
              <a:rect l="l" t="t" r="r" b="b"/>
              <a:pathLst>
                <a:path w="508" h="523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23"/>
                    <a:pt x="254" y="523"/>
                  </a:cubicBezTo>
                  <a:cubicBezTo>
                    <a:pt x="397" y="523"/>
                    <a:pt x="508" y="396"/>
                    <a:pt x="508" y="254"/>
                  </a:cubicBezTo>
                  <a:cubicBezTo>
                    <a:pt x="508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732750" y="3411300"/>
              <a:ext cx="11525" cy="11500"/>
            </a:xfrm>
            <a:custGeom>
              <a:avLst/>
              <a:gdLst/>
              <a:ahLst/>
              <a:cxnLst/>
              <a:rect l="l" t="t" r="r" b="b"/>
              <a:pathLst>
                <a:path w="461" h="460" extrusionOk="0">
                  <a:moveTo>
                    <a:pt x="238" y="1"/>
                  </a:moveTo>
                  <a:cubicBezTo>
                    <a:pt x="96" y="1"/>
                    <a:pt x="1" y="96"/>
                    <a:pt x="1" y="238"/>
                  </a:cubicBezTo>
                  <a:cubicBezTo>
                    <a:pt x="1" y="365"/>
                    <a:pt x="96" y="460"/>
                    <a:pt x="238" y="460"/>
                  </a:cubicBezTo>
                  <a:cubicBezTo>
                    <a:pt x="365" y="460"/>
                    <a:pt x="460" y="365"/>
                    <a:pt x="460" y="238"/>
                  </a:cubicBezTo>
                  <a:cubicBezTo>
                    <a:pt x="460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341675" y="3386375"/>
              <a:ext cx="9925" cy="8425"/>
            </a:xfrm>
            <a:custGeom>
              <a:avLst/>
              <a:gdLst/>
              <a:ahLst/>
              <a:cxnLst/>
              <a:rect l="l" t="t" r="r" b="b"/>
              <a:pathLst>
                <a:path w="397" h="337" extrusionOk="0">
                  <a:moveTo>
                    <a:pt x="222" y="0"/>
                  </a:moveTo>
                  <a:cubicBezTo>
                    <a:pt x="79" y="0"/>
                    <a:pt x="0" y="174"/>
                    <a:pt x="95" y="285"/>
                  </a:cubicBezTo>
                  <a:cubicBezTo>
                    <a:pt x="131" y="321"/>
                    <a:pt x="175" y="337"/>
                    <a:pt x="218" y="337"/>
                  </a:cubicBezTo>
                  <a:cubicBezTo>
                    <a:pt x="309" y="337"/>
                    <a:pt x="396" y="266"/>
                    <a:pt x="396" y="159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498025" y="3158725"/>
              <a:ext cx="13100" cy="11175"/>
            </a:xfrm>
            <a:custGeom>
              <a:avLst/>
              <a:gdLst/>
              <a:ahLst/>
              <a:cxnLst/>
              <a:rect l="l" t="t" r="r" b="b"/>
              <a:pathLst>
                <a:path w="524" h="447" extrusionOk="0">
                  <a:moveTo>
                    <a:pt x="325" y="0"/>
                  </a:moveTo>
                  <a:cubicBezTo>
                    <a:pt x="318" y="0"/>
                    <a:pt x="310" y="1"/>
                    <a:pt x="301" y="2"/>
                  </a:cubicBezTo>
                  <a:cubicBezTo>
                    <a:pt x="96" y="2"/>
                    <a:pt x="1" y="239"/>
                    <a:pt x="143" y="382"/>
                  </a:cubicBezTo>
                  <a:cubicBezTo>
                    <a:pt x="188" y="427"/>
                    <a:pt x="242" y="447"/>
                    <a:pt x="296" y="447"/>
                  </a:cubicBezTo>
                  <a:cubicBezTo>
                    <a:pt x="412" y="447"/>
                    <a:pt x="523" y="354"/>
                    <a:pt x="523" y="224"/>
                  </a:cubicBezTo>
                  <a:cubicBezTo>
                    <a:pt x="523" y="105"/>
                    <a:pt x="44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51625" y="3765200"/>
              <a:ext cx="19800" cy="16600"/>
            </a:xfrm>
            <a:custGeom>
              <a:avLst/>
              <a:gdLst/>
              <a:ahLst/>
              <a:cxnLst/>
              <a:rect l="l" t="t" r="r" b="b"/>
              <a:pathLst>
                <a:path w="792" h="664" extrusionOk="0">
                  <a:moveTo>
                    <a:pt x="459" y="0"/>
                  </a:moveTo>
                  <a:cubicBezTo>
                    <a:pt x="159" y="0"/>
                    <a:pt x="0" y="364"/>
                    <a:pt x="222" y="570"/>
                  </a:cubicBezTo>
                  <a:cubicBezTo>
                    <a:pt x="287" y="635"/>
                    <a:pt x="367" y="664"/>
                    <a:pt x="447" y="664"/>
                  </a:cubicBezTo>
                  <a:cubicBezTo>
                    <a:pt x="621" y="664"/>
                    <a:pt x="792" y="528"/>
                    <a:pt x="792" y="333"/>
                  </a:cubicBezTo>
                  <a:cubicBezTo>
                    <a:pt x="776" y="143"/>
                    <a:pt x="634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397475" y="2926400"/>
              <a:ext cx="9525" cy="9225"/>
            </a:xfrm>
            <a:custGeom>
              <a:avLst/>
              <a:gdLst/>
              <a:ahLst/>
              <a:cxnLst/>
              <a:rect l="l" t="t" r="r" b="b"/>
              <a:pathLst>
                <a:path w="381" h="369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cubicBezTo>
                    <a:pt x="1" y="309"/>
                    <a:pt x="96" y="369"/>
                    <a:pt x="191" y="369"/>
                  </a:cubicBezTo>
                  <a:cubicBezTo>
                    <a:pt x="286" y="369"/>
                    <a:pt x="381" y="309"/>
                    <a:pt x="381" y="191"/>
                  </a:cubicBezTo>
                  <a:cubicBezTo>
                    <a:pt x="381" y="64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41675" y="3076025"/>
              <a:ext cx="5425" cy="3700"/>
            </a:xfrm>
            <a:custGeom>
              <a:avLst/>
              <a:gdLst/>
              <a:ahLst/>
              <a:cxnLst/>
              <a:rect l="l" t="t" r="r" b="b"/>
              <a:pathLst>
                <a:path w="217" h="148" extrusionOk="0">
                  <a:moveTo>
                    <a:pt x="121" y="1"/>
                  </a:moveTo>
                  <a:cubicBezTo>
                    <a:pt x="1" y="1"/>
                    <a:pt x="119" y="148"/>
                    <a:pt x="182" y="148"/>
                  </a:cubicBezTo>
                  <a:cubicBezTo>
                    <a:pt x="202" y="148"/>
                    <a:pt x="216" y="133"/>
                    <a:pt x="216" y="96"/>
                  </a:cubicBezTo>
                  <a:cubicBezTo>
                    <a:pt x="216" y="48"/>
                    <a:pt x="169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474275" y="3732325"/>
              <a:ext cx="18225" cy="15275"/>
            </a:xfrm>
            <a:custGeom>
              <a:avLst/>
              <a:gdLst/>
              <a:ahLst/>
              <a:cxnLst/>
              <a:rect l="l" t="t" r="r" b="b"/>
              <a:pathLst>
                <a:path w="729" h="611" extrusionOk="0">
                  <a:moveTo>
                    <a:pt x="412" y="1"/>
                  </a:moveTo>
                  <a:cubicBezTo>
                    <a:pt x="143" y="1"/>
                    <a:pt x="1" y="333"/>
                    <a:pt x="191" y="523"/>
                  </a:cubicBezTo>
                  <a:cubicBezTo>
                    <a:pt x="256" y="584"/>
                    <a:pt x="334" y="610"/>
                    <a:pt x="410" y="610"/>
                  </a:cubicBezTo>
                  <a:cubicBezTo>
                    <a:pt x="574" y="610"/>
                    <a:pt x="729" y="486"/>
                    <a:pt x="729" y="302"/>
                  </a:cubicBezTo>
                  <a:cubicBezTo>
                    <a:pt x="729" y="127"/>
                    <a:pt x="586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791050" y="3499575"/>
              <a:ext cx="8350" cy="835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9" y="1"/>
                  </a:moveTo>
                  <a:cubicBezTo>
                    <a:pt x="64" y="1"/>
                    <a:pt x="1" y="64"/>
                    <a:pt x="1" y="159"/>
                  </a:cubicBezTo>
                  <a:cubicBezTo>
                    <a:pt x="1" y="254"/>
                    <a:pt x="64" y="333"/>
                    <a:pt x="159" y="333"/>
                  </a:cubicBezTo>
                  <a:cubicBezTo>
                    <a:pt x="254" y="333"/>
                    <a:pt x="333" y="254"/>
                    <a:pt x="333" y="159"/>
                  </a:cubicBezTo>
                  <a:cubicBezTo>
                    <a:pt x="333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51825" y="352730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133" y="0"/>
                  </a:moveTo>
                  <a:cubicBezTo>
                    <a:pt x="0" y="0"/>
                    <a:pt x="133" y="174"/>
                    <a:pt x="205" y="174"/>
                  </a:cubicBezTo>
                  <a:cubicBezTo>
                    <a:pt x="227" y="174"/>
                    <a:pt x="244" y="156"/>
                    <a:pt x="244" y="111"/>
                  </a:cubicBezTo>
                  <a:cubicBezTo>
                    <a:pt x="244" y="48"/>
                    <a:pt x="196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274375" y="3947275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38" y="0"/>
                  </a:moveTo>
                  <a:cubicBezTo>
                    <a:pt x="80" y="0"/>
                    <a:pt x="1" y="190"/>
                    <a:pt x="111" y="301"/>
                  </a:cubicBezTo>
                  <a:cubicBezTo>
                    <a:pt x="147" y="337"/>
                    <a:pt x="191" y="353"/>
                    <a:pt x="235" y="353"/>
                  </a:cubicBezTo>
                  <a:cubicBezTo>
                    <a:pt x="327" y="353"/>
                    <a:pt x="417" y="282"/>
                    <a:pt x="428" y="175"/>
                  </a:cubicBezTo>
                  <a:cubicBezTo>
                    <a:pt x="428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54200" y="3271950"/>
              <a:ext cx="20100" cy="17275"/>
            </a:xfrm>
            <a:custGeom>
              <a:avLst/>
              <a:gdLst/>
              <a:ahLst/>
              <a:cxnLst/>
              <a:rect l="l" t="t" r="r" b="b"/>
              <a:pathLst>
                <a:path w="804" h="691" extrusionOk="0">
                  <a:moveTo>
                    <a:pt x="437" y="1"/>
                  </a:moveTo>
                  <a:cubicBezTo>
                    <a:pt x="148" y="1"/>
                    <a:pt x="1" y="370"/>
                    <a:pt x="218" y="587"/>
                  </a:cubicBezTo>
                  <a:cubicBezTo>
                    <a:pt x="284" y="659"/>
                    <a:pt x="368" y="691"/>
                    <a:pt x="452" y="691"/>
                  </a:cubicBezTo>
                  <a:cubicBezTo>
                    <a:pt x="629" y="691"/>
                    <a:pt x="804" y="549"/>
                    <a:pt x="804" y="334"/>
                  </a:cubicBezTo>
                  <a:cubicBezTo>
                    <a:pt x="804" y="144"/>
                    <a:pt x="645" y="1"/>
                    <a:pt x="455" y="1"/>
                  </a:cubicBezTo>
                  <a:cubicBezTo>
                    <a:pt x="449" y="1"/>
                    <a:pt x="443" y="1"/>
                    <a:pt x="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34600" y="3471075"/>
              <a:ext cx="11500" cy="9800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270" y="1"/>
                  </a:moveTo>
                  <a:cubicBezTo>
                    <a:pt x="95" y="1"/>
                    <a:pt x="0" y="206"/>
                    <a:pt x="127" y="333"/>
                  </a:cubicBezTo>
                  <a:cubicBezTo>
                    <a:pt x="167" y="373"/>
                    <a:pt x="216" y="391"/>
                    <a:pt x="263" y="391"/>
                  </a:cubicBezTo>
                  <a:cubicBezTo>
                    <a:pt x="364" y="391"/>
                    <a:pt x="460" y="309"/>
                    <a:pt x="460" y="191"/>
                  </a:cubicBezTo>
                  <a:cubicBezTo>
                    <a:pt x="460" y="80"/>
                    <a:pt x="380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786950" y="3025375"/>
              <a:ext cx="2050" cy="1700"/>
            </a:xfrm>
            <a:custGeom>
              <a:avLst/>
              <a:gdLst/>
              <a:ahLst/>
              <a:cxnLst/>
              <a:rect l="l" t="t" r="r" b="b"/>
              <a:pathLst>
                <a:path w="82" h="68" extrusionOk="0">
                  <a:moveTo>
                    <a:pt x="50" y="0"/>
                  </a:moveTo>
                  <a:cubicBezTo>
                    <a:pt x="0" y="0"/>
                    <a:pt x="47" y="67"/>
                    <a:pt x="70" y="67"/>
                  </a:cubicBezTo>
                  <a:cubicBezTo>
                    <a:pt x="77" y="67"/>
                    <a:pt x="81" y="62"/>
                    <a:pt x="81" y="48"/>
                  </a:cubicBezTo>
                  <a:cubicBezTo>
                    <a:pt x="81" y="32"/>
                    <a:pt x="66" y="0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844100" y="35249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23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22" y="728"/>
                    <a:pt x="421" y="763"/>
                    <a:pt x="517" y="763"/>
                  </a:cubicBezTo>
                  <a:cubicBezTo>
                    <a:pt x="711" y="763"/>
                    <a:pt x="892" y="618"/>
                    <a:pt x="903" y="396"/>
                  </a:cubicBezTo>
                  <a:cubicBezTo>
                    <a:pt x="903" y="174"/>
                    <a:pt x="729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5500" y="3602500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60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697" y="903"/>
                    <a:pt x="903" y="697"/>
                    <a:pt x="903" y="460"/>
                  </a:cubicBezTo>
                  <a:cubicBezTo>
                    <a:pt x="903" y="206"/>
                    <a:pt x="697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652900" y="3725600"/>
              <a:ext cx="20225" cy="17350"/>
            </a:xfrm>
            <a:custGeom>
              <a:avLst/>
              <a:gdLst/>
              <a:ahLst/>
              <a:cxnLst/>
              <a:rect l="l" t="t" r="r" b="b"/>
              <a:pathLst>
                <a:path w="809" h="694" extrusionOk="0">
                  <a:moveTo>
                    <a:pt x="476" y="1"/>
                  </a:moveTo>
                  <a:cubicBezTo>
                    <a:pt x="159" y="1"/>
                    <a:pt x="1" y="381"/>
                    <a:pt x="222" y="586"/>
                  </a:cubicBezTo>
                  <a:cubicBezTo>
                    <a:pt x="296" y="660"/>
                    <a:pt x="386" y="694"/>
                    <a:pt x="473" y="694"/>
                  </a:cubicBezTo>
                  <a:cubicBezTo>
                    <a:pt x="646" y="694"/>
                    <a:pt x="808" y="560"/>
                    <a:pt x="808" y="349"/>
                  </a:cubicBezTo>
                  <a:cubicBezTo>
                    <a:pt x="808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204700" y="3586275"/>
              <a:ext cx="7950" cy="7925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54" y="317"/>
                    <a:pt x="318" y="238"/>
                    <a:pt x="318" y="159"/>
                  </a:cubicBezTo>
                  <a:cubicBezTo>
                    <a:pt x="318" y="64"/>
                    <a:pt x="254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725050" y="3071775"/>
              <a:ext cx="4375" cy="3300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87" y="1"/>
                  </a:moveTo>
                  <a:cubicBezTo>
                    <a:pt x="52" y="1"/>
                    <a:pt x="16" y="20"/>
                    <a:pt x="8" y="60"/>
                  </a:cubicBezTo>
                  <a:cubicBezTo>
                    <a:pt x="0" y="107"/>
                    <a:pt x="44" y="131"/>
                    <a:pt x="87" y="131"/>
                  </a:cubicBezTo>
                  <a:cubicBezTo>
                    <a:pt x="131" y="131"/>
                    <a:pt x="174" y="107"/>
                    <a:pt x="166" y="60"/>
                  </a:cubicBezTo>
                  <a:cubicBezTo>
                    <a:pt x="159" y="20"/>
                    <a:pt x="123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719000" y="3480575"/>
              <a:ext cx="23400" cy="19775"/>
            </a:xfrm>
            <a:custGeom>
              <a:avLst/>
              <a:gdLst/>
              <a:ahLst/>
              <a:cxnLst/>
              <a:rect l="l" t="t" r="r" b="b"/>
              <a:pathLst>
                <a:path w="936" h="791" extrusionOk="0">
                  <a:moveTo>
                    <a:pt x="539" y="1"/>
                  </a:moveTo>
                  <a:cubicBezTo>
                    <a:pt x="191" y="1"/>
                    <a:pt x="1" y="428"/>
                    <a:pt x="254" y="682"/>
                  </a:cubicBezTo>
                  <a:cubicBezTo>
                    <a:pt x="335" y="757"/>
                    <a:pt x="433" y="791"/>
                    <a:pt x="529" y="791"/>
                  </a:cubicBezTo>
                  <a:cubicBezTo>
                    <a:pt x="736" y="791"/>
                    <a:pt x="935" y="634"/>
                    <a:pt x="935" y="397"/>
                  </a:cubicBezTo>
                  <a:cubicBezTo>
                    <a:pt x="935" y="175"/>
                    <a:pt x="761" y="1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798400" y="3344800"/>
              <a:ext cx="4850" cy="3550"/>
            </a:xfrm>
            <a:custGeom>
              <a:avLst/>
              <a:gdLst/>
              <a:ahLst/>
              <a:cxnLst/>
              <a:rect l="l" t="t" r="r" b="b"/>
              <a:pathLst>
                <a:path w="194" h="142" extrusionOk="0">
                  <a:moveTo>
                    <a:pt x="98" y="1"/>
                  </a:moveTo>
                  <a:cubicBezTo>
                    <a:pt x="1" y="1"/>
                    <a:pt x="110" y="141"/>
                    <a:pt x="165" y="141"/>
                  </a:cubicBezTo>
                  <a:cubicBezTo>
                    <a:pt x="182" y="141"/>
                    <a:pt x="193" y="129"/>
                    <a:pt x="193" y="96"/>
                  </a:cubicBezTo>
                  <a:cubicBezTo>
                    <a:pt x="193" y="48"/>
                    <a:pt x="146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356425" y="371650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32" y="0"/>
                    <a:pt x="0" y="16"/>
                    <a:pt x="0" y="48"/>
                  </a:cubicBezTo>
                  <a:cubicBezTo>
                    <a:pt x="0" y="80"/>
                    <a:pt x="32" y="95"/>
                    <a:pt x="48" y="95"/>
                  </a:cubicBezTo>
                  <a:cubicBezTo>
                    <a:pt x="80" y="95"/>
                    <a:pt x="95" y="80"/>
                    <a:pt x="95" y="48"/>
                  </a:cubicBezTo>
                  <a:cubicBezTo>
                    <a:pt x="95" y="16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838950" y="367850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0"/>
                  </a:moveTo>
                  <a:cubicBezTo>
                    <a:pt x="175" y="0"/>
                    <a:pt x="1" y="175"/>
                    <a:pt x="1" y="380"/>
                  </a:cubicBezTo>
                  <a:cubicBezTo>
                    <a:pt x="1" y="586"/>
                    <a:pt x="175" y="760"/>
                    <a:pt x="381" y="760"/>
                  </a:cubicBezTo>
                  <a:cubicBezTo>
                    <a:pt x="602" y="760"/>
                    <a:pt x="761" y="586"/>
                    <a:pt x="761" y="380"/>
                  </a:cubicBezTo>
                  <a:cubicBezTo>
                    <a:pt x="761" y="175"/>
                    <a:pt x="602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294575" y="3112450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90" y="0"/>
                  </a:moveTo>
                  <a:cubicBezTo>
                    <a:pt x="63" y="0"/>
                    <a:pt x="0" y="143"/>
                    <a:pt x="95" y="222"/>
                  </a:cubicBezTo>
                  <a:cubicBezTo>
                    <a:pt x="121" y="254"/>
                    <a:pt x="155" y="268"/>
                    <a:pt x="188" y="268"/>
                  </a:cubicBezTo>
                  <a:cubicBezTo>
                    <a:pt x="253" y="268"/>
                    <a:pt x="317" y="212"/>
                    <a:pt x="317" y="127"/>
                  </a:cubicBezTo>
                  <a:cubicBezTo>
                    <a:pt x="317" y="48"/>
                    <a:pt x="253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396300" y="3064150"/>
              <a:ext cx="13875" cy="11925"/>
            </a:xfrm>
            <a:custGeom>
              <a:avLst/>
              <a:gdLst/>
              <a:ahLst/>
              <a:cxnLst/>
              <a:rect l="l" t="t" r="r" b="b"/>
              <a:pathLst>
                <a:path w="555" h="477" extrusionOk="0">
                  <a:moveTo>
                    <a:pt x="317" y="1"/>
                  </a:moveTo>
                  <a:cubicBezTo>
                    <a:pt x="111" y="1"/>
                    <a:pt x="0" y="254"/>
                    <a:pt x="159" y="412"/>
                  </a:cubicBezTo>
                  <a:cubicBezTo>
                    <a:pt x="203" y="457"/>
                    <a:pt x="258" y="477"/>
                    <a:pt x="313" y="477"/>
                  </a:cubicBezTo>
                  <a:cubicBezTo>
                    <a:pt x="434" y="477"/>
                    <a:pt x="555" y="380"/>
                    <a:pt x="555" y="238"/>
                  </a:cubicBezTo>
                  <a:cubicBezTo>
                    <a:pt x="555" y="112"/>
                    <a:pt x="46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154050" y="3204675"/>
              <a:ext cx="25750" cy="22350"/>
            </a:xfrm>
            <a:custGeom>
              <a:avLst/>
              <a:gdLst/>
              <a:ahLst/>
              <a:cxnLst/>
              <a:rect l="l" t="t" r="r" b="b"/>
              <a:pathLst>
                <a:path w="1030" h="894" extrusionOk="0">
                  <a:moveTo>
                    <a:pt x="586" y="1"/>
                  </a:moveTo>
                  <a:cubicBezTo>
                    <a:pt x="190" y="1"/>
                    <a:pt x="0" y="476"/>
                    <a:pt x="269" y="761"/>
                  </a:cubicBezTo>
                  <a:cubicBezTo>
                    <a:pt x="361" y="852"/>
                    <a:pt x="473" y="893"/>
                    <a:pt x="582" y="893"/>
                  </a:cubicBezTo>
                  <a:cubicBezTo>
                    <a:pt x="811" y="893"/>
                    <a:pt x="1029" y="712"/>
                    <a:pt x="1029" y="444"/>
                  </a:cubicBezTo>
                  <a:cubicBezTo>
                    <a:pt x="1029" y="206"/>
                    <a:pt x="839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506850" y="3814275"/>
              <a:ext cx="10300" cy="10700"/>
            </a:xfrm>
            <a:custGeom>
              <a:avLst/>
              <a:gdLst/>
              <a:ahLst/>
              <a:cxnLst/>
              <a:rect l="l" t="t" r="r" b="b"/>
              <a:pathLst>
                <a:path w="412" h="428" extrusionOk="0">
                  <a:moveTo>
                    <a:pt x="206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17" y="428"/>
                    <a:pt x="412" y="333"/>
                    <a:pt x="412" y="222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72400" y="32217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1" y="1"/>
                    <a:pt x="1" y="127"/>
                    <a:pt x="1" y="270"/>
                  </a:cubicBezTo>
                  <a:cubicBezTo>
                    <a:pt x="1" y="428"/>
                    <a:pt x="111" y="539"/>
                    <a:pt x="270" y="539"/>
                  </a:cubicBezTo>
                  <a:cubicBezTo>
                    <a:pt x="412" y="539"/>
                    <a:pt x="539" y="428"/>
                    <a:pt x="539" y="270"/>
                  </a:cubicBezTo>
                  <a:cubicBezTo>
                    <a:pt x="539" y="127"/>
                    <a:pt x="41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341275" y="2866625"/>
              <a:ext cx="15075" cy="12975"/>
            </a:xfrm>
            <a:custGeom>
              <a:avLst/>
              <a:gdLst/>
              <a:ahLst/>
              <a:cxnLst/>
              <a:rect l="l" t="t" r="r" b="b"/>
              <a:pathLst>
                <a:path w="603" h="519" extrusionOk="0">
                  <a:moveTo>
                    <a:pt x="349" y="1"/>
                  </a:moveTo>
                  <a:cubicBezTo>
                    <a:pt x="127" y="1"/>
                    <a:pt x="0" y="286"/>
                    <a:pt x="175" y="444"/>
                  </a:cubicBezTo>
                  <a:cubicBezTo>
                    <a:pt x="226" y="496"/>
                    <a:pt x="289" y="519"/>
                    <a:pt x="351" y="519"/>
                  </a:cubicBezTo>
                  <a:cubicBezTo>
                    <a:pt x="480" y="519"/>
                    <a:pt x="602" y="420"/>
                    <a:pt x="602" y="270"/>
                  </a:cubicBezTo>
                  <a:cubicBezTo>
                    <a:pt x="602" y="127"/>
                    <a:pt x="491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695250" y="3012700"/>
              <a:ext cx="9150" cy="8725"/>
            </a:xfrm>
            <a:custGeom>
              <a:avLst/>
              <a:gdLst/>
              <a:ahLst/>
              <a:cxnLst/>
              <a:rect l="l" t="t" r="r" b="b"/>
              <a:pathLst>
                <a:path w="366" h="349" extrusionOk="0">
                  <a:moveTo>
                    <a:pt x="183" y="0"/>
                  </a:moveTo>
                  <a:cubicBezTo>
                    <a:pt x="92" y="0"/>
                    <a:pt x="1" y="64"/>
                    <a:pt x="17" y="190"/>
                  </a:cubicBezTo>
                  <a:cubicBezTo>
                    <a:pt x="17" y="270"/>
                    <a:pt x="80" y="349"/>
                    <a:pt x="175" y="349"/>
                  </a:cubicBezTo>
                  <a:cubicBezTo>
                    <a:pt x="270" y="349"/>
                    <a:pt x="349" y="285"/>
                    <a:pt x="349" y="190"/>
                  </a:cubicBezTo>
                  <a:cubicBezTo>
                    <a:pt x="365" y="64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747900" y="3866125"/>
              <a:ext cx="12300" cy="12700"/>
            </a:xfrm>
            <a:custGeom>
              <a:avLst/>
              <a:gdLst/>
              <a:ahLst/>
              <a:cxnLst/>
              <a:rect l="l" t="t" r="r" b="b"/>
              <a:pathLst>
                <a:path w="492" h="508" extrusionOk="0">
                  <a:moveTo>
                    <a:pt x="238" y="1"/>
                  </a:moveTo>
                  <a:cubicBezTo>
                    <a:pt x="112" y="1"/>
                    <a:pt x="1" y="111"/>
                    <a:pt x="1" y="254"/>
                  </a:cubicBezTo>
                  <a:cubicBezTo>
                    <a:pt x="1" y="396"/>
                    <a:pt x="112" y="507"/>
                    <a:pt x="238" y="507"/>
                  </a:cubicBezTo>
                  <a:cubicBezTo>
                    <a:pt x="381" y="507"/>
                    <a:pt x="492" y="396"/>
                    <a:pt x="492" y="254"/>
                  </a:cubicBezTo>
                  <a:cubicBezTo>
                    <a:pt x="492" y="111"/>
                    <a:pt x="381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844500" y="3910850"/>
              <a:ext cx="7925" cy="6725"/>
            </a:xfrm>
            <a:custGeom>
              <a:avLst/>
              <a:gdLst/>
              <a:ahLst/>
              <a:cxnLst/>
              <a:rect l="l" t="t" r="r" b="b"/>
              <a:pathLst>
                <a:path w="317" h="269" extrusionOk="0">
                  <a:moveTo>
                    <a:pt x="174" y="1"/>
                  </a:moveTo>
                  <a:cubicBezTo>
                    <a:pt x="64" y="1"/>
                    <a:pt x="0" y="143"/>
                    <a:pt x="79" y="222"/>
                  </a:cubicBezTo>
                  <a:cubicBezTo>
                    <a:pt x="112" y="255"/>
                    <a:pt x="150" y="269"/>
                    <a:pt x="186" y="269"/>
                  </a:cubicBezTo>
                  <a:cubicBezTo>
                    <a:pt x="255" y="269"/>
                    <a:pt x="317" y="216"/>
                    <a:pt x="317" y="143"/>
                  </a:cubicBezTo>
                  <a:cubicBezTo>
                    <a:pt x="317" y="64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455275" y="3819425"/>
              <a:ext cx="8350" cy="8325"/>
            </a:xfrm>
            <a:custGeom>
              <a:avLst/>
              <a:gdLst/>
              <a:ahLst/>
              <a:cxnLst/>
              <a:rect l="l" t="t" r="r" b="b"/>
              <a:pathLst>
                <a:path w="334" h="333" extrusionOk="0">
                  <a:moveTo>
                    <a:pt x="175" y="0"/>
                  </a:moveTo>
                  <a:cubicBezTo>
                    <a:pt x="80" y="0"/>
                    <a:pt x="1" y="79"/>
                    <a:pt x="1" y="174"/>
                  </a:cubicBezTo>
                  <a:cubicBezTo>
                    <a:pt x="1" y="254"/>
                    <a:pt x="80" y="333"/>
                    <a:pt x="175" y="333"/>
                  </a:cubicBezTo>
                  <a:cubicBezTo>
                    <a:pt x="254" y="333"/>
                    <a:pt x="333" y="254"/>
                    <a:pt x="333" y="174"/>
                  </a:cubicBezTo>
                  <a:cubicBezTo>
                    <a:pt x="333" y="79"/>
                    <a:pt x="254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572050" y="3556575"/>
              <a:ext cx="22200" cy="19000"/>
            </a:xfrm>
            <a:custGeom>
              <a:avLst/>
              <a:gdLst/>
              <a:ahLst/>
              <a:cxnLst/>
              <a:rect l="l" t="t" r="r" b="b"/>
              <a:pathLst>
                <a:path w="888" h="760" extrusionOk="0">
                  <a:moveTo>
                    <a:pt x="507" y="1"/>
                  </a:moveTo>
                  <a:cubicBezTo>
                    <a:pt x="175" y="1"/>
                    <a:pt x="1" y="412"/>
                    <a:pt x="238" y="650"/>
                  </a:cubicBezTo>
                  <a:cubicBezTo>
                    <a:pt x="314" y="726"/>
                    <a:pt x="408" y="760"/>
                    <a:pt x="500" y="760"/>
                  </a:cubicBezTo>
                  <a:cubicBezTo>
                    <a:pt x="697" y="760"/>
                    <a:pt x="887" y="607"/>
                    <a:pt x="887" y="381"/>
                  </a:cubicBezTo>
                  <a:cubicBezTo>
                    <a:pt x="887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247075" y="2963625"/>
              <a:ext cx="16650" cy="14475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80" y="0"/>
                  </a:moveTo>
                  <a:cubicBezTo>
                    <a:pt x="127" y="0"/>
                    <a:pt x="0" y="317"/>
                    <a:pt x="174" y="491"/>
                  </a:cubicBezTo>
                  <a:cubicBezTo>
                    <a:pt x="235" y="552"/>
                    <a:pt x="307" y="578"/>
                    <a:pt x="377" y="578"/>
                  </a:cubicBezTo>
                  <a:cubicBezTo>
                    <a:pt x="526" y="578"/>
                    <a:pt x="665" y="457"/>
                    <a:pt x="665" y="285"/>
                  </a:cubicBezTo>
                  <a:cubicBezTo>
                    <a:pt x="665" y="127"/>
                    <a:pt x="538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653200" y="3374900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2" y="0"/>
                  </a:moveTo>
                  <a:cubicBezTo>
                    <a:pt x="143" y="0"/>
                    <a:pt x="0" y="333"/>
                    <a:pt x="190" y="538"/>
                  </a:cubicBezTo>
                  <a:cubicBezTo>
                    <a:pt x="256" y="599"/>
                    <a:pt x="334" y="625"/>
                    <a:pt x="410" y="625"/>
                  </a:cubicBezTo>
                  <a:cubicBezTo>
                    <a:pt x="574" y="625"/>
                    <a:pt x="729" y="501"/>
                    <a:pt x="729" y="317"/>
                  </a:cubicBezTo>
                  <a:cubicBezTo>
                    <a:pt x="729" y="143"/>
                    <a:pt x="586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077650" y="3530850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1"/>
                  </a:moveTo>
                  <a:cubicBezTo>
                    <a:pt x="143" y="1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1083575" y="3312750"/>
              <a:ext cx="20625" cy="20200"/>
            </a:xfrm>
            <a:custGeom>
              <a:avLst/>
              <a:gdLst/>
              <a:ahLst/>
              <a:cxnLst/>
              <a:rect l="l" t="t" r="r" b="b"/>
              <a:pathLst>
                <a:path w="825" h="808" extrusionOk="0">
                  <a:moveTo>
                    <a:pt x="412" y="0"/>
                  </a:moveTo>
                  <a:cubicBezTo>
                    <a:pt x="191" y="0"/>
                    <a:pt x="1" y="174"/>
                    <a:pt x="1" y="396"/>
                  </a:cubicBezTo>
                  <a:cubicBezTo>
                    <a:pt x="1" y="634"/>
                    <a:pt x="191" y="808"/>
                    <a:pt x="412" y="808"/>
                  </a:cubicBezTo>
                  <a:cubicBezTo>
                    <a:pt x="634" y="808"/>
                    <a:pt x="824" y="634"/>
                    <a:pt x="824" y="396"/>
                  </a:cubicBezTo>
                  <a:cubicBezTo>
                    <a:pt x="824" y="174"/>
                    <a:pt x="634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116625" y="281330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66" y="0"/>
                  </a:moveTo>
                  <a:cubicBezTo>
                    <a:pt x="36" y="0"/>
                    <a:pt x="9" y="20"/>
                    <a:pt x="9" y="60"/>
                  </a:cubicBezTo>
                  <a:cubicBezTo>
                    <a:pt x="1" y="99"/>
                    <a:pt x="36" y="119"/>
                    <a:pt x="72" y="119"/>
                  </a:cubicBezTo>
                  <a:cubicBezTo>
                    <a:pt x="108" y="119"/>
                    <a:pt x="143" y="99"/>
                    <a:pt x="135" y="60"/>
                  </a:cubicBezTo>
                  <a:cubicBezTo>
                    <a:pt x="128" y="20"/>
                    <a:pt x="96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819150" y="3549450"/>
              <a:ext cx="16650" cy="1432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81" y="1"/>
                  </a:moveTo>
                  <a:cubicBezTo>
                    <a:pt x="128" y="1"/>
                    <a:pt x="1" y="317"/>
                    <a:pt x="175" y="492"/>
                  </a:cubicBezTo>
                  <a:cubicBezTo>
                    <a:pt x="231" y="547"/>
                    <a:pt x="299" y="572"/>
                    <a:pt x="367" y="572"/>
                  </a:cubicBezTo>
                  <a:cubicBezTo>
                    <a:pt x="512" y="572"/>
                    <a:pt x="655" y="458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613725" y="3777450"/>
              <a:ext cx="15850" cy="13550"/>
            </a:xfrm>
            <a:custGeom>
              <a:avLst/>
              <a:gdLst/>
              <a:ahLst/>
              <a:cxnLst/>
              <a:rect l="l" t="t" r="r" b="b"/>
              <a:pathLst>
                <a:path w="634" h="542" extrusionOk="0">
                  <a:moveTo>
                    <a:pt x="364" y="1"/>
                  </a:moveTo>
                  <a:cubicBezTo>
                    <a:pt x="111" y="1"/>
                    <a:pt x="0" y="286"/>
                    <a:pt x="174" y="460"/>
                  </a:cubicBezTo>
                  <a:cubicBezTo>
                    <a:pt x="225" y="516"/>
                    <a:pt x="291" y="541"/>
                    <a:pt x="357" y="541"/>
                  </a:cubicBezTo>
                  <a:cubicBezTo>
                    <a:pt x="495" y="541"/>
                    <a:pt x="634" y="431"/>
                    <a:pt x="634" y="270"/>
                  </a:cubicBezTo>
                  <a:cubicBezTo>
                    <a:pt x="634" y="112"/>
                    <a:pt x="507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633125" y="3604850"/>
              <a:ext cx="26925" cy="22750"/>
            </a:xfrm>
            <a:custGeom>
              <a:avLst/>
              <a:gdLst/>
              <a:ahLst/>
              <a:cxnLst/>
              <a:rect l="l" t="t" r="r" b="b"/>
              <a:pathLst>
                <a:path w="1077" h="910" extrusionOk="0">
                  <a:moveTo>
                    <a:pt x="645" y="1"/>
                  </a:moveTo>
                  <a:cubicBezTo>
                    <a:pt x="636" y="1"/>
                    <a:pt x="627" y="1"/>
                    <a:pt x="618" y="1"/>
                  </a:cubicBezTo>
                  <a:cubicBezTo>
                    <a:pt x="206" y="1"/>
                    <a:pt x="0" y="492"/>
                    <a:pt x="301" y="777"/>
                  </a:cubicBezTo>
                  <a:cubicBezTo>
                    <a:pt x="393" y="869"/>
                    <a:pt x="506" y="910"/>
                    <a:pt x="617" y="910"/>
                  </a:cubicBezTo>
                  <a:cubicBezTo>
                    <a:pt x="851" y="910"/>
                    <a:pt x="1077" y="729"/>
                    <a:pt x="1077" y="461"/>
                  </a:cubicBezTo>
                  <a:cubicBezTo>
                    <a:pt x="1077" y="201"/>
                    <a:pt x="886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1182550" y="345445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12"/>
                    <a:pt x="127" y="539"/>
                    <a:pt x="269" y="539"/>
                  </a:cubicBezTo>
                  <a:cubicBezTo>
                    <a:pt x="412" y="539"/>
                    <a:pt x="539" y="412"/>
                    <a:pt x="539" y="270"/>
                  </a:cubicBezTo>
                  <a:cubicBezTo>
                    <a:pt x="539" y="127"/>
                    <a:pt x="412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1093075" y="3150850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539" y="0"/>
                  </a:moveTo>
                  <a:cubicBezTo>
                    <a:pt x="175" y="0"/>
                    <a:pt x="1" y="444"/>
                    <a:pt x="254" y="697"/>
                  </a:cubicBezTo>
                  <a:cubicBezTo>
                    <a:pt x="337" y="785"/>
                    <a:pt x="440" y="824"/>
                    <a:pt x="541" y="824"/>
                  </a:cubicBezTo>
                  <a:cubicBezTo>
                    <a:pt x="749" y="824"/>
                    <a:pt x="951" y="657"/>
                    <a:pt x="951" y="412"/>
                  </a:cubicBezTo>
                  <a:cubicBezTo>
                    <a:pt x="951" y="190"/>
                    <a:pt x="777" y="0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903075" y="39025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9"/>
                  </a:cubicBezTo>
                  <a:cubicBezTo>
                    <a:pt x="381" y="64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926550" y="3289375"/>
              <a:ext cx="18500" cy="15675"/>
            </a:xfrm>
            <a:custGeom>
              <a:avLst/>
              <a:gdLst/>
              <a:ahLst/>
              <a:cxnLst/>
              <a:rect l="l" t="t" r="r" b="b"/>
              <a:pathLst>
                <a:path w="740" h="627" extrusionOk="0">
                  <a:moveTo>
                    <a:pt x="405" y="1"/>
                  </a:moveTo>
                  <a:cubicBezTo>
                    <a:pt x="132" y="1"/>
                    <a:pt x="0" y="338"/>
                    <a:pt x="202" y="539"/>
                  </a:cubicBezTo>
                  <a:cubicBezTo>
                    <a:pt x="262" y="600"/>
                    <a:pt x="338" y="626"/>
                    <a:pt x="414" y="626"/>
                  </a:cubicBezTo>
                  <a:cubicBezTo>
                    <a:pt x="577" y="626"/>
                    <a:pt x="740" y="502"/>
                    <a:pt x="740" y="318"/>
                  </a:cubicBezTo>
                  <a:cubicBezTo>
                    <a:pt x="740" y="128"/>
                    <a:pt x="597" y="1"/>
                    <a:pt x="423" y="1"/>
                  </a:cubicBezTo>
                  <a:cubicBezTo>
                    <a:pt x="417" y="1"/>
                    <a:pt x="411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060225" y="32731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1" y="1"/>
                    <a:pt x="1" y="270"/>
                    <a:pt x="159" y="428"/>
                  </a:cubicBezTo>
                  <a:cubicBezTo>
                    <a:pt x="210" y="480"/>
                    <a:pt x="274" y="503"/>
                    <a:pt x="335" y="503"/>
                  </a:cubicBezTo>
                  <a:cubicBezTo>
                    <a:pt x="464" y="503"/>
                    <a:pt x="586" y="404"/>
                    <a:pt x="586" y="254"/>
                  </a:cubicBezTo>
                  <a:cubicBezTo>
                    <a:pt x="586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1326650" y="3338875"/>
              <a:ext cx="7125" cy="4875"/>
            </a:xfrm>
            <a:custGeom>
              <a:avLst/>
              <a:gdLst/>
              <a:ahLst/>
              <a:cxnLst/>
              <a:rect l="l" t="t" r="r" b="b"/>
              <a:pathLst>
                <a:path w="285" h="195" extrusionOk="0">
                  <a:moveTo>
                    <a:pt x="158" y="0"/>
                  </a:moveTo>
                  <a:cubicBezTo>
                    <a:pt x="1" y="0"/>
                    <a:pt x="158" y="194"/>
                    <a:pt x="240" y="194"/>
                  </a:cubicBezTo>
                  <a:cubicBezTo>
                    <a:pt x="266" y="194"/>
                    <a:pt x="285" y="176"/>
                    <a:pt x="285" y="127"/>
                  </a:cubicBezTo>
                  <a:cubicBezTo>
                    <a:pt x="285" y="48"/>
                    <a:pt x="221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97250" y="3310775"/>
              <a:ext cx="24950" cy="21675"/>
            </a:xfrm>
            <a:custGeom>
              <a:avLst/>
              <a:gdLst/>
              <a:ahLst/>
              <a:cxnLst/>
              <a:rect l="l" t="t" r="r" b="b"/>
              <a:pathLst>
                <a:path w="998" h="867" extrusionOk="0">
                  <a:moveTo>
                    <a:pt x="570" y="0"/>
                  </a:moveTo>
                  <a:cubicBezTo>
                    <a:pt x="190" y="0"/>
                    <a:pt x="0" y="459"/>
                    <a:pt x="269" y="744"/>
                  </a:cubicBezTo>
                  <a:cubicBezTo>
                    <a:pt x="354" y="829"/>
                    <a:pt x="458" y="867"/>
                    <a:pt x="560" y="867"/>
                  </a:cubicBezTo>
                  <a:cubicBezTo>
                    <a:pt x="782" y="867"/>
                    <a:pt x="998" y="688"/>
                    <a:pt x="998" y="428"/>
                  </a:cubicBezTo>
                  <a:cubicBezTo>
                    <a:pt x="998" y="190"/>
                    <a:pt x="8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1235575" y="3635350"/>
              <a:ext cx="32500" cy="27900"/>
            </a:xfrm>
            <a:custGeom>
              <a:avLst/>
              <a:gdLst/>
              <a:ahLst/>
              <a:cxnLst/>
              <a:rect l="l" t="t" r="r" b="b"/>
              <a:pathLst>
                <a:path w="1300" h="1116" extrusionOk="0">
                  <a:moveTo>
                    <a:pt x="745" y="1"/>
                  </a:moveTo>
                  <a:cubicBezTo>
                    <a:pt x="238" y="1"/>
                    <a:pt x="1" y="602"/>
                    <a:pt x="349" y="951"/>
                  </a:cubicBezTo>
                  <a:cubicBezTo>
                    <a:pt x="463" y="1064"/>
                    <a:pt x="603" y="1115"/>
                    <a:pt x="741" y="1115"/>
                  </a:cubicBezTo>
                  <a:cubicBezTo>
                    <a:pt x="1026" y="1115"/>
                    <a:pt x="1299" y="896"/>
                    <a:pt x="1299" y="555"/>
                  </a:cubicBezTo>
                  <a:cubicBezTo>
                    <a:pt x="1299" y="254"/>
                    <a:pt x="104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843300" y="38344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81" y="1"/>
                  </a:moveTo>
                  <a:cubicBezTo>
                    <a:pt x="175" y="1"/>
                    <a:pt x="1" y="175"/>
                    <a:pt x="1" y="381"/>
                  </a:cubicBezTo>
                  <a:cubicBezTo>
                    <a:pt x="1" y="587"/>
                    <a:pt x="175" y="761"/>
                    <a:pt x="381" y="761"/>
                  </a:cubicBezTo>
                  <a:cubicBezTo>
                    <a:pt x="587" y="761"/>
                    <a:pt x="761" y="587"/>
                    <a:pt x="761" y="381"/>
                  </a:cubicBezTo>
                  <a:cubicBezTo>
                    <a:pt x="761" y="175"/>
                    <a:pt x="587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53650" y="3314725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85"/>
                    <a:pt x="80" y="365"/>
                    <a:pt x="175" y="365"/>
                  </a:cubicBezTo>
                  <a:cubicBezTo>
                    <a:pt x="286" y="365"/>
                    <a:pt x="365" y="285"/>
                    <a:pt x="365" y="175"/>
                  </a:cubicBezTo>
                  <a:cubicBezTo>
                    <a:pt x="365" y="80"/>
                    <a:pt x="286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666375" y="35059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38" y="0"/>
                  </a:moveTo>
                  <a:cubicBezTo>
                    <a:pt x="174" y="0"/>
                    <a:pt x="0" y="428"/>
                    <a:pt x="253" y="681"/>
                  </a:cubicBezTo>
                  <a:cubicBezTo>
                    <a:pt x="334" y="756"/>
                    <a:pt x="432" y="790"/>
                    <a:pt x="528" y="790"/>
                  </a:cubicBezTo>
                  <a:cubicBezTo>
                    <a:pt x="735" y="790"/>
                    <a:pt x="934" y="634"/>
                    <a:pt x="934" y="396"/>
                  </a:cubicBezTo>
                  <a:cubicBezTo>
                    <a:pt x="934" y="174"/>
                    <a:pt x="760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1305250" y="363575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96" y="0"/>
                    <a:pt x="1" y="111"/>
                    <a:pt x="1" y="238"/>
                  </a:cubicBezTo>
                  <a:cubicBezTo>
                    <a:pt x="1" y="380"/>
                    <a:pt x="96" y="475"/>
                    <a:pt x="238" y="475"/>
                  </a:cubicBezTo>
                  <a:cubicBezTo>
                    <a:pt x="365" y="475"/>
                    <a:pt x="476" y="380"/>
                    <a:pt x="476" y="238"/>
                  </a:cubicBezTo>
                  <a:cubicBezTo>
                    <a:pt x="476" y="111"/>
                    <a:pt x="36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1174875" y="3087500"/>
              <a:ext cx="6500" cy="4375"/>
            </a:xfrm>
            <a:custGeom>
              <a:avLst/>
              <a:gdLst/>
              <a:ahLst/>
              <a:cxnLst/>
              <a:rect l="l" t="t" r="r" b="b"/>
              <a:pathLst>
                <a:path w="260" h="175" extrusionOk="0">
                  <a:moveTo>
                    <a:pt x="133" y="1"/>
                  </a:moveTo>
                  <a:cubicBezTo>
                    <a:pt x="1" y="1"/>
                    <a:pt x="143" y="175"/>
                    <a:pt x="218" y="175"/>
                  </a:cubicBezTo>
                  <a:cubicBezTo>
                    <a:pt x="242" y="175"/>
                    <a:pt x="260" y="157"/>
                    <a:pt x="260" y="112"/>
                  </a:cubicBezTo>
                  <a:cubicBezTo>
                    <a:pt x="260" y="48"/>
                    <a:pt x="196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1045975" y="314095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22" y="0"/>
                  </a:moveTo>
                  <a:cubicBezTo>
                    <a:pt x="80" y="0"/>
                    <a:pt x="1" y="175"/>
                    <a:pt x="111" y="270"/>
                  </a:cubicBezTo>
                  <a:cubicBezTo>
                    <a:pt x="143" y="306"/>
                    <a:pt x="182" y="322"/>
                    <a:pt x="221" y="322"/>
                  </a:cubicBezTo>
                  <a:cubicBezTo>
                    <a:pt x="302" y="322"/>
                    <a:pt x="381" y="255"/>
                    <a:pt x="381" y="159"/>
                  </a:cubicBezTo>
                  <a:cubicBezTo>
                    <a:pt x="381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1046275" y="3019425"/>
              <a:ext cx="6850" cy="4700"/>
            </a:xfrm>
            <a:custGeom>
              <a:avLst/>
              <a:gdLst/>
              <a:ahLst/>
              <a:cxnLst/>
              <a:rect l="l" t="t" r="r" b="b"/>
              <a:pathLst>
                <a:path w="274" h="188" extrusionOk="0">
                  <a:moveTo>
                    <a:pt x="147" y="1"/>
                  </a:moveTo>
                  <a:cubicBezTo>
                    <a:pt x="1" y="1"/>
                    <a:pt x="154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48"/>
                    <a:pt x="226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589475" y="3052675"/>
              <a:ext cx="7525" cy="7550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43" y="1"/>
                  </a:moveTo>
                  <a:cubicBezTo>
                    <a:pt x="64" y="1"/>
                    <a:pt x="0" y="64"/>
                    <a:pt x="0" y="159"/>
                  </a:cubicBezTo>
                  <a:cubicBezTo>
                    <a:pt x="0" y="238"/>
                    <a:pt x="64" y="301"/>
                    <a:pt x="143" y="301"/>
                  </a:cubicBezTo>
                  <a:cubicBezTo>
                    <a:pt x="222" y="301"/>
                    <a:pt x="301" y="238"/>
                    <a:pt x="301" y="159"/>
                  </a:cubicBezTo>
                  <a:cubicBezTo>
                    <a:pt x="301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1495250" y="34908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80"/>
                    <a:pt x="1" y="190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190"/>
                  </a:cubicBezTo>
                  <a:cubicBezTo>
                    <a:pt x="397" y="80"/>
                    <a:pt x="317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239150" y="3222975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8" y="1"/>
                  </a:moveTo>
                  <a:cubicBezTo>
                    <a:pt x="99" y="1"/>
                    <a:pt x="0" y="68"/>
                    <a:pt x="0" y="203"/>
                  </a:cubicBezTo>
                  <a:cubicBezTo>
                    <a:pt x="0" y="330"/>
                    <a:pt x="99" y="393"/>
                    <a:pt x="198" y="393"/>
                  </a:cubicBezTo>
                  <a:cubicBezTo>
                    <a:pt x="297" y="393"/>
                    <a:pt x="396" y="330"/>
                    <a:pt x="396" y="203"/>
                  </a:cubicBezTo>
                  <a:cubicBezTo>
                    <a:pt x="396" y="68"/>
                    <a:pt x="297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084375" y="2854750"/>
              <a:ext cx="16250" cy="13925"/>
            </a:xfrm>
            <a:custGeom>
              <a:avLst/>
              <a:gdLst/>
              <a:ahLst/>
              <a:cxnLst/>
              <a:rect l="l" t="t" r="r" b="b"/>
              <a:pathLst>
                <a:path w="650" h="557" extrusionOk="0">
                  <a:moveTo>
                    <a:pt x="365" y="1"/>
                  </a:moveTo>
                  <a:cubicBezTo>
                    <a:pt x="127" y="1"/>
                    <a:pt x="0" y="302"/>
                    <a:pt x="175" y="476"/>
                  </a:cubicBezTo>
                  <a:cubicBezTo>
                    <a:pt x="231" y="532"/>
                    <a:pt x="300" y="557"/>
                    <a:pt x="368" y="557"/>
                  </a:cubicBezTo>
                  <a:cubicBezTo>
                    <a:pt x="511" y="557"/>
                    <a:pt x="650" y="447"/>
                    <a:pt x="650" y="286"/>
                  </a:cubicBezTo>
                  <a:cubicBezTo>
                    <a:pt x="650" y="127"/>
                    <a:pt x="523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1275575" y="3880375"/>
              <a:ext cx="11500" cy="9900"/>
            </a:xfrm>
            <a:custGeom>
              <a:avLst/>
              <a:gdLst/>
              <a:ahLst/>
              <a:cxnLst/>
              <a:rect l="l" t="t" r="r" b="b"/>
              <a:pathLst>
                <a:path w="460" h="396" extrusionOk="0">
                  <a:moveTo>
                    <a:pt x="253" y="1"/>
                  </a:moveTo>
                  <a:cubicBezTo>
                    <a:pt x="79" y="1"/>
                    <a:pt x="0" y="206"/>
                    <a:pt x="127" y="333"/>
                  </a:cubicBezTo>
                  <a:cubicBezTo>
                    <a:pt x="164" y="376"/>
                    <a:pt x="215" y="395"/>
                    <a:pt x="265" y="395"/>
                  </a:cubicBezTo>
                  <a:cubicBezTo>
                    <a:pt x="362" y="395"/>
                    <a:pt x="459" y="322"/>
                    <a:pt x="459" y="206"/>
                  </a:cubicBezTo>
                  <a:cubicBezTo>
                    <a:pt x="459" y="96"/>
                    <a:pt x="364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188475" y="3117600"/>
              <a:ext cx="10725" cy="8825"/>
            </a:xfrm>
            <a:custGeom>
              <a:avLst/>
              <a:gdLst/>
              <a:ahLst/>
              <a:cxnLst/>
              <a:rect l="l" t="t" r="r" b="b"/>
              <a:pathLst>
                <a:path w="429" h="353" extrusionOk="0">
                  <a:moveTo>
                    <a:pt x="254" y="0"/>
                  </a:moveTo>
                  <a:cubicBezTo>
                    <a:pt x="80" y="0"/>
                    <a:pt x="1" y="190"/>
                    <a:pt x="127" y="301"/>
                  </a:cubicBezTo>
                  <a:cubicBezTo>
                    <a:pt x="163" y="337"/>
                    <a:pt x="207" y="353"/>
                    <a:pt x="250" y="353"/>
                  </a:cubicBezTo>
                  <a:cubicBezTo>
                    <a:pt x="341" y="353"/>
                    <a:pt x="428" y="282"/>
                    <a:pt x="428" y="174"/>
                  </a:cubicBezTo>
                  <a:cubicBezTo>
                    <a:pt x="428" y="79"/>
                    <a:pt x="34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845275" y="3203875"/>
              <a:ext cx="12300" cy="11900"/>
            </a:xfrm>
            <a:custGeom>
              <a:avLst/>
              <a:gdLst/>
              <a:ahLst/>
              <a:cxnLst/>
              <a:rect l="l" t="t" r="r" b="b"/>
              <a:pathLst>
                <a:path w="492" h="476" extrusionOk="0">
                  <a:moveTo>
                    <a:pt x="246" y="1"/>
                  </a:moveTo>
                  <a:cubicBezTo>
                    <a:pt x="124" y="1"/>
                    <a:pt x="1" y="80"/>
                    <a:pt x="1" y="238"/>
                  </a:cubicBezTo>
                  <a:cubicBezTo>
                    <a:pt x="1" y="397"/>
                    <a:pt x="124" y="476"/>
                    <a:pt x="246" y="476"/>
                  </a:cubicBezTo>
                  <a:cubicBezTo>
                    <a:pt x="369" y="476"/>
                    <a:pt x="492" y="397"/>
                    <a:pt x="492" y="238"/>
                  </a:cubicBezTo>
                  <a:cubicBezTo>
                    <a:pt x="492" y="80"/>
                    <a:pt x="369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1105500" y="2659200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1"/>
                  </a:moveTo>
                  <a:cubicBezTo>
                    <a:pt x="1" y="1"/>
                    <a:pt x="78" y="95"/>
                    <a:pt x="117" y="95"/>
                  </a:cubicBezTo>
                  <a:cubicBezTo>
                    <a:pt x="129" y="95"/>
                    <a:pt x="137" y="86"/>
                    <a:pt x="137" y="64"/>
                  </a:cubicBezTo>
                  <a:cubicBezTo>
                    <a:pt x="137" y="33"/>
                    <a:pt x="105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053100" y="358905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727225" y="2752625"/>
              <a:ext cx="2400" cy="2000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cubicBezTo>
                    <a:pt x="16" y="1"/>
                    <a:pt x="0" y="17"/>
                    <a:pt x="0" y="48"/>
                  </a:cubicBezTo>
                  <a:cubicBezTo>
                    <a:pt x="0" y="64"/>
                    <a:pt x="16" y="80"/>
                    <a:pt x="48" y="80"/>
                  </a:cubicBezTo>
                  <a:cubicBezTo>
                    <a:pt x="64" y="80"/>
                    <a:pt x="95" y="64"/>
                    <a:pt x="95" y="48"/>
                  </a:cubicBezTo>
                  <a:cubicBezTo>
                    <a:pt x="95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954925" y="3596550"/>
              <a:ext cx="9925" cy="8600"/>
            </a:xfrm>
            <a:custGeom>
              <a:avLst/>
              <a:gdLst/>
              <a:ahLst/>
              <a:cxnLst/>
              <a:rect l="l" t="t" r="r" b="b"/>
              <a:pathLst>
                <a:path w="397" h="344" extrusionOk="0">
                  <a:moveTo>
                    <a:pt x="222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5" y="330"/>
                    <a:pt x="184" y="343"/>
                    <a:pt x="223" y="343"/>
                  </a:cubicBezTo>
                  <a:cubicBezTo>
                    <a:pt x="312" y="343"/>
                    <a:pt x="397" y="275"/>
                    <a:pt x="397" y="175"/>
                  </a:cubicBezTo>
                  <a:cubicBezTo>
                    <a:pt x="397" y="80"/>
                    <a:pt x="317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543950" y="275817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127" y="0"/>
                  </a:moveTo>
                  <a:cubicBezTo>
                    <a:pt x="0" y="0"/>
                    <a:pt x="0" y="190"/>
                    <a:pt x="127" y="190"/>
                  </a:cubicBezTo>
                  <a:cubicBezTo>
                    <a:pt x="190" y="190"/>
                    <a:pt x="238" y="143"/>
                    <a:pt x="238" y="95"/>
                  </a:cubicBezTo>
                  <a:cubicBezTo>
                    <a:pt x="238" y="32"/>
                    <a:pt x="190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312875" y="3550650"/>
              <a:ext cx="6350" cy="5950"/>
            </a:xfrm>
            <a:custGeom>
              <a:avLst/>
              <a:gdLst/>
              <a:ahLst/>
              <a:cxnLst/>
              <a:rect l="l" t="t" r="r" b="b"/>
              <a:pathLst>
                <a:path w="254" h="238" extrusionOk="0">
                  <a:moveTo>
                    <a:pt x="127" y="0"/>
                  </a:moveTo>
                  <a:cubicBezTo>
                    <a:pt x="64" y="0"/>
                    <a:pt x="1" y="48"/>
                    <a:pt x="1" y="111"/>
                  </a:cubicBezTo>
                  <a:cubicBezTo>
                    <a:pt x="1" y="174"/>
                    <a:pt x="64" y="238"/>
                    <a:pt x="127" y="238"/>
                  </a:cubicBezTo>
                  <a:cubicBezTo>
                    <a:pt x="191" y="238"/>
                    <a:pt x="254" y="174"/>
                    <a:pt x="254" y="111"/>
                  </a:cubicBezTo>
                  <a:cubicBezTo>
                    <a:pt x="254" y="48"/>
                    <a:pt x="191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0825" y="3880775"/>
              <a:ext cx="9525" cy="7875"/>
            </a:xfrm>
            <a:custGeom>
              <a:avLst/>
              <a:gdLst/>
              <a:ahLst/>
              <a:cxnLst/>
              <a:rect l="l" t="t" r="r" b="b"/>
              <a:pathLst>
                <a:path w="381" h="315" extrusionOk="0">
                  <a:moveTo>
                    <a:pt x="222" y="0"/>
                  </a:moveTo>
                  <a:cubicBezTo>
                    <a:pt x="80" y="0"/>
                    <a:pt x="1" y="175"/>
                    <a:pt x="96" y="270"/>
                  </a:cubicBezTo>
                  <a:cubicBezTo>
                    <a:pt x="132" y="301"/>
                    <a:pt x="175" y="315"/>
                    <a:pt x="216" y="315"/>
                  </a:cubicBezTo>
                  <a:cubicBezTo>
                    <a:pt x="302" y="315"/>
                    <a:pt x="381" y="255"/>
                    <a:pt x="381" y="159"/>
                  </a:cubicBezTo>
                  <a:cubicBezTo>
                    <a:pt x="381" y="64"/>
                    <a:pt x="30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940675" y="3792475"/>
              <a:ext cx="24575" cy="21025"/>
            </a:xfrm>
            <a:custGeom>
              <a:avLst/>
              <a:gdLst/>
              <a:ahLst/>
              <a:cxnLst/>
              <a:rect l="l" t="t" r="r" b="b"/>
              <a:pathLst>
                <a:path w="983" h="841" extrusionOk="0">
                  <a:moveTo>
                    <a:pt x="595" y="1"/>
                  </a:moveTo>
                  <a:cubicBezTo>
                    <a:pt x="587" y="1"/>
                    <a:pt x="579" y="1"/>
                    <a:pt x="571" y="2"/>
                  </a:cubicBezTo>
                  <a:cubicBezTo>
                    <a:pt x="191" y="2"/>
                    <a:pt x="1" y="445"/>
                    <a:pt x="254" y="714"/>
                  </a:cubicBezTo>
                  <a:cubicBezTo>
                    <a:pt x="341" y="801"/>
                    <a:pt x="448" y="840"/>
                    <a:pt x="553" y="840"/>
                  </a:cubicBezTo>
                  <a:cubicBezTo>
                    <a:pt x="773" y="840"/>
                    <a:pt x="983" y="670"/>
                    <a:pt x="983" y="413"/>
                  </a:cubicBezTo>
                  <a:cubicBezTo>
                    <a:pt x="983" y="200"/>
                    <a:pt x="80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1004025" y="3669400"/>
              <a:ext cx="24550" cy="21300"/>
            </a:xfrm>
            <a:custGeom>
              <a:avLst/>
              <a:gdLst/>
              <a:ahLst/>
              <a:cxnLst/>
              <a:rect l="l" t="t" r="r" b="b"/>
              <a:pathLst>
                <a:path w="982" h="852" extrusionOk="0">
                  <a:moveTo>
                    <a:pt x="570" y="0"/>
                  </a:moveTo>
                  <a:cubicBezTo>
                    <a:pt x="190" y="0"/>
                    <a:pt x="0" y="459"/>
                    <a:pt x="269" y="729"/>
                  </a:cubicBezTo>
                  <a:cubicBezTo>
                    <a:pt x="355" y="814"/>
                    <a:pt x="457" y="851"/>
                    <a:pt x="558" y="851"/>
                  </a:cubicBezTo>
                  <a:cubicBezTo>
                    <a:pt x="775" y="851"/>
                    <a:pt x="982" y="677"/>
                    <a:pt x="982" y="428"/>
                  </a:cubicBezTo>
                  <a:cubicBezTo>
                    <a:pt x="982" y="190"/>
                    <a:pt x="792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1171450" y="3744175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278" y="0"/>
                  </a:moveTo>
                  <a:cubicBezTo>
                    <a:pt x="270" y="0"/>
                    <a:pt x="262" y="1"/>
                    <a:pt x="254" y="2"/>
                  </a:cubicBezTo>
                  <a:cubicBezTo>
                    <a:pt x="96" y="2"/>
                    <a:pt x="1" y="192"/>
                    <a:pt x="128" y="318"/>
                  </a:cubicBezTo>
                  <a:cubicBezTo>
                    <a:pt x="163" y="354"/>
                    <a:pt x="207" y="370"/>
                    <a:pt x="252" y="370"/>
                  </a:cubicBezTo>
                  <a:cubicBezTo>
                    <a:pt x="348" y="370"/>
                    <a:pt x="444" y="295"/>
                    <a:pt x="444" y="176"/>
                  </a:cubicBezTo>
                  <a:cubicBezTo>
                    <a:pt x="444" y="88"/>
                    <a:pt x="376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1050325" y="3649200"/>
              <a:ext cx="13100" cy="13500"/>
            </a:xfrm>
            <a:custGeom>
              <a:avLst/>
              <a:gdLst/>
              <a:ahLst/>
              <a:cxnLst/>
              <a:rect l="l" t="t" r="r" b="b"/>
              <a:pathLst>
                <a:path w="524" h="540" extrusionOk="0">
                  <a:moveTo>
                    <a:pt x="254" y="1"/>
                  </a:moveTo>
                  <a:cubicBezTo>
                    <a:pt x="112" y="1"/>
                    <a:pt x="1" y="112"/>
                    <a:pt x="1" y="270"/>
                  </a:cubicBezTo>
                  <a:cubicBezTo>
                    <a:pt x="1" y="412"/>
                    <a:pt x="112" y="539"/>
                    <a:pt x="254" y="539"/>
                  </a:cubicBezTo>
                  <a:cubicBezTo>
                    <a:pt x="412" y="539"/>
                    <a:pt x="523" y="412"/>
                    <a:pt x="523" y="270"/>
                  </a:cubicBezTo>
                  <a:cubicBezTo>
                    <a:pt x="523" y="112"/>
                    <a:pt x="412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1715950" y="3323225"/>
              <a:ext cx="4175" cy="3300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81" y="1"/>
                  </a:moveTo>
                  <a:cubicBezTo>
                    <a:pt x="40" y="1"/>
                    <a:pt x="0" y="25"/>
                    <a:pt x="8" y="72"/>
                  </a:cubicBezTo>
                  <a:cubicBezTo>
                    <a:pt x="16" y="112"/>
                    <a:pt x="51" y="131"/>
                    <a:pt x="87" y="131"/>
                  </a:cubicBezTo>
                  <a:cubicBezTo>
                    <a:pt x="123" y="131"/>
                    <a:pt x="158" y="112"/>
                    <a:pt x="166" y="72"/>
                  </a:cubicBezTo>
                  <a:cubicBezTo>
                    <a:pt x="166" y="25"/>
                    <a:pt x="123" y="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1102575" y="3114825"/>
              <a:ext cx="8750" cy="8725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0"/>
                  </a:moveTo>
                  <a:cubicBezTo>
                    <a:pt x="80" y="0"/>
                    <a:pt x="1" y="80"/>
                    <a:pt x="1" y="175"/>
                  </a:cubicBezTo>
                  <a:cubicBezTo>
                    <a:pt x="1" y="270"/>
                    <a:pt x="80" y="349"/>
                    <a:pt x="175" y="349"/>
                  </a:cubicBezTo>
                  <a:cubicBezTo>
                    <a:pt x="270" y="349"/>
                    <a:pt x="349" y="270"/>
                    <a:pt x="349" y="175"/>
                  </a:cubicBezTo>
                  <a:cubicBezTo>
                    <a:pt x="349" y="80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938300" y="2947375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96" y="1"/>
                  </a:moveTo>
                  <a:cubicBezTo>
                    <a:pt x="32" y="1"/>
                    <a:pt x="1" y="32"/>
                    <a:pt x="1" y="80"/>
                  </a:cubicBezTo>
                  <a:cubicBezTo>
                    <a:pt x="1" y="127"/>
                    <a:pt x="32" y="175"/>
                    <a:pt x="96" y="175"/>
                  </a:cubicBezTo>
                  <a:cubicBezTo>
                    <a:pt x="143" y="175"/>
                    <a:pt x="175" y="127"/>
                    <a:pt x="175" y="80"/>
                  </a:cubicBezTo>
                  <a:cubicBezTo>
                    <a:pt x="175" y="32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985800" y="3791700"/>
              <a:ext cx="23000" cy="19775"/>
            </a:xfrm>
            <a:custGeom>
              <a:avLst/>
              <a:gdLst/>
              <a:ahLst/>
              <a:cxnLst/>
              <a:rect l="l" t="t" r="r" b="b"/>
              <a:pathLst>
                <a:path w="920" h="791" extrusionOk="0">
                  <a:moveTo>
                    <a:pt x="523" y="1"/>
                  </a:moveTo>
                  <a:cubicBezTo>
                    <a:pt x="175" y="1"/>
                    <a:pt x="1" y="413"/>
                    <a:pt x="238" y="666"/>
                  </a:cubicBezTo>
                  <a:cubicBezTo>
                    <a:pt x="319" y="752"/>
                    <a:pt x="421" y="790"/>
                    <a:pt x="522" y="790"/>
                  </a:cubicBezTo>
                  <a:cubicBezTo>
                    <a:pt x="718" y="790"/>
                    <a:pt x="909" y="643"/>
                    <a:pt x="919" y="413"/>
                  </a:cubicBezTo>
                  <a:cubicBezTo>
                    <a:pt x="919" y="175"/>
                    <a:pt x="745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095850" y="3656725"/>
              <a:ext cx="12300" cy="10575"/>
            </a:xfrm>
            <a:custGeom>
              <a:avLst/>
              <a:gdLst/>
              <a:ahLst/>
              <a:cxnLst/>
              <a:rect l="l" t="t" r="r" b="b"/>
              <a:pathLst>
                <a:path w="492" h="423" extrusionOk="0">
                  <a:moveTo>
                    <a:pt x="286" y="1"/>
                  </a:moveTo>
                  <a:cubicBezTo>
                    <a:pt x="96" y="1"/>
                    <a:pt x="1" y="222"/>
                    <a:pt x="143" y="365"/>
                  </a:cubicBezTo>
                  <a:cubicBezTo>
                    <a:pt x="183" y="405"/>
                    <a:pt x="232" y="422"/>
                    <a:pt x="281" y="422"/>
                  </a:cubicBezTo>
                  <a:cubicBezTo>
                    <a:pt x="387" y="422"/>
                    <a:pt x="491" y="337"/>
                    <a:pt x="491" y="206"/>
                  </a:cubicBezTo>
                  <a:cubicBezTo>
                    <a:pt x="491" y="96"/>
                    <a:pt x="396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654175" y="3038000"/>
              <a:ext cx="4300" cy="4425"/>
            </a:xfrm>
            <a:custGeom>
              <a:avLst/>
              <a:gdLst/>
              <a:ahLst/>
              <a:cxnLst/>
              <a:rect l="l" t="t" r="r" b="b"/>
              <a:pathLst>
                <a:path w="172" h="177" extrusionOk="0">
                  <a:moveTo>
                    <a:pt x="82" y="1"/>
                  </a:moveTo>
                  <a:cubicBezTo>
                    <a:pt x="1" y="1"/>
                    <a:pt x="1" y="177"/>
                    <a:pt x="82" y="177"/>
                  </a:cubicBezTo>
                  <a:cubicBezTo>
                    <a:pt x="85" y="177"/>
                    <a:pt x="89" y="176"/>
                    <a:pt x="92" y="176"/>
                  </a:cubicBezTo>
                  <a:cubicBezTo>
                    <a:pt x="140" y="176"/>
                    <a:pt x="171" y="128"/>
                    <a:pt x="171" y="81"/>
                  </a:cubicBezTo>
                  <a:cubicBezTo>
                    <a:pt x="171" y="33"/>
                    <a:pt x="140" y="2"/>
                    <a:pt x="92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867450" y="3689175"/>
              <a:ext cx="23375" cy="20050"/>
            </a:xfrm>
            <a:custGeom>
              <a:avLst/>
              <a:gdLst/>
              <a:ahLst/>
              <a:cxnLst/>
              <a:rect l="l" t="t" r="r" b="b"/>
              <a:pathLst>
                <a:path w="935" h="802" extrusionOk="0">
                  <a:moveTo>
                    <a:pt x="539" y="1"/>
                  </a:moveTo>
                  <a:cubicBezTo>
                    <a:pt x="175" y="1"/>
                    <a:pt x="1" y="428"/>
                    <a:pt x="254" y="682"/>
                  </a:cubicBezTo>
                  <a:cubicBezTo>
                    <a:pt x="336" y="764"/>
                    <a:pt x="437" y="801"/>
                    <a:pt x="536" y="801"/>
                  </a:cubicBezTo>
                  <a:cubicBezTo>
                    <a:pt x="740" y="801"/>
                    <a:pt x="935" y="642"/>
                    <a:pt x="935" y="397"/>
                  </a:cubicBezTo>
                  <a:cubicBezTo>
                    <a:pt x="935" y="191"/>
                    <a:pt x="761" y="1"/>
                    <a:pt x="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52800" y="3261175"/>
              <a:ext cx="4975" cy="3900"/>
            </a:xfrm>
            <a:custGeom>
              <a:avLst/>
              <a:gdLst/>
              <a:ahLst/>
              <a:cxnLst/>
              <a:rect l="l" t="t" r="r" b="b"/>
              <a:pathLst>
                <a:path w="199" h="156" extrusionOk="0">
                  <a:moveTo>
                    <a:pt x="98" y="1"/>
                  </a:moveTo>
                  <a:cubicBezTo>
                    <a:pt x="48" y="1"/>
                    <a:pt x="1" y="29"/>
                    <a:pt x="9" y="84"/>
                  </a:cubicBezTo>
                  <a:cubicBezTo>
                    <a:pt x="17" y="132"/>
                    <a:pt x="60" y="155"/>
                    <a:pt x="104" y="155"/>
                  </a:cubicBezTo>
                  <a:cubicBezTo>
                    <a:pt x="147" y="155"/>
                    <a:pt x="191" y="132"/>
                    <a:pt x="199" y="84"/>
                  </a:cubicBezTo>
                  <a:cubicBezTo>
                    <a:pt x="199" y="29"/>
                    <a:pt x="147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89025" y="3696300"/>
              <a:ext cx="11900" cy="11525"/>
            </a:xfrm>
            <a:custGeom>
              <a:avLst/>
              <a:gdLst/>
              <a:ahLst/>
              <a:cxnLst/>
              <a:rect l="l" t="t" r="r" b="b"/>
              <a:pathLst>
                <a:path w="476" h="461" extrusionOk="0">
                  <a:moveTo>
                    <a:pt x="238" y="1"/>
                  </a:moveTo>
                  <a:cubicBezTo>
                    <a:pt x="111" y="1"/>
                    <a:pt x="0" y="96"/>
                    <a:pt x="0" y="223"/>
                  </a:cubicBezTo>
                  <a:cubicBezTo>
                    <a:pt x="0" y="349"/>
                    <a:pt x="111" y="460"/>
                    <a:pt x="238" y="460"/>
                  </a:cubicBezTo>
                  <a:cubicBezTo>
                    <a:pt x="365" y="460"/>
                    <a:pt x="475" y="349"/>
                    <a:pt x="475" y="223"/>
                  </a:cubicBezTo>
                  <a:cubicBezTo>
                    <a:pt x="475" y="96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829050" y="3107300"/>
              <a:ext cx="21000" cy="18225"/>
            </a:xfrm>
            <a:custGeom>
              <a:avLst/>
              <a:gdLst/>
              <a:ahLst/>
              <a:cxnLst/>
              <a:rect l="l" t="t" r="r" b="b"/>
              <a:pathLst>
                <a:path w="840" h="729" extrusionOk="0">
                  <a:moveTo>
                    <a:pt x="492" y="1"/>
                  </a:moveTo>
                  <a:cubicBezTo>
                    <a:pt x="159" y="1"/>
                    <a:pt x="1" y="396"/>
                    <a:pt x="222" y="618"/>
                  </a:cubicBezTo>
                  <a:cubicBezTo>
                    <a:pt x="299" y="695"/>
                    <a:pt x="390" y="728"/>
                    <a:pt x="479" y="728"/>
                  </a:cubicBezTo>
                  <a:cubicBezTo>
                    <a:pt x="665" y="728"/>
                    <a:pt x="840" y="579"/>
                    <a:pt x="840" y="365"/>
                  </a:cubicBezTo>
                  <a:cubicBezTo>
                    <a:pt x="840" y="159"/>
                    <a:pt x="682" y="1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186800" y="2901850"/>
              <a:ext cx="6450" cy="4725"/>
            </a:xfrm>
            <a:custGeom>
              <a:avLst/>
              <a:gdLst/>
              <a:ahLst/>
              <a:cxnLst/>
              <a:rect l="l" t="t" r="r" b="b"/>
              <a:pathLst>
                <a:path w="258" h="189" extrusionOk="0">
                  <a:moveTo>
                    <a:pt x="147" y="1"/>
                  </a:moveTo>
                  <a:cubicBezTo>
                    <a:pt x="1" y="1"/>
                    <a:pt x="145" y="188"/>
                    <a:pt x="219" y="188"/>
                  </a:cubicBezTo>
                  <a:cubicBezTo>
                    <a:pt x="242" y="188"/>
                    <a:pt x="258" y="171"/>
                    <a:pt x="258" y="128"/>
                  </a:cubicBezTo>
                  <a:cubicBezTo>
                    <a:pt x="258" y="48"/>
                    <a:pt x="210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66425" y="305862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11" y="0"/>
                  </a:moveTo>
                  <a:cubicBezTo>
                    <a:pt x="48" y="0"/>
                    <a:pt x="0" y="63"/>
                    <a:pt x="0" y="127"/>
                  </a:cubicBezTo>
                  <a:cubicBezTo>
                    <a:pt x="0" y="190"/>
                    <a:pt x="48" y="238"/>
                    <a:pt x="111" y="238"/>
                  </a:cubicBezTo>
                  <a:cubicBezTo>
                    <a:pt x="190" y="238"/>
                    <a:pt x="238" y="190"/>
                    <a:pt x="238" y="127"/>
                  </a:cubicBezTo>
                  <a:cubicBezTo>
                    <a:pt x="238" y="63"/>
                    <a:pt x="190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1328600" y="3721250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0"/>
                  </a:moveTo>
                  <a:cubicBezTo>
                    <a:pt x="80" y="0"/>
                    <a:pt x="1" y="64"/>
                    <a:pt x="1" y="159"/>
                  </a:cubicBezTo>
                  <a:cubicBezTo>
                    <a:pt x="1" y="238"/>
                    <a:pt x="80" y="317"/>
                    <a:pt x="159" y="317"/>
                  </a:cubicBezTo>
                  <a:cubicBezTo>
                    <a:pt x="238" y="317"/>
                    <a:pt x="317" y="238"/>
                    <a:pt x="317" y="159"/>
                  </a:cubicBezTo>
                  <a:cubicBezTo>
                    <a:pt x="317" y="64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141775" y="3866125"/>
              <a:ext cx="20600" cy="17675"/>
            </a:xfrm>
            <a:custGeom>
              <a:avLst/>
              <a:gdLst/>
              <a:ahLst/>
              <a:cxnLst/>
              <a:rect l="l" t="t" r="r" b="b"/>
              <a:pathLst>
                <a:path w="824" h="707" extrusionOk="0">
                  <a:moveTo>
                    <a:pt x="475" y="1"/>
                  </a:moveTo>
                  <a:cubicBezTo>
                    <a:pt x="159" y="1"/>
                    <a:pt x="0" y="381"/>
                    <a:pt x="222" y="602"/>
                  </a:cubicBezTo>
                  <a:cubicBezTo>
                    <a:pt x="294" y="674"/>
                    <a:pt x="383" y="706"/>
                    <a:pt x="469" y="706"/>
                  </a:cubicBezTo>
                  <a:cubicBezTo>
                    <a:pt x="650" y="706"/>
                    <a:pt x="824" y="568"/>
                    <a:pt x="824" y="365"/>
                  </a:cubicBezTo>
                  <a:cubicBezTo>
                    <a:pt x="824" y="159"/>
                    <a:pt x="665" y="1"/>
                    <a:pt x="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1599375" y="2961250"/>
              <a:ext cx="11900" cy="9875"/>
            </a:xfrm>
            <a:custGeom>
              <a:avLst/>
              <a:gdLst/>
              <a:ahLst/>
              <a:cxnLst/>
              <a:rect l="l" t="t" r="r" b="b"/>
              <a:pathLst>
                <a:path w="476" h="395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9" y="375"/>
                    <a:pt x="222" y="394"/>
                    <a:pt x="273" y="394"/>
                  </a:cubicBezTo>
                  <a:cubicBezTo>
                    <a:pt x="377" y="394"/>
                    <a:pt x="475" y="317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35000" y="3407350"/>
              <a:ext cx="7925" cy="7150"/>
            </a:xfrm>
            <a:custGeom>
              <a:avLst/>
              <a:gdLst/>
              <a:ahLst/>
              <a:cxnLst/>
              <a:rect l="l" t="t" r="r" b="b"/>
              <a:pathLst>
                <a:path w="317" h="286" extrusionOk="0">
                  <a:moveTo>
                    <a:pt x="159" y="0"/>
                  </a:moveTo>
                  <a:cubicBezTo>
                    <a:pt x="83" y="0"/>
                    <a:pt x="8" y="48"/>
                    <a:pt x="0" y="143"/>
                  </a:cubicBezTo>
                  <a:cubicBezTo>
                    <a:pt x="8" y="238"/>
                    <a:pt x="83" y="285"/>
                    <a:pt x="159" y="285"/>
                  </a:cubicBezTo>
                  <a:cubicBezTo>
                    <a:pt x="234" y="285"/>
                    <a:pt x="309" y="238"/>
                    <a:pt x="317" y="143"/>
                  </a:cubicBezTo>
                  <a:cubicBezTo>
                    <a:pt x="309" y="48"/>
                    <a:pt x="234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70625" y="3307200"/>
              <a:ext cx="6750" cy="6350"/>
            </a:xfrm>
            <a:custGeom>
              <a:avLst/>
              <a:gdLst/>
              <a:ahLst/>
              <a:cxnLst/>
              <a:rect l="l" t="t" r="r" b="b"/>
              <a:pathLst>
                <a:path w="270" h="254" extrusionOk="0">
                  <a:moveTo>
                    <a:pt x="127" y="1"/>
                  </a:moveTo>
                  <a:cubicBezTo>
                    <a:pt x="64" y="1"/>
                    <a:pt x="0" y="64"/>
                    <a:pt x="0" y="127"/>
                  </a:cubicBezTo>
                  <a:cubicBezTo>
                    <a:pt x="0" y="206"/>
                    <a:pt x="64" y="254"/>
                    <a:pt x="127" y="254"/>
                  </a:cubicBezTo>
                  <a:cubicBezTo>
                    <a:pt x="206" y="254"/>
                    <a:pt x="269" y="206"/>
                    <a:pt x="269" y="127"/>
                  </a:cubicBezTo>
                  <a:cubicBezTo>
                    <a:pt x="269" y="64"/>
                    <a:pt x="206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914950" y="3745800"/>
              <a:ext cx="9525" cy="8050"/>
            </a:xfrm>
            <a:custGeom>
              <a:avLst/>
              <a:gdLst/>
              <a:ahLst/>
              <a:cxnLst/>
              <a:rect l="l" t="t" r="r" b="b"/>
              <a:pathLst>
                <a:path w="381" h="322" extrusionOk="0">
                  <a:moveTo>
                    <a:pt x="206" y="0"/>
                  </a:moveTo>
                  <a:cubicBezTo>
                    <a:pt x="64" y="0"/>
                    <a:pt x="1" y="174"/>
                    <a:pt x="96" y="269"/>
                  </a:cubicBezTo>
                  <a:cubicBezTo>
                    <a:pt x="132" y="306"/>
                    <a:pt x="175" y="322"/>
                    <a:pt x="217" y="322"/>
                  </a:cubicBezTo>
                  <a:cubicBezTo>
                    <a:pt x="302" y="322"/>
                    <a:pt x="381" y="254"/>
                    <a:pt x="381" y="158"/>
                  </a:cubicBezTo>
                  <a:cubicBezTo>
                    <a:pt x="381" y="63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364225" y="3632975"/>
              <a:ext cx="13875" cy="13475"/>
            </a:xfrm>
            <a:custGeom>
              <a:avLst/>
              <a:gdLst/>
              <a:ahLst/>
              <a:cxnLst/>
              <a:rect l="l" t="t" r="r" b="b"/>
              <a:pathLst>
                <a:path w="555" h="539" extrusionOk="0">
                  <a:moveTo>
                    <a:pt x="270" y="1"/>
                  </a:moveTo>
                  <a:cubicBezTo>
                    <a:pt x="127" y="1"/>
                    <a:pt x="1" y="127"/>
                    <a:pt x="1" y="270"/>
                  </a:cubicBezTo>
                  <a:cubicBezTo>
                    <a:pt x="1" y="428"/>
                    <a:pt x="127" y="539"/>
                    <a:pt x="270" y="539"/>
                  </a:cubicBezTo>
                  <a:cubicBezTo>
                    <a:pt x="428" y="539"/>
                    <a:pt x="555" y="428"/>
                    <a:pt x="555" y="270"/>
                  </a:cubicBezTo>
                  <a:cubicBezTo>
                    <a:pt x="555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583125" y="34085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042800" y="3457625"/>
              <a:ext cx="15075" cy="12950"/>
            </a:xfrm>
            <a:custGeom>
              <a:avLst/>
              <a:gdLst/>
              <a:ahLst/>
              <a:cxnLst/>
              <a:rect l="l" t="t" r="r" b="b"/>
              <a:pathLst>
                <a:path w="603" h="518" extrusionOk="0">
                  <a:moveTo>
                    <a:pt x="349" y="0"/>
                  </a:moveTo>
                  <a:cubicBezTo>
                    <a:pt x="112" y="0"/>
                    <a:pt x="1" y="269"/>
                    <a:pt x="159" y="444"/>
                  </a:cubicBezTo>
                  <a:cubicBezTo>
                    <a:pt x="210" y="495"/>
                    <a:pt x="274" y="518"/>
                    <a:pt x="338" y="518"/>
                  </a:cubicBezTo>
                  <a:cubicBezTo>
                    <a:pt x="471" y="518"/>
                    <a:pt x="603" y="415"/>
                    <a:pt x="603" y="254"/>
                  </a:cubicBezTo>
                  <a:cubicBezTo>
                    <a:pt x="603" y="111"/>
                    <a:pt x="492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89825" y="3396275"/>
              <a:ext cx="11900" cy="9775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69" y="0"/>
                  </a:moveTo>
                  <a:cubicBezTo>
                    <a:pt x="95" y="0"/>
                    <a:pt x="0" y="206"/>
                    <a:pt x="127" y="333"/>
                  </a:cubicBezTo>
                  <a:cubicBezTo>
                    <a:pt x="167" y="373"/>
                    <a:pt x="217" y="391"/>
                    <a:pt x="267" y="391"/>
                  </a:cubicBezTo>
                  <a:cubicBezTo>
                    <a:pt x="372" y="391"/>
                    <a:pt x="475" y="309"/>
                    <a:pt x="475" y="190"/>
                  </a:cubicBezTo>
                  <a:cubicBezTo>
                    <a:pt x="475" y="79"/>
                    <a:pt x="380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999675" y="3377650"/>
              <a:ext cx="15850" cy="1587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143" y="1"/>
                    <a:pt x="0" y="143"/>
                    <a:pt x="0" y="318"/>
                  </a:cubicBezTo>
                  <a:cubicBezTo>
                    <a:pt x="0" y="492"/>
                    <a:pt x="143" y="634"/>
                    <a:pt x="317" y="634"/>
                  </a:cubicBezTo>
                  <a:cubicBezTo>
                    <a:pt x="491" y="634"/>
                    <a:pt x="633" y="492"/>
                    <a:pt x="633" y="318"/>
                  </a:cubicBezTo>
                  <a:cubicBezTo>
                    <a:pt x="633" y="143"/>
                    <a:pt x="491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1339025" y="3007950"/>
              <a:ext cx="5450" cy="3525"/>
            </a:xfrm>
            <a:custGeom>
              <a:avLst/>
              <a:gdLst/>
              <a:ahLst/>
              <a:cxnLst/>
              <a:rect l="l" t="t" r="r" b="b"/>
              <a:pathLst>
                <a:path w="218" h="141" extrusionOk="0">
                  <a:moveTo>
                    <a:pt x="122" y="0"/>
                  </a:moveTo>
                  <a:cubicBezTo>
                    <a:pt x="0" y="0"/>
                    <a:pt x="113" y="141"/>
                    <a:pt x="178" y="141"/>
                  </a:cubicBezTo>
                  <a:cubicBezTo>
                    <a:pt x="198" y="141"/>
                    <a:pt x="213" y="128"/>
                    <a:pt x="217" y="95"/>
                  </a:cubicBezTo>
                  <a:cubicBezTo>
                    <a:pt x="217" y="32"/>
                    <a:pt x="17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810750" y="3407450"/>
              <a:ext cx="4775" cy="5075"/>
            </a:xfrm>
            <a:custGeom>
              <a:avLst/>
              <a:gdLst/>
              <a:ahLst/>
              <a:cxnLst/>
              <a:rect l="l" t="t" r="r" b="b"/>
              <a:pathLst>
                <a:path w="191" h="203" extrusionOk="0">
                  <a:moveTo>
                    <a:pt x="95" y="0"/>
                  </a:moveTo>
                  <a:cubicBezTo>
                    <a:pt x="48" y="0"/>
                    <a:pt x="0" y="36"/>
                    <a:pt x="0" y="107"/>
                  </a:cubicBezTo>
                  <a:cubicBezTo>
                    <a:pt x="0" y="171"/>
                    <a:pt x="48" y="202"/>
                    <a:pt x="95" y="202"/>
                  </a:cubicBezTo>
                  <a:cubicBezTo>
                    <a:pt x="143" y="202"/>
                    <a:pt x="190" y="171"/>
                    <a:pt x="190" y="107"/>
                  </a:cubicBezTo>
                  <a:cubicBezTo>
                    <a:pt x="190" y="36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534850" y="31947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79" y="1"/>
                    <a:pt x="0" y="80"/>
                    <a:pt x="0" y="191"/>
                  </a:cubicBezTo>
                  <a:cubicBezTo>
                    <a:pt x="0" y="302"/>
                    <a:pt x="79" y="381"/>
                    <a:pt x="190" y="381"/>
                  </a:cubicBezTo>
                  <a:cubicBezTo>
                    <a:pt x="301" y="381"/>
                    <a:pt x="380" y="302"/>
                    <a:pt x="380" y="191"/>
                  </a:cubicBezTo>
                  <a:cubicBezTo>
                    <a:pt x="380" y="80"/>
                    <a:pt x="301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32825" y="3437825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49"/>
                    <a:pt x="174" y="349"/>
                  </a:cubicBezTo>
                  <a:cubicBezTo>
                    <a:pt x="269" y="349"/>
                    <a:pt x="349" y="270"/>
                    <a:pt x="349" y="175"/>
                  </a:cubicBezTo>
                  <a:cubicBezTo>
                    <a:pt x="349" y="80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1180050" y="3948075"/>
              <a:ext cx="6875" cy="4550"/>
            </a:xfrm>
            <a:custGeom>
              <a:avLst/>
              <a:gdLst/>
              <a:ahLst/>
              <a:cxnLst/>
              <a:rect l="l" t="t" r="r" b="b"/>
              <a:pathLst>
                <a:path w="275" h="182" extrusionOk="0">
                  <a:moveTo>
                    <a:pt x="148" y="0"/>
                  </a:moveTo>
                  <a:cubicBezTo>
                    <a:pt x="0" y="0"/>
                    <a:pt x="158" y="181"/>
                    <a:pt x="236" y="181"/>
                  </a:cubicBezTo>
                  <a:cubicBezTo>
                    <a:pt x="258" y="181"/>
                    <a:pt x="274" y="166"/>
                    <a:pt x="274" y="127"/>
                  </a:cubicBezTo>
                  <a:cubicBezTo>
                    <a:pt x="274" y="48"/>
                    <a:pt x="211" y="0"/>
                    <a:pt x="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505250" y="3032875"/>
              <a:ext cx="7950" cy="7950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59" y="1"/>
                  </a:moveTo>
                  <a:cubicBezTo>
                    <a:pt x="80" y="1"/>
                    <a:pt x="1" y="64"/>
                    <a:pt x="1" y="159"/>
                  </a:cubicBezTo>
                  <a:cubicBezTo>
                    <a:pt x="1" y="238"/>
                    <a:pt x="80" y="318"/>
                    <a:pt x="159" y="318"/>
                  </a:cubicBezTo>
                  <a:cubicBezTo>
                    <a:pt x="254" y="318"/>
                    <a:pt x="317" y="238"/>
                    <a:pt x="317" y="159"/>
                  </a:cubicBezTo>
                  <a:cubicBezTo>
                    <a:pt x="317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650125" y="2956875"/>
              <a:ext cx="9150" cy="7550"/>
            </a:xfrm>
            <a:custGeom>
              <a:avLst/>
              <a:gdLst/>
              <a:ahLst/>
              <a:cxnLst/>
              <a:rect l="l" t="t" r="r" b="b"/>
              <a:pathLst>
                <a:path w="366" h="302" extrusionOk="0">
                  <a:moveTo>
                    <a:pt x="207" y="1"/>
                  </a:moveTo>
                  <a:cubicBezTo>
                    <a:pt x="1" y="1"/>
                    <a:pt x="1" y="302"/>
                    <a:pt x="207" y="302"/>
                  </a:cubicBezTo>
                  <a:cubicBezTo>
                    <a:pt x="302" y="302"/>
                    <a:pt x="365" y="238"/>
                    <a:pt x="365" y="159"/>
                  </a:cubicBezTo>
                  <a:cubicBezTo>
                    <a:pt x="365" y="64"/>
                    <a:pt x="30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470450" y="2746300"/>
              <a:ext cx="4750" cy="3525"/>
            </a:xfrm>
            <a:custGeom>
              <a:avLst/>
              <a:gdLst/>
              <a:ahLst/>
              <a:cxnLst/>
              <a:rect l="l" t="t" r="r" b="b"/>
              <a:pathLst>
                <a:path w="190" h="141" extrusionOk="0">
                  <a:moveTo>
                    <a:pt x="110" y="0"/>
                  </a:moveTo>
                  <a:cubicBezTo>
                    <a:pt x="1" y="0"/>
                    <a:pt x="107" y="141"/>
                    <a:pt x="161" y="141"/>
                  </a:cubicBezTo>
                  <a:cubicBezTo>
                    <a:pt x="178" y="141"/>
                    <a:pt x="189" y="128"/>
                    <a:pt x="189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679025" y="3225750"/>
              <a:ext cx="9925" cy="9825"/>
            </a:xfrm>
            <a:custGeom>
              <a:avLst/>
              <a:gdLst/>
              <a:ahLst/>
              <a:cxnLst/>
              <a:rect l="l" t="t" r="r" b="b"/>
              <a:pathLst>
                <a:path w="397" h="393" extrusionOk="0">
                  <a:moveTo>
                    <a:pt x="199" y="1"/>
                  </a:moveTo>
                  <a:cubicBezTo>
                    <a:pt x="100" y="1"/>
                    <a:pt x="1" y="68"/>
                    <a:pt x="1" y="203"/>
                  </a:cubicBezTo>
                  <a:cubicBezTo>
                    <a:pt x="1" y="329"/>
                    <a:pt x="100" y="393"/>
                    <a:pt x="199" y="393"/>
                  </a:cubicBezTo>
                  <a:cubicBezTo>
                    <a:pt x="298" y="393"/>
                    <a:pt x="397" y="329"/>
                    <a:pt x="397" y="203"/>
                  </a:cubicBezTo>
                  <a:cubicBezTo>
                    <a:pt x="397" y="68"/>
                    <a:pt x="298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861900" y="2962425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33" y="1"/>
                  </a:moveTo>
                  <a:cubicBezTo>
                    <a:pt x="112" y="1"/>
                    <a:pt x="1" y="270"/>
                    <a:pt x="143" y="412"/>
                  </a:cubicBezTo>
                  <a:cubicBezTo>
                    <a:pt x="195" y="464"/>
                    <a:pt x="258" y="487"/>
                    <a:pt x="320" y="487"/>
                  </a:cubicBezTo>
                  <a:cubicBezTo>
                    <a:pt x="448" y="487"/>
                    <a:pt x="571" y="388"/>
                    <a:pt x="571" y="238"/>
                  </a:cubicBezTo>
                  <a:cubicBezTo>
                    <a:pt x="571" y="111"/>
                    <a:pt x="460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1093075" y="3212600"/>
              <a:ext cx="27750" cy="23900"/>
            </a:xfrm>
            <a:custGeom>
              <a:avLst/>
              <a:gdLst/>
              <a:ahLst/>
              <a:cxnLst/>
              <a:rect l="l" t="t" r="r" b="b"/>
              <a:pathLst>
                <a:path w="1110" h="956" extrusionOk="0">
                  <a:moveTo>
                    <a:pt x="634" y="0"/>
                  </a:moveTo>
                  <a:cubicBezTo>
                    <a:pt x="222" y="0"/>
                    <a:pt x="1" y="523"/>
                    <a:pt x="302" y="824"/>
                  </a:cubicBezTo>
                  <a:cubicBezTo>
                    <a:pt x="397" y="914"/>
                    <a:pt x="514" y="955"/>
                    <a:pt x="628" y="955"/>
                  </a:cubicBezTo>
                  <a:cubicBezTo>
                    <a:pt x="874" y="955"/>
                    <a:pt x="1109" y="767"/>
                    <a:pt x="1109" y="475"/>
                  </a:cubicBezTo>
                  <a:cubicBezTo>
                    <a:pt x="1109" y="222"/>
                    <a:pt x="903" y="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1585900" y="3762825"/>
              <a:ext cx="10325" cy="10300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207" y="0"/>
                  </a:moveTo>
                  <a:cubicBezTo>
                    <a:pt x="80" y="0"/>
                    <a:pt x="1" y="95"/>
                    <a:pt x="1" y="206"/>
                  </a:cubicBezTo>
                  <a:cubicBezTo>
                    <a:pt x="1" y="333"/>
                    <a:pt x="80" y="412"/>
                    <a:pt x="207" y="412"/>
                  </a:cubicBezTo>
                  <a:cubicBezTo>
                    <a:pt x="317" y="412"/>
                    <a:pt x="412" y="333"/>
                    <a:pt x="412" y="206"/>
                  </a:cubicBezTo>
                  <a:cubicBezTo>
                    <a:pt x="412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377000" y="3650800"/>
              <a:ext cx="3600" cy="3575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11"/>
                    <a:pt x="32" y="143"/>
                    <a:pt x="80" y="143"/>
                  </a:cubicBezTo>
                  <a:cubicBezTo>
                    <a:pt x="112" y="143"/>
                    <a:pt x="143" y="111"/>
                    <a:pt x="143" y="63"/>
                  </a:cubicBezTo>
                  <a:cubicBezTo>
                    <a:pt x="143" y="32"/>
                    <a:pt x="11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484175" y="3236750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396"/>
                    <a:pt x="206" y="396"/>
                  </a:cubicBezTo>
                  <a:cubicBezTo>
                    <a:pt x="317" y="396"/>
                    <a:pt x="396" y="317"/>
                    <a:pt x="396" y="206"/>
                  </a:cubicBezTo>
                  <a:cubicBezTo>
                    <a:pt x="396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078825" y="2913350"/>
              <a:ext cx="19025" cy="16300"/>
            </a:xfrm>
            <a:custGeom>
              <a:avLst/>
              <a:gdLst/>
              <a:ahLst/>
              <a:cxnLst/>
              <a:rect l="l" t="t" r="r" b="b"/>
              <a:pathLst>
                <a:path w="761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73" y="621"/>
                    <a:pt x="355" y="651"/>
                    <a:pt x="435" y="651"/>
                  </a:cubicBezTo>
                  <a:cubicBezTo>
                    <a:pt x="602" y="651"/>
                    <a:pt x="761" y="520"/>
                    <a:pt x="761" y="317"/>
                  </a:cubicBezTo>
                  <a:cubicBezTo>
                    <a:pt x="761" y="143"/>
                    <a:pt x="618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273975" y="3539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1" y="1"/>
                  </a:moveTo>
                  <a:cubicBezTo>
                    <a:pt x="80" y="1"/>
                    <a:pt x="1" y="80"/>
                    <a:pt x="1" y="191"/>
                  </a:cubicBezTo>
                  <a:cubicBezTo>
                    <a:pt x="1" y="286"/>
                    <a:pt x="80" y="381"/>
                    <a:pt x="191" y="381"/>
                  </a:cubicBezTo>
                  <a:cubicBezTo>
                    <a:pt x="286" y="381"/>
                    <a:pt x="381" y="286"/>
                    <a:pt x="381" y="191"/>
                  </a:cubicBezTo>
                  <a:cubicBezTo>
                    <a:pt x="381" y="80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1582350" y="2840100"/>
              <a:ext cx="8325" cy="7125"/>
            </a:xfrm>
            <a:custGeom>
              <a:avLst/>
              <a:gdLst/>
              <a:ahLst/>
              <a:cxnLst/>
              <a:rect l="l" t="t" r="r" b="b"/>
              <a:pathLst>
                <a:path w="333" h="285" extrusionOk="0">
                  <a:moveTo>
                    <a:pt x="190" y="1"/>
                  </a:moveTo>
                  <a:cubicBezTo>
                    <a:pt x="64" y="1"/>
                    <a:pt x="0" y="159"/>
                    <a:pt x="95" y="238"/>
                  </a:cubicBezTo>
                  <a:cubicBezTo>
                    <a:pt x="122" y="270"/>
                    <a:pt x="157" y="284"/>
                    <a:pt x="192" y="284"/>
                  </a:cubicBezTo>
                  <a:cubicBezTo>
                    <a:pt x="262" y="284"/>
                    <a:pt x="333" y="228"/>
                    <a:pt x="333" y="143"/>
                  </a:cubicBezTo>
                  <a:cubicBezTo>
                    <a:pt x="333" y="64"/>
                    <a:pt x="269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909025" y="3104525"/>
              <a:ext cx="21775" cy="19000"/>
            </a:xfrm>
            <a:custGeom>
              <a:avLst/>
              <a:gdLst/>
              <a:ahLst/>
              <a:cxnLst/>
              <a:rect l="l" t="t" r="r" b="b"/>
              <a:pathLst>
                <a:path w="871" h="760" extrusionOk="0">
                  <a:moveTo>
                    <a:pt x="491" y="1"/>
                  </a:moveTo>
                  <a:cubicBezTo>
                    <a:pt x="158" y="1"/>
                    <a:pt x="0" y="412"/>
                    <a:pt x="238" y="650"/>
                  </a:cubicBezTo>
                  <a:cubicBezTo>
                    <a:pt x="314" y="726"/>
                    <a:pt x="406" y="760"/>
                    <a:pt x="496" y="760"/>
                  </a:cubicBezTo>
                  <a:cubicBezTo>
                    <a:pt x="688" y="760"/>
                    <a:pt x="871" y="607"/>
                    <a:pt x="871" y="381"/>
                  </a:cubicBezTo>
                  <a:cubicBezTo>
                    <a:pt x="871" y="175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98675" y="3704625"/>
              <a:ext cx="19825" cy="17000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44" y="0"/>
                  </a:moveTo>
                  <a:cubicBezTo>
                    <a:pt x="159" y="0"/>
                    <a:pt x="1" y="365"/>
                    <a:pt x="222" y="586"/>
                  </a:cubicBezTo>
                  <a:cubicBezTo>
                    <a:pt x="287" y="651"/>
                    <a:pt x="368" y="680"/>
                    <a:pt x="447" y="680"/>
                  </a:cubicBezTo>
                  <a:cubicBezTo>
                    <a:pt x="621" y="680"/>
                    <a:pt x="792" y="544"/>
                    <a:pt x="792" y="349"/>
                  </a:cubicBezTo>
                  <a:cubicBezTo>
                    <a:pt x="792" y="159"/>
                    <a:pt x="634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402625" y="3840400"/>
              <a:ext cx="7150" cy="7550"/>
            </a:xfrm>
            <a:custGeom>
              <a:avLst/>
              <a:gdLst/>
              <a:ahLst/>
              <a:cxnLst/>
              <a:rect l="l" t="t" r="r" b="b"/>
              <a:pathLst>
                <a:path w="286" h="302" extrusionOk="0">
                  <a:moveTo>
                    <a:pt x="143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301"/>
                    <a:pt x="143" y="301"/>
                  </a:cubicBezTo>
                  <a:cubicBezTo>
                    <a:pt x="222" y="285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184525" y="3534425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38" y="0"/>
                  </a:moveTo>
                  <a:cubicBezTo>
                    <a:pt x="111" y="0"/>
                    <a:pt x="0" y="95"/>
                    <a:pt x="0" y="222"/>
                  </a:cubicBezTo>
                  <a:cubicBezTo>
                    <a:pt x="0" y="348"/>
                    <a:pt x="111" y="443"/>
                    <a:pt x="238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33750" y="3415650"/>
              <a:ext cx="11125" cy="9500"/>
            </a:xfrm>
            <a:custGeom>
              <a:avLst/>
              <a:gdLst/>
              <a:ahLst/>
              <a:cxnLst/>
              <a:rect l="l" t="t" r="r" b="b"/>
              <a:pathLst>
                <a:path w="445" h="380" extrusionOk="0">
                  <a:moveTo>
                    <a:pt x="254" y="1"/>
                  </a:moveTo>
                  <a:cubicBezTo>
                    <a:pt x="96" y="1"/>
                    <a:pt x="1" y="207"/>
                    <a:pt x="127" y="318"/>
                  </a:cubicBezTo>
                  <a:cubicBezTo>
                    <a:pt x="165" y="361"/>
                    <a:pt x="213" y="380"/>
                    <a:pt x="261" y="380"/>
                  </a:cubicBezTo>
                  <a:cubicBezTo>
                    <a:pt x="354" y="380"/>
                    <a:pt x="444" y="306"/>
                    <a:pt x="444" y="191"/>
                  </a:cubicBezTo>
                  <a:cubicBezTo>
                    <a:pt x="444" y="96"/>
                    <a:pt x="365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1061425" y="3356675"/>
              <a:ext cx="24150" cy="20825"/>
            </a:xfrm>
            <a:custGeom>
              <a:avLst/>
              <a:gdLst/>
              <a:ahLst/>
              <a:cxnLst/>
              <a:rect l="l" t="t" r="r" b="b"/>
              <a:pathLst>
                <a:path w="966" h="833" extrusionOk="0">
                  <a:moveTo>
                    <a:pt x="554" y="1"/>
                  </a:moveTo>
                  <a:cubicBezTo>
                    <a:pt x="190" y="1"/>
                    <a:pt x="0" y="444"/>
                    <a:pt x="253" y="713"/>
                  </a:cubicBezTo>
                  <a:cubicBezTo>
                    <a:pt x="340" y="795"/>
                    <a:pt x="446" y="832"/>
                    <a:pt x="548" y="832"/>
                  </a:cubicBezTo>
                  <a:cubicBezTo>
                    <a:pt x="763" y="832"/>
                    <a:pt x="966" y="670"/>
                    <a:pt x="966" y="412"/>
                  </a:cubicBezTo>
                  <a:cubicBezTo>
                    <a:pt x="966" y="191"/>
                    <a:pt x="776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1219750" y="3343625"/>
              <a:ext cx="26550" cy="22425"/>
            </a:xfrm>
            <a:custGeom>
              <a:avLst/>
              <a:gdLst/>
              <a:ahLst/>
              <a:cxnLst/>
              <a:rect l="l" t="t" r="r" b="b"/>
              <a:pathLst>
                <a:path w="1062" h="897" extrusionOk="0">
                  <a:moveTo>
                    <a:pt x="602" y="0"/>
                  </a:moveTo>
                  <a:cubicBezTo>
                    <a:pt x="206" y="0"/>
                    <a:pt x="1" y="475"/>
                    <a:pt x="286" y="760"/>
                  </a:cubicBezTo>
                  <a:cubicBezTo>
                    <a:pt x="379" y="854"/>
                    <a:pt x="495" y="896"/>
                    <a:pt x="609" y="896"/>
                  </a:cubicBezTo>
                  <a:cubicBezTo>
                    <a:pt x="840" y="896"/>
                    <a:pt x="1061" y="720"/>
                    <a:pt x="1061" y="444"/>
                  </a:cubicBezTo>
                  <a:cubicBezTo>
                    <a:pt x="1061" y="206"/>
                    <a:pt x="856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90375" y="3857425"/>
              <a:ext cx="9900" cy="9925"/>
            </a:xfrm>
            <a:custGeom>
              <a:avLst/>
              <a:gdLst/>
              <a:ahLst/>
              <a:cxnLst/>
              <a:rect l="l" t="t" r="r" b="b"/>
              <a:pathLst>
                <a:path w="396" h="397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01"/>
                    <a:pt x="95" y="396"/>
                    <a:pt x="206" y="396"/>
                  </a:cubicBezTo>
                  <a:cubicBezTo>
                    <a:pt x="301" y="396"/>
                    <a:pt x="396" y="301"/>
                    <a:pt x="396" y="206"/>
                  </a:cubicBezTo>
                  <a:cubicBezTo>
                    <a:pt x="396" y="95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733650" y="3299675"/>
              <a:ext cx="24175" cy="21000"/>
            </a:xfrm>
            <a:custGeom>
              <a:avLst/>
              <a:gdLst/>
              <a:ahLst/>
              <a:cxnLst/>
              <a:rect l="l" t="t" r="r" b="b"/>
              <a:pathLst>
                <a:path w="967" h="840" extrusionOk="0">
                  <a:moveTo>
                    <a:pt x="555" y="1"/>
                  </a:moveTo>
                  <a:cubicBezTo>
                    <a:pt x="175" y="17"/>
                    <a:pt x="1" y="460"/>
                    <a:pt x="254" y="713"/>
                  </a:cubicBezTo>
                  <a:cubicBezTo>
                    <a:pt x="342" y="801"/>
                    <a:pt x="448" y="840"/>
                    <a:pt x="552" y="840"/>
                  </a:cubicBezTo>
                  <a:cubicBezTo>
                    <a:pt x="765" y="840"/>
                    <a:pt x="967" y="674"/>
                    <a:pt x="967" y="428"/>
                  </a:cubicBezTo>
                  <a:cubicBezTo>
                    <a:pt x="967" y="191"/>
                    <a:pt x="77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642225" y="3925200"/>
              <a:ext cx="9325" cy="8925"/>
            </a:xfrm>
            <a:custGeom>
              <a:avLst/>
              <a:gdLst/>
              <a:ahLst/>
              <a:cxnLst/>
              <a:rect l="l" t="t" r="r" b="b"/>
              <a:pathLst>
                <a:path w="373" h="357" extrusionOk="0">
                  <a:moveTo>
                    <a:pt x="184" y="1"/>
                  </a:moveTo>
                  <a:cubicBezTo>
                    <a:pt x="103" y="1"/>
                    <a:pt x="24" y="52"/>
                    <a:pt x="16" y="155"/>
                  </a:cubicBezTo>
                  <a:cubicBezTo>
                    <a:pt x="0" y="290"/>
                    <a:pt x="91" y="357"/>
                    <a:pt x="184" y="357"/>
                  </a:cubicBezTo>
                  <a:cubicBezTo>
                    <a:pt x="277" y="357"/>
                    <a:pt x="372" y="290"/>
                    <a:pt x="364" y="155"/>
                  </a:cubicBezTo>
                  <a:cubicBezTo>
                    <a:pt x="349" y="52"/>
                    <a:pt x="265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1184125" y="2779550"/>
              <a:ext cx="6750" cy="7150"/>
            </a:xfrm>
            <a:custGeom>
              <a:avLst/>
              <a:gdLst/>
              <a:ahLst/>
              <a:cxnLst/>
              <a:rect l="l" t="t" r="r" b="b"/>
              <a:pathLst>
                <a:path w="270" h="286" extrusionOk="0">
                  <a:moveTo>
                    <a:pt x="127" y="0"/>
                  </a:moveTo>
                  <a:cubicBezTo>
                    <a:pt x="64" y="0"/>
                    <a:pt x="1" y="64"/>
                    <a:pt x="1" y="143"/>
                  </a:cubicBezTo>
                  <a:cubicBezTo>
                    <a:pt x="1" y="222"/>
                    <a:pt x="64" y="285"/>
                    <a:pt x="127" y="285"/>
                  </a:cubicBezTo>
                  <a:cubicBezTo>
                    <a:pt x="206" y="285"/>
                    <a:pt x="270" y="222"/>
                    <a:pt x="270" y="143"/>
                  </a:cubicBezTo>
                  <a:cubicBezTo>
                    <a:pt x="270" y="64"/>
                    <a:pt x="206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647750" y="312155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50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1249450" y="3503150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0"/>
                  </a:moveTo>
                  <a:cubicBezTo>
                    <a:pt x="79" y="0"/>
                    <a:pt x="0" y="79"/>
                    <a:pt x="0" y="174"/>
                  </a:cubicBezTo>
                  <a:cubicBezTo>
                    <a:pt x="0" y="269"/>
                    <a:pt x="79" y="349"/>
                    <a:pt x="174" y="349"/>
                  </a:cubicBezTo>
                  <a:cubicBezTo>
                    <a:pt x="269" y="349"/>
                    <a:pt x="348" y="269"/>
                    <a:pt x="348" y="174"/>
                  </a:cubicBezTo>
                  <a:cubicBezTo>
                    <a:pt x="348" y="79"/>
                    <a:pt x="269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666375" y="33428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54"/>
                    <a:pt x="79" y="333"/>
                    <a:pt x="174" y="333"/>
                  </a:cubicBezTo>
                  <a:cubicBezTo>
                    <a:pt x="253" y="333"/>
                    <a:pt x="333" y="254"/>
                    <a:pt x="333" y="175"/>
                  </a:cubicBezTo>
                  <a:cubicBezTo>
                    <a:pt x="333" y="80"/>
                    <a:pt x="253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764150" y="3195175"/>
              <a:ext cx="21775" cy="18700"/>
            </a:xfrm>
            <a:custGeom>
              <a:avLst/>
              <a:gdLst/>
              <a:ahLst/>
              <a:cxnLst/>
              <a:rect l="l" t="t" r="r" b="b"/>
              <a:pathLst>
                <a:path w="871" h="748" extrusionOk="0">
                  <a:moveTo>
                    <a:pt x="507" y="1"/>
                  </a:moveTo>
                  <a:cubicBezTo>
                    <a:pt x="174" y="1"/>
                    <a:pt x="0" y="412"/>
                    <a:pt x="238" y="634"/>
                  </a:cubicBezTo>
                  <a:cubicBezTo>
                    <a:pt x="316" y="713"/>
                    <a:pt x="412" y="748"/>
                    <a:pt x="505" y="748"/>
                  </a:cubicBezTo>
                  <a:cubicBezTo>
                    <a:pt x="693" y="748"/>
                    <a:pt x="871" y="603"/>
                    <a:pt x="871" y="381"/>
                  </a:cubicBezTo>
                  <a:cubicBezTo>
                    <a:pt x="871" y="175"/>
                    <a:pt x="713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772150" y="3948075"/>
              <a:ext cx="5475" cy="4025"/>
            </a:xfrm>
            <a:custGeom>
              <a:avLst/>
              <a:gdLst/>
              <a:ahLst/>
              <a:cxnLst/>
              <a:rect l="l" t="t" r="r" b="b"/>
              <a:pathLst>
                <a:path w="219" h="161" extrusionOk="0">
                  <a:moveTo>
                    <a:pt x="123" y="0"/>
                  </a:moveTo>
                  <a:cubicBezTo>
                    <a:pt x="1" y="0"/>
                    <a:pt x="124" y="161"/>
                    <a:pt x="187" y="161"/>
                  </a:cubicBezTo>
                  <a:cubicBezTo>
                    <a:pt x="205" y="161"/>
                    <a:pt x="218" y="147"/>
                    <a:pt x="218" y="111"/>
                  </a:cubicBezTo>
                  <a:cubicBezTo>
                    <a:pt x="218" y="48"/>
                    <a:pt x="171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97250" y="3092650"/>
              <a:ext cx="12275" cy="10450"/>
            </a:xfrm>
            <a:custGeom>
              <a:avLst/>
              <a:gdLst/>
              <a:ahLst/>
              <a:cxnLst/>
              <a:rect l="l" t="t" r="r" b="b"/>
              <a:pathLst>
                <a:path w="491" h="418" extrusionOk="0">
                  <a:moveTo>
                    <a:pt x="285" y="1"/>
                  </a:moveTo>
                  <a:cubicBezTo>
                    <a:pt x="111" y="1"/>
                    <a:pt x="0" y="222"/>
                    <a:pt x="127" y="349"/>
                  </a:cubicBezTo>
                  <a:cubicBezTo>
                    <a:pt x="169" y="397"/>
                    <a:pt x="224" y="418"/>
                    <a:pt x="277" y="418"/>
                  </a:cubicBezTo>
                  <a:cubicBezTo>
                    <a:pt x="385" y="418"/>
                    <a:pt x="491" y="333"/>
                    <a:pt x="491" y="207"/>
                  </a:cubicBezTo>
                  <a:cubicBezTo>
                    <a:pt x="491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1128300" y="30613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3" y="1"/>
                  </a:moveTo>
                  <a:cubicBezTo>
                    <a:pt x="112" y="1"/>
                    <a:pt x="1" y="270"/>
                    <a:pt x="159" y="428"/>
                  </a:cubicBezTo>
                  <a:cubicBezTo>
                    <a:pt x="211" y="480"/>
                    <a:pt x="274" y="503"/>
                    <a:pt x="336" y="503"/>
                  </a:cubicBezTo>
                  <a:cubicBezTo>
                    <a:pt x="464" y="503"/>
                    <a:pt x="587" y="404"/>
                    <a:pt x="587" y="254"/>
                  </a:cubicBezTo>
                  <a:cubicBezTo>
                    <a:pt x="587" y="112"/>
                    <a:pt x="47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270025" y="373945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81" y="1"/>
                  </a:moveTo>
                  <a:cubicBezTo>
                    <a:pt x="222" y="1"/>
                    <a:pt x="0" y="555"/>
                    <a:pt x="317" y="872"/>
                  </a:cubicBezTo>
                  <a:cubicBezTo>
                    <a:pt x="420" y="980"/>
                    <a:pt x="548" y="1028"/>
                    <a:pt x="675" y="1028"/>
                  </a:cubicBezTo>
                  <a:cubicBezTo>
                    <a:pt x="936" y="1028"/>
                    <a:pt x="1188" y="822"/>
                    <a:pt x="1188" y="523"/>
                  </a:cubicBezTo>
                  <a:cubicBezTo>
                    <a:pt x="1188" y="238"/>
                    <a:pt x="966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602125" y="3197550"/>
              <a:ext cx="5575" cy="5575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12" y="1"/>
                  </a:moveTo>
                  <a:cubicBezTo>
                    <a:pt x="48" y="1"/>
                    <a:pt x="1" y="64"/>
                    <a:pt x="1" y="111"/>
                  </a:cubicBezTo>
                  <a:cubicBezTo>
                    <a:pt x="1" y="175"/>
                    <a:pt x="48" y="222"/>
                    <a:pt x="112" y="222"/>
                  </a:cubicBezTo>
                  <a:cubicBezTo>
                    <a:pt x="159" y="222"/>
                    <a:pt x="223" y="175"/>
                    <a:pt x="223" y="111"/>
                  </a:cubicBezTo>
                  <a:cubicBezTo>
                    <a:pt x="223" y="64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967600" y="345642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59" y="1"/>
                  </a:moveTo>
                  <a:cubicBezTo>
                    <a:pt x="64" y="1"/>
                    <a:pt x="1" y="80"/>
                    <a:pt x="1" y="175"/>
                  </a:cubicBezTo>
                  <a:cubicBezTo>
                    <a:pt x="1" y="270"/>
                    <a:pt x="64" y="333"/>
                    <a:pt x="159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69000" y="3438625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3" y="0"/>
                    <a:pt x="0" y="159"/>
                    <a:pt x="95" y="238"/>
                  </a:cubicBezTo>
                  <a:cubicBezTo>
                    <a:pt x="121" y="269"/>
                    <a:pt x="157" y="284"/>
                    <a:pt x="192" y="284"/>
                  </a:cubicBezTo>
                  <a:cubicBezTo>
                    <a:pt x="262" y="284"/>
                    <a:pt x="333" y="227"/>
                    <a:pt x="333" y="143"/>
                  </a:cubicBezTo>
                  <a:cubicBezTo>
                    <a:pt x="333" y="64"/>
                    <a:pt x="269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003225" y="3739850"/>
              <a:ext cx="24575" cy="20625"/>
            </a:xfrm>
            <a:custGeom>
              <a:avLst/>
              <a:gdLst/>
              <a:ahLst/>
              <a:cxnLst/>
              <a:rect l="l" t="t" r="r" b="b"/>
              <a:pathLst>
                <a:path w="983" h="825" extrusionOk="0">
                  <a:moveTo>
                    <a:pt x="555" y="1"/>
                  </a:moveTo>
                  <a:cubicBezTo>
                    <a:pt x="191" y="1"/>
                    <a:pt x="1" y="444"/>
                    <a:pt x="270" y="697"/>
                  </a:cubicBezTo>
                  <a:cubicBezTo>
                    <a:pt x="352" y="785"/>
                    <a:pt x="457" y="824"/>
                    <a:pt x="560" y="824"/>
                  </a:cubicBezTo>
                  <a:cubicBezTo>
                    <a:pt x="774" y="824"/>
                    <a:pt x="982" y="658"/>
                    <a:pt x="982" y="412"/>
                  </a:cubicBezTo>
                  <a:cubicBezTo>
                    <a:pt x="982" y="175"/>
                    <a:pt x="792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766525" y="2803300"/>
              <a:ext cx="10300" cy="845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238" y="0"/>
                  </a:moveTo>
                  <a:cubicBezTo>
                    <a:pt x="79" y="0"/>
                    <a:pt x="0" y="175"/>
                    <a:pt x="111" y="285"/>
                  </a:cubicBezTo>
                  <a:cubicBezTo>
                    <a:pt x="147" y="322"/>
                    <a:pt x="192" y="338"/>
                    <a:pt x="236" y="338"/>
                  </a:cubicBezTo>
                  <a:cubicBezTo>
                    <a:pt x="326" y="338"/>
                    <a:pt x="412" y="270"/>
                    <a:pt x="412" y="175"/>
                  </a:cubicBezTo>
                  <a:cubicBezTo>
                    <a:pt x="412" y="80"/>
                    <a:pt x="33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408175" y="27554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127" y="1"/>
                  </a:moveTo>
                  <a:cubicBezTo>
                    <a:pt x="64" y="1"/>
                    <a:pt x="0" y="48"/>
                    <a:pt x="0" y="127"/>
                  </a:cubicBezTo>
                  <a:cubicBezTo>
                    <a:pt x="0" y="191"/>
                    <a:pt x="64" y="254"/>
                    <a:pt x="127" y="254"/>
                  </a:cubicBezTo>
                  <a:cubicBezTo>
                    <a:pt x="206" y="254"/>
                    <a:pt x="254" y="191"/>
                    <a:pt x="254" y="127"/>
                  </a:cubicBezTo>
                  <a:cubicBezTo>
                    <a:pt x="254" y="48"/>
                    <a:pt x="206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555025" y="2666325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32" y="1"/>
                  </a:moveTo>
                  <a:cubicBezTo>
                    <a:pt x="16" y="1"/>
                    <a:pt x="1" y="17"/>
                    <a:pt x="1" y="17"/>
                  </a:cubicBezTo>
                  <a:cubicBezTo>
                    <a:pt x="1" y="33"/>
                    <a:pt x="16" y="48"/>
                    <a:pt x="32" y="48"/>
                  </a:cubicBezTo>
                  <a:cubicBezTo>
                    <a:pt x="48" y="48"/>
                    <a:pt x="64" y="33"/>
                    <a:pt x="64" y="17"/>
                  </a:cubicBezTo>
                  <a:cubicBezTo>
                    <a:pt x="64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902275" y="3326600"/>
              <a:ext cx="18650" cy="19025"/>
            </a:xfrm>
            <a:custGeom>
              <a:avLst/>
              <a:gdLst/>
              <a:ahLst/>
              <a:cxnLst/>
              <a:rect l="l" t="t" r="r" b="b"/>
              <a:pathLst>
                <a:path w="746" h="761" extrusionOk="0">
                  <a:moveTo>
                    <a:pt x="381" y="0"/>
                  </a:moveTo>
                  <a:cubicBezTo>
                    <a:pt x="159" y="0"/>
                    <a:pt x="1" y="175"/>
                    <a:pt x="1" y="380"/>
                  </a:cubicBezTo>
                  <a:cubicBezTo>
                    <a:pt x="1" y="586"/>
                    <a:pt x="159" y="760"/>
                    <a:pt x="381" y="760"/>
                  </a:cubicBezTo>
                  <a:cubicBezTo>
                    <a:pt x="587" y="760"/>
                    <a:pt x="745" y="586"/>
                    <a:pt x="745" y="380"/>
                  </a:cubicBezTo>
                  <a:cubicBezTo>
                    <a:pt x="745" y="175"/>
                    <a:pt x="587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958100" y="3495625"/>
              <a:ext cx="9525" cy="9925"/>
            </a:xfrm>
            <a:custGeom>
              <a:avLst/>
              <a:gdLst/>
              <a:ahLst/>
              <a:cxnLst/>
              <a:rect l="l" t="t" r="r" b="b"/>
              <a:pathLst>
                <a:path w="381" h="397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96"/>
                    <a:pt x="190" y="396"/>
                  </a:cubicBezTo>
                  <a:cubicBezTo>
                    <a:pt x="301" y="396"/>
                    <a:pt x="381" y="301"/>
                    <a:pt x="381" y="190"/>
                  </a:cubicBezTo>
                  <a:cubicBezTo>
                    <a:pt x="381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1296150" y="2721750"/>
              <a:ext cx="2800" cy="2050"/>
            </a:xfrm>
            <a:custGeom>
              <a:avLst/>
              <a:gdLst/>
              <a:ahLst/>
              <a:cxnLst/>
              <a:rect l="l" t="t" r="r" b="b"/>
              <a:pathLst>
                <a:path w="112" h="82" extrusionOk="0">
                  <a:moveTo>
                    <a:pt x="64" y="1"/>
                  </a:moveTo>
                  <a:cubicBezTo>
                    <a:pt x="0" y="1"/>
                    <a:pt x="69" y="82"/>
                    <a:pt x="99" y="82"/>
                  </a:cubicBezTo>
                  <a:cubicBezTo>
                    <a:pt x="106" y="82"/>
                    <a:pt x="111" y="77"/>
                    <a:pt x="111" y="64"/>
                  </a:cubicBezTo>
                  <a:cubicBezTo>
                    <a:pt x="111" y="32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016675" y="272255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80" y="0"/>
                  </a:moveTo>
                  <a:cubicBezTo>
                    <a:pt x="1" y="0"/>
                    <a:pt x="1" y="127"/>
                    <a:pt x="80" y="127"/>
                  </a:cubicBezTo>
                  <a:cubicBezTo>
                    <a:pt x="88" y="130"/>
                    <a:pt x="96" y="131"/>
                    <a:pt x="102" y="131"/>
                  </a:cubicBezTo>
                  <a:cubicBezTo>
                    <a:pt x="133" y="131"/>
                    <a:pt x="143" y="103"/>
                    <a:pt x="143" y="64"/>
                  </a:cubicBezTo>
                  <a:cubicBezTo>
                    <a:pt x="143" y="32"/>
                    <a:pt x="128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1730775" y="2933525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48" y="1"/>
                    <a:pt x="1" y="48"/>
                    <a:pt x="1" y="96"/>
                  </a:cubicBezTo>
                  <a:cubicBezTo>
                    <a:pt x="1" y="143"/>
                    <a:pt x="48" y="191"/>
                    <a:pt x="96" y="191"/>
                  </a:cubicBezTo>
                  <a:cubicBezTo>
                    <a:pt x="143" y="191"/>
                    <a:pt x="191" y="143"/>
                    <a:pt x="191" y="96"/>
                  </a:cubicBezTo>
                  <a:cubicBezTo>
                    <a:pt x="191" y="48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1373975" y="2675450"/>
              <a:ext cx="4125" cy="2875"/>
            </a:xfrm>
            <a:custGeom>
              <a:avLst/>
              <a:gdLst/>
              <a:ahLst/>
              <a:cxnLst/>
              <a:rect l="l" t="t" r="r" b="b"/>
              <a:pathLst>
                <a:path w="165" h="115" extrusionOk="0">
                  <a:moveTo>
                    <a:pt x="86" y="0"/>
                  </a:moveTo>
                  <a:cubicBezTo>
                    <a:pt x="0" y="0"/>
                    <a:pt x="95" y="114"/>
                    <a:pt x="142" y="114"/>
                  </a:cubicBezTo>
                  <a:cubicBezTo>
                    <a:pt x="155" y="114"/>
                    <a:pt x="165" y="104"/>
                    <a:pt x="165" y="79"/>
                  </a:cubicBezTo>
                  <a:cubicBezTo>
                    <a:pt x="165" y="32"/>
                    <a:pt x="133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59925" y="3642875"/>
              <a:ext cx="21400" cy="18425"/>
            </a:xfrm>
            <a:custGeom>
              <a:avLst/>
              <a:gdLst/>
              <a:ahLst/>
              <a:cxnLst/>
              <a:rect l="l" t="t" r="r" b="b"/>
              <a:pathLst>
                <a:path w="856" h="737" extrusionOk="0">
                  <a:moveTo>
                    <a:pt x="492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09" y="705"/>
                    <a:pt x="398" y="737"/>
                    <a:pt x="485" y="737"/>
                  </a:cubicBezTo>
                  <a:cubicBezTo>
                    <a:pt x="672" y="737"/>
                    <a:pt x="856" y="591"/>
                    <a:pt x="856" y="365"/>
                  </a:cubicBezTo>
                  <a:cubicBezTo>
                    <a:pt x="856" y="175"/>
                    <a:pt x="697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014700" y="324347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207" y="0"/>
                  </a:moveTo>
                  <a:cubicBezTo>
                    <a:pt x="96" y="0"/>
                    <a:pt x="1" y="95"/>
                    <a:pt x="1" y="206"/>
                  </a:cubicBezTo>
                  <a:cubicBezTo>
                    <a:pt x="1" y="301"/>
                    <a:pt x="96" y="396"/>
                    <a:pt x="207" y="396"/>
                  </a:cubicBezTo>
                  <a:cubicBezTo>
                    <a:pt x="317" y="396"/>
                    <a:pt x="397" y="301"/>
                    <a:pt x="397" y="206"/>
                  </a:cubicBezTo>
                  <a:cubicBezTo>
                    <a:pt x="397" y="95"/>
                    <a:pt x="317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1217775" y="3858200"/>
              <a:ext cx="10325" cy="10725"/>
            </a:xfrm>
            <a:custGeom>
              <a:avLst/>
              <a:gdLst/>
              <a:ahLst/>
              <a:cxnLst/>
              <a:rect l="l" t="t" r="r" b="b"/>
              <a:pathLst>
                <a:path w="413" h="429" extrusionOk="0">
                  <a:moveTo>
                    <a:pt x="206" y="1"/>
                  </a:moveTo>
                  <a:cubicBezTo>
                    <a:pt x="95" y="1"/>
                    <a:pt x="0" y="96"/>
                    <a:pt x="0" y="223"/>
                  </a:cubicBezTo>
                  <a:cubicBezTo>
                    <a:pt x="0" y="333"/>
                    <a:pt x="95" y="428"/>
                    <a:pt x="206" y="428"/>
                  </a:cubicBezTo>
                  <a:cubicBezTo>
                    <a:pt x="333" y="428"/>
                    <a:pt x="412" y="333"/>
                    <a:pt x="412" y="223"/>
                  </a:cubicBezTo>
                  <a:cubicBezTo>
                    <a:pt x="412" y="96"/>
                    <a:pt x="333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04475" y="3324625"/>
              <a:ext cx="10700" cy="9225"/>
            </a:xfrm>
            <a:custGeom>
              <a:avLst/>
              <a:gdLst/>
              <a:ahLst/>
              <a:cxnLst/>
              <a:rect l="l" t="t" r="r" b="b"/>
              <a:pathLst>
                <a:path w="428" h="369" extrusionOk="0">
                  <a:moveTo>
                    <a:pt x="238" y="0"/>
                  </a:moveTo>
                  <a:cubicBezTo>
                    <a:pt x="79" y="0"/>
                    <a:pt x="0" y="190"/>
                    <a:pt x="111" y="317"/>
                  </a:cubicBezTo>
                  <a:cubicBezTo>
                    <a:pt x="147" y="353"/>
                    <a:pt x="192" y="369"/>
                    <a:pt x="237" y="369"/>
                  </a:cubicBezTo>
                  <a:cubicBezTo>
                    <a:pt x="333" y="369"/>
                    <a:pt x="428" y="298"/>
                    <a:pt x="428" y="190"/>
                  </a:cubicBezTo>
                  <a:cubicBezTo>
                    <a:pt x="428" y="79"/>
                    <a:pt x="348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657350" y="2901175"/>
              <a:ext cx="3800" cy="3000"/>
            </a:xfrm>
            <a:custGeom>
              <a:avLst/>
              <a:gdLst/>
              <a:ahLst/>
              <a:cxnLst/>
              <a:rect l="l" t="t" r="r" b="b"/>
              <a:pathLst>
                <a:path w="152" h="120" extrusionOk="0">
                  <a:moveTo>
                    <a:pt x="80" y="0"/>
                  </a:moveTo>
                  <a:cubicBezTo>
                    <a:pt x="48" y="0"/>
                    <a:pt x="16" y="20"/>
                    <a:pt x="9" y="60"/>
                  </a:cubicBezTo>
                  <a:cubicBezTo>
                    <a:pt x="1" y="99"/>
                    <a:pt x="36" y="119"/>
                    <a:pt x="74" y="119"/>
                  </a:cubicBezTo>
                  <a:cubicBezTo>
                    <a:pt x="111" y="119"/>
                    <a:pt x="151" y="99"/>
                    <a:pt x="151" y="60"/>
                  </a:cubicBezTo>
                  <a:cubicBezTo>
                    <a:pt x="143" y="20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635775" y="3244650"/>
              <a:ext cx="10725" cy="10725"/>
            </a:xfrm>
            <a:custGeom>
              <a:avLst/>
              <a:gdLst/>
              <a:ahLst/>
              <a:cxnLst/>
              <a:rect l="l" t="t" r="r" b="b"/>
              <a:pathLst>
                <a:path w="429" h="429" extrusionOk="0">
                  <a:moveTo>
                    <a:pt x="207" y="1"/>
                  </a:moveTo>
                  <a:cubicBezTo>
                    <a:pt x="96" y="1"/>
                    <a:pt x="1" y="96"/>
                    <a:pt x="1" y="207"/>
                  </a:cubicBezTo>
                  <a:cubicBezTo>
                    <a:pt x="1" y="333"/>
                    <a:pt x="96" y="428"/>
                    <a:pt x="207" y="428"/>
                  </a:cubicBezTo>
                  <a:cubicBezTo>
                    <a:pt x="333" y="428"/>
                    <a:pt x="428" y="333"/>
                    <a:pt x="428" y="207"/>
                  </a:cubicBezTo>
                  <a:cubicBezTo>
                    <a:pt x="428" y="96"/>
                    <a:pt x="333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96350" y="3800825"/>
              <a:ext cx="22575" cy="19075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07" y="0"/>
                  </a:moveTo>
                  <a:cubicBezTo>
                    <a:pt x="175" y="0"/>
                    <a:pt x="0" y="412"/>
                    <a:pt x="238" y="649"/>
                  </a:cubicBezTo>
                  <a:cubicBezTo>
                    <a:pt x="316" y="727"/>
                    <a:pt x="414" y="762"/>
                    <a:pt x="511" y="762"/>
                  </a:cubicBezTo>
                  <a:cubicBezTo>
                    <a:pt x="710" y="762"/>
                    <a:pt x="903" y="614"/>
                    <a:pt x="903" y="380"/>
                  </a:cubicBezTo>
                  <a:cubicBezTo>
                    <a:pt x="903" y="174"/>
                    <a:pt x="729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93025" y="3294925"/>
              <a:ext cx="16650" cy="14200"/>
            </a:xfrm>
            <a:custGeom>
              <a:avLst/>
              <a:gdLst/>
              <a:ahLst/>
              <a:cxnLst/>
              <a:rect l="l" t="t" r="r" b="b"/>
              <a:pathLst>
                <a:path w="666" h="568" extrusionOk="0">
                  <a:moveTo>
                    <a:pt x="381" y="1"/>
                  </a:moveTo>
                  <a:cubicBezTo>
                    <a:pt x="128" y="1"/>
                    <a:pt x="1" y="302"/>
                    <a:pt x="191" y="476"/>
                  </a:cubicBezTo>
                  <a:cubicBezTo>
                    <a:pt x="249" y="539"/>
                    <a:pt x="321" y="567"/>
                    <a:pt x="391" y="567"/>
                  </a:cubicBezTo>
                  <a:cubicBezTo>
                    <a:pt x="532" y="567"/>
                    <a:pt x="666" y="455"/>
                    <a:pt x="666" y="286"/>
                  </a:cubicBezTo>
                  <a:cubicBezTo>
                    <a:pt x="666" y="127"/>
                    <a:pt x="539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1169475" y="3498400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302" y="0"/>
                  </a:moveTo>
                  <a:cubicBezTo>
                    <a:pt x="127" y="0"/>
                    <a:pt x="1" y="127"/>
                    <a:pt x="1" y="285"/>
                  </a:cubicBezTo>
                  <a:cubicBezTo>
                    <a:pt x="1" y="444"/>
                    <a:pt x="127" y="586"/>
                    <a:pt x="302" y="586"/>
                  </a:cubicBezTo>
                  <a:cubicBezTo>
                    <a:pt x="460" y="586"/>
                    <a:pt x="587" y="444"/>
                    <a:pt x="587" y="285"/>
                  </a:cubicBezTo>
                  <a:cubicBezTo>
                    <a:pt x="587" y="127"/>
                    <a:pt x="460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233725" y="3708175"/>
              <a:ext cx="26825" cy="23000"/>
            </a:xfrm>
            <a:custGeom>
              <a:avLst/>
              <a:gdLst/>
              <a:ahLst/>
              <a:cxnLst/>
              <a:rect l="l" t="t" r="r" b="b"/>
              <a:pathLst>
                <a:path w="1073" h="920" extrusionOk="0">
                  <a:moveTo>
                    <a:pt x="639" y="0"/>
                  </a:moveTo>
                  <a:cubicBezTo>
                    <a:pt x="630" y="0"/>
                    <a:pt x="622" y="0"/>
                    <a:pt x="613" y="1"/>
                  </a:cubicBezTo>
                  <a:cubicBezTo>
                    <a:pt x="607" y="1"/>
                    <a:pt x="601" y="1"/>
                    <a:pt x="594" y="1"/>
                  </a:cubicBezTo>
                  <a:cubicBezTo>
                    <a:pt x="195" y="1"/>
                    <a:pt x="0" y="496"/>
                    <a:pt x="281" y="777"/>
                  </a:cubicBezTo>
                  <a:cubicBezTo>
                    <a:pt x="380" y="876"/>
                    <a:pt x="499" y="920"/>
                    <a:pt x="615" y="920"/>
                  </a:cubicBezTo>
                  <a:cubicBezTo>
                    <a:pt x="851" y="920"/>
                    <a:pt x="1072" y="736"/>
                    <a:pt x="1072" y="460"/>
                  </a:cubicBezTo>
                  <a:cubicBezTo>
                    <a:pt x="1072" y="215"/>
                    <a:pt x="880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381750" y="3213100"/>
              <a:ext cx="12700" cy="11600"/>
            </a:xfrm>
            <a:custGeom>
              <a:avLst/>
              <a:gdLst/>
              <a:ahLst/>
              <a:cxnLst/>
              <a:rect l="l" t="t" r="r" b="b"/>
              <a:pathLst>
                <a:path w="508" h="464" extrusionOk="0">
                  <a:moveTo>
                    <a:pt x="254" y="0"/>
                  </a:moveTo>
                  <a:cubicBezTo>
                    <a:pt x="127" y="0"/>
                    <a:pt x="1" y="83"/>
                    <a:pt x="17" y="249"/>
                  </a:cubicBezTo>
                  <a:cubicBezTo>
                    <a:pt x="32" y="392"/>
                    <a:pt x="143" y="463"/>
                    <a:pt x="254" y="463"/>
                  </a:cubicBezTo>
                  <a:cubicBezTo>
                    <a:pt x="365" y="463"/>
                    <a:pt x="476" y="392"/>
                    <a:pt x="492" y="249"/>
                  </a:cubicBezTo>
                  <a:cubicBezTo>
                    <a:pt x="507" y="83"/>
                    <a:pt x="38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1180175" y="3820200"/>
              <a:ext cx="10700" cy="9250"/>
            </a:xfrm>
            <a:custGeom>
              <a:avLst/>
              <a:gdLst/>
              <a:ahLst/>
              <a:cxnLst/>
              <a:rect l="l" t="t" r="r" b="b"/>
              <a:pathLst>
                <a:path w="428" h="370" extrusionOk="0">
                  <a:moveTo>
                    <a:pt x="238" y="1"/>
                  </a:moveTo>
                  <a:cubicBezTo>
                    <a:pt x="79" y="1"/>
                    <a:pt x="0" y="207"/>
                    <a:pt x="111" y="318"/>
                  </a:cubicBezTo>
                  <a:cubicBezTo>
                    <a:pt x="147" y="353"/>
                    <a:pt x="192" y="369"/>
                    <a:pt x="238" y="369"/>
                  </a:cubicBezTo>
                  <a:cubicBezTo>
                    <a:pt x="333" y="369"/>
                    <a:pt x="428" y="298"/>
                    <a:pt x="428" y="191"/>
                  </a:cubicBezTo>
                  <a:cubicBezTo>
                    <a:pt x="428" y="80"/>
                    <a:pt x="349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80875" y="3082750"/>
              <a:ext cx="12675" cy="10975"/>
            </a:xfrm>
            <a:custGeom>
              <a:avLst/>
              <a:gdLst/>
              <a:ahLst/>
              <a:cxnLst/>
              <a:rect l="l" t="t" r="r" b="b"/>
              <a:pathLst>
                <a:path w="507" h="439" extrusionOk="0">
                  <a:moveTo>
                    <a:pt x="285" y="1"/>
                  </a:moveTo>
                  <a:cubicBezTo>
                    <a:pt x="95" y="1"/>
                    <a:pt x="0" y="238"/>
                    <a:pt x="127" y="381"/>
                  </a:cubicBezTo>
                  <a:cubicBezTo>
                    <a:pt x="171" y="421"/>
                    <a:pt x="225" y="439"/>
                    <a:pt x="279" y="439"/>
                  </a:cubicBezTo>
                  <a:cubicBezTo>
                    <a:pt x="395" y="439"/>
                    <a:pt x="507" y="353"/>
                    <a:pt x="507" y="223"/>
                  </a:cubicBezTo>
                  <a:cubicBezTo>
                    <a:pt x="507" y="96"/>
                    <a:pt x="412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935525" y="3373300"/>
              <a:ext cx="26950" cy="23125"/>
            </a:xfrm>
            <a:custGeom>
              <a:avLst/>
              <a:gdLst/>
              <a:ahLst/>
              <a:cxnLst/>
              <a:rect l="l" t="t" r="r" b="b"/>
              <a:pathLst>
                <a:path w="1078" h="925" extrusionOk="0">
                  <a:moveTo>
                    <a:pt x="618" y="1"/>
                  </a:moveTo>
                  <a:cubicBezTo>
                    <a:pt x="207" y="1"/>
                    <a:pt x="1" y="492"/>
                    <a:pt x="302" y="792"/>
                  </a:cubicBezTo>
                  <a:cubicBezTo>
                    <a:pt x="393" y="884"/>
                    <a:pt x="505" y="925"/>
                    <a:pt x="616" y="925"/>
                  </a:cubicBezTo>
                  <a:cubicBezTo>
                    <a:pt x="851" y="925"/>
                    <a:pt x="1078" y="740"/>
                    <a:pt x="1078" y="460"/>
                  </a:cubicBezTo>
                  <a:cubicBezTo>
                    <a:pt x="1078" y="207"/>
                    <a:pt x="872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953350" y="36432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95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95"/>
                    <a:pt x="301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48700" y="3100575"/>
              <a:ext cx="7550" cy="7150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80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301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63500" y="3366175"/>
              <a:ext cx="8325" cy="8350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174" y="1"/>
                  </a:moveTo>
                  <a:cubicBezTo>
                    <a:pt x="79" y="1"/>
                    <a:pt x="0" y="80"/>
                    <a:pt x="0" y="175"/>
                  </a:cubicBezTo>
                  <a:cubicBezTo>
                    <a:pt x="0" y="270"/>
                    <a:pt x="79" y="333"/>
                    <a:pt x="174" y="333"/>
                  </a:cubicBezTo>
                  <a:cubicBezTo>
                    <a:pt x="254" y="333"/>
                    <a:pt x="333" y="270"/>
                    <a:pt x="333" y="175"/>
                  </a:cubicBezTo>
                  <a:cubicBezTo>
                    <a:pt x="333" y="80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1293775" y="33372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4" y="1"/>
                  </a:moveTo>
                  <a:cubicBezTo>
                    <a:pt x="95" y="1"/>
                    <a:pt x="0" y="207"/>
                    <a:pt x="127" y="318"/>
                  </a:cubicBezTo>
                  <a:cubicBezTo>
                    <a:pt x="163" y="353"/>
                    <a:pt x="208" y="369"/>
                    <a:pt x="254" y="369"/>
                  </a:cubicBezTo>
                  <a:cubicBezTo>
                    <a:pt x="349" y="369"/>
                    <a:pt x="444" y="298"/>
                    <a:pt x="444" y="191"/>
                  </a:cubicBezTo>
                  <a:cubicBezTo>
                    <a:pt x="428" y="80"/>
                    <a:pt x="349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1074075" y="3763200"/>
              <a:ext cx="13100" cy="11225"/>
            </a:xfrm>
            <a:custGeom>
              <a:avLst/>
              <a:gdLst/>
              <a:ahLst/>
              <a:cxnLst/>
              <a:rect l="l" t="t" r="r" b="b"/>
              <a:pathLst>
                <a:path w="524" h="449" extrusionOk="0">
                  <a:moveTo>
                    <a:pt x="302" y="1"/>
                  </a:moveTo>
                  <a:cubicBezTo>
                    <a:pt x="96" y="1"/>
                    <a:pt x="1" y="238"/>
                    <a:pt x="143" y="381"/>
                  </a:cubicBezTo>
                  <a:cubicBezTo>
                    <a:pt x="190" y="428"/>
                    <a:pt x="247" y="449"/>
                    <a:pt x="303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112"/>
                    <a:pt x="412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02925" y="3041600"/>
              <a:ext cx="13100" cy="11125"/>
            </a:xfrm>
            <a:custGeom>
              <a:avLst/>
              <a:gdLst/>
              <a:ahLst/>
              <a:cxnLst/>
              <a:rect l="l" t="t" r="r" b="b"/>
              <a:pathLst>
                <a:path w="524" h="445" extrusionOk="0">
                  <a:moveTo>
                    <a:pt x="302" y="0"/>
                  </a:moveTo>
                  <a:cubicBezTo>
                    <a:pt x="96" y="0"/>
                    <a:pt x="1" y="238"/>
                    <a:pt x="143" y="380"/>
                  </a:cubicBezTo>
                  <a:cubicBezTo>
                    <a:pt x="188" y="425"/>
                    <a:pt x="243" y="445"/>
                    <a:pt x="296" y="445"/>
                  </a:cubicBezTo>
                  <a:cubicBezTo>
                    <a:pt x="412" y="445"/>
                    <a:pt x="523" y="352"/>
                    <a:pt x="523" y="222"/>
                  </a:cubicBezTo>
                  <a:cubicBezTo>
                    <a:pt x="523" y="95"/>
                    <a:pt x="412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158000" y="3555800"/>
              <a:ext cx="31300" cy="26850"/>
            </a:xfrm>
            <a:custGeom>
              <a:avLst/>
              <a:gdLst/>
              <a:ahLst/>
              <a:cxnLst/>
              <a:rect l="l" t="t" r="r" b="b"/>
              <a:pathLst>
                <a:path w="1252" h="1074" extrusionOk="0">
                  <a:moveTo>
                    <a:pt x="713" y="0"/>
                  </a:moveTo>
                  <a:cubicBezTo>
                    <a:pt x="238" y="0"/>
                    <a:pt x="0" y="586"/>
                    <a:pt x="349" y="918"/>
                  </a:cubicBezTo>
                  <a:cubicBezTo>
                    <a:pt x="456" y="1025"/>
                    <a:pt x="587" y="1073"/>
                    <a:pt x="717" y="1073"/>
                  </a:cubicBezTo>
                  <a:cubicBezTo>
                    <a:pt x="989" y="1073"/>
                    <a:pt x="1251" y="860"/>
                    <a:pt x="1251" y="538"/>
                  </a:cubicBezTo>
                  <a:cubicBezTo>
                    <a:pt x="1251" y="238"/>
                    <a:pt x="1014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37375" y="3065750"/>
              <a:ext cx="10300" cy="9100"/>
            </a:xfrm>
            <a:custGeom>
              <a:avLst/>
              <a:gdLst/>
              <a:ahLst/>
              <a:cxnLst/>
              <a:rect l="l" t="t" r="r" b="b"/>
              <a:pathLst>
                <a:path w="412" h="364" extrusionOk="0">
                  <a:moveTo>
                    <a:pt x="238" y="0"/>
                  </a:moveTo>
                  <a:cubicBezTo>
                    <a:pt x="79" y="0"/>
                    <a:pt x="0" y="190"/>
                    <a:pt x="111" y="301"/>
                  </a:cubicBezTo>
                  <a:cubicBezTo>
                    <a:pt x="149" y="344"/>
                    <a:pt x="197" y="364"/>
                    <a:pt x="243" y="364"/>
                  </a:cubicBezTo>
                  <a:cubicBezTo>
                    <a:pt x="330" y="364"/>
                    <a:pt x="412" y="294"/>
                    <a:pt x="412" y="190"/>
                  </a:cubicBezTo>
                  <a:cubicBezTo>
                    <a:pt x="412" y="79"/>
                    <a:pt x="33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1659725" y="3643950"/>
              <a:ext cx="6950" cy="6875"/>
            </a:xfrm>
            <a:custGeom>
              <a:avLst/>
              <a:gdLst/>
              <a:ahLst/>
              <a:cxnLst/>
              <a:rect l="l" t="t" r="r" b="b"/>
              <a:pathLst>
                <a:path w="278" h="275" extrusionOk="0">
                  <a:moveTo>
                    <a:pt x="137" y="1"/>
                  </a:moveTo>
                  <a:cubicBezTo>
                    <a:pt x="68" y="1"/>
                    <a:pt x="1" y="45"/>
                    <a:pt x="9" y="132"/>
                  </a:cubicBezTo>
                  <a:cubicBezTo>
                    <a:pt x="1" y="227"/>
                    <a:pt x="68" y="274"/>
                    <a:pt x="137" y="274"/>
                  </a:cubicBezTo>
                  <a:cubicBezTo>
                    <a:pt x="206" y="274"/>
                    <a:pt x="278" y="227"/>
                    <a:pt x="278" y="132"/>
                  </a:cubicBezTo>
                  <a:cubicBezTo>
                    <a:pt x="278" y="45"/>
                    <a:pt x="206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47650" y="3725200"/>
              <a:ext cx="27750" cy="23775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634" y="1"/>
                  </a:moveTo>
                  <a:cubicBezTo>
                    <a:pt x="223" y="1"/>
                    <a:pt x="1" y="523"/>
                    <a:pt x="302" y="808"/>
                  </a:cubicBezTo>
                  <a:cubicBezTo>
                    <a:pt x="400" y="907"/>
                    <a:pt x="520" y="951"/>
                    <a:pt x="638" y="951"/>
                  </a:cubicBezTo>
                  <a:cubicBezTo>
                    <a:pt x="880" y="951"/>
                    <a:pt x="1109" y="764"/>
                    <a:pt x="1109" y="476"/>
                  </a:cubicBezTo>
                  <a:cubicBezTo>
                    <a:pt x="1109" y="222"/>
                    <a:pt x="903" y="1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637900" y="3569250"/>
              <a:ext cx="5825" cy="4200"/>
            </a:xfrm>
            <a:custGeom>
              <a:avLst/>
              <a:gdLst/>
              <a:ahLst/>
              <a:cxnLst/>
              <a:rect l="l" t="t" r="r" b="b"/>
              <a:pathLst>
                <a:path w="233" h="168" extrusionOk="0">
                  <a:moveTo>
                    <a:pt x="122" y="0"/>
                  </a:moveTo>
                  <a:cubicBezTo>
                    <a:pt x="0" y="0"/>
                    <a:pt x="130" y="168"/>
                    <a:pt x="197" y="168"/>
                  </a:cubicBezTo>
                  <a:cubicBezTo>
                    <a:pt x="218" y="168"/>
                    <a:pt x="232" y="152"/>
                    <a:pt x="232" y="111"/>
                  </a:cubicBezTo>
                  <a:cubicBezTo>
                    <a:pt x="232" y="48"/>
                    <a:pt x="185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88475" y="38075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112" y="206"/>
                  </a:cubicBezTo>
                  <a:cubicBezTo>
                    <a:pt x="175" y="206"/>
                    <a:pt x="223" y="159"/>
                    <a:pt x="223" y="111"/>
                  </a:cubicBezTo>
                  <a:cubicBezTo>
                    <a:pt x="223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431925" y="2902650"/>
              <a:ext cx="6850" cy="4725"/>
            </a:xfrm>
            <a:custGeom>
              <a:avLst/>
              <a:gdLst/>
              <a:ahLst/>
              <a:cxnLst/>
              <a:rect l="l" t="t" r="r" b="b"/>
              <a:pathLst>
                <a:path w="274" h="189" extrusionOk="0">
                  <a:moveTo>
                    <a:pt x="147" y="1"/>
                  </a:moveTo>
                  <a:cubicBezTo>
                    <a:pt x="1" y="1"/>
                    <a:pt x="155" y="188"/>
                    <a:pt x="233" y="188"/>
                  </a:cubicBezTo>
                  <a:cubicBezTo>
                    <a:pt x="257" y="188"/>
                    <a:pt x="274" y="171"/>
                    <a:pt x="274" y="127"/>
                  </a:cubicBezTo>
                  <a:cubicBezTo>
                    <a:pt x="274" y="64"/>
                    <a:pt x="210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00150" y="3718475"/>
              <a:ext cx="9150" cy="8275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207" y="1"/>
                  </a:moveTo>
                  <a:cubicBezTo>
                    <a:pt x="64" y="1"/>
                    <a:pt x="1" y="175"/>
                    <a:pt x="96" y="286"/>
                  </a:cubicBezTo>
                  <a:cubicBezTo>
                    <a:pt x="127" y="317"/>
                    <a:pt x="166" y="331"/>
                    <a:pt x="205" y="331"/>
                  </a:cubicBezTo>
                  <a:cubicBezTo>
                    <a:pt x="286" y="331"/>
                    <a:pt x="365" y="271"/>
                    <a:pt x="365" y="175"/>
                  </a:cubicBezTo>
                  <a:cubicBezTo>
                    <a:pt x="365" y="80"/>
                    <a:pt x="30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436675" y="3437825"/>
              <a:ext cx="13475" cy="13875"/>
            </a:xfrm>
            <a:custGeom>
              <a:avLst/>
              <a:gdLst/>
              <a:ahLst/>
              <a:cxnLst/>
              <a:rect l="l" t="t" r="r" b="b"/>
              <a:pathLst>
                <a:path w="539" h="555" extrusionOk="0">
                  <a:moveTo>
                    <a:pt x="270" y="1"/>
                  </a:moveTo>
                  <a:cubicBezTo>
                    <a:pt x="127" y="1"/>
                    <a:pt x="0" y="127"/>
                    <a:pt x="0" y="270"/>
                  </a:cubicBezTo>
                  <a:cubicBezTo>
                    <a:pt x="0" y="428"/>
                    <a:pt x="127" y="555"/>
                    <a:pt x="270" y="555"/>
                  </a:cubicBezTo>
                  <a:cubicBezTo>
                    <a:pt x="428" y="555"/>
                    <a:pt x="539" y="428"/>
                    <a:pt x="539" y="270"/>
                  </a:cubicBezTo>
                  <a:cubicBezTo>
                    <a:pt x="539" y="127"/>
                    <a:pt x="42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04625" y="29968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85" y="0"/>
                  </a:moveTo>
                  <a:cubicBezTo>
                    <a:pt x="95" y="0"/>
                    <a:pt x="0" y="238"/>
                    <a:pt x="143" y="364"/>
                  </a:cubicBezTo>
                  <a:cubicBezTo>
                    <a:pt x="185" y="412"/>
                    <a:pt x="239" y="433"/>
                    <a:pt x="293" y="433"/>
                  </a:cubicBezTo>
                  <a:cubicBezTo>
                    <a:pt x="401" y="433"/>
                    <a:pt x="507" y="348"/>
                    <a:pt x="507" y="222"/>
                  </a:cubicBezTo>
                  <a:cubicBezTo>
                    <a:pt x="507" y="95"/>
                    <a:pt x="412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475175" y="3663450"/>
              <a:ext cx="14275" cy="14275"/>
            </a:xfrm>
            <a:custGeom>
              <a:avLst/>
              <a:gdLst/>
              <a:ahLst/>
              <a:cxnLst/>
              <a:rect l="l" t="t" r="r" b="b"/>
              <a:pathLst>
                <a:path w="571" h="571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44" y="571"/>
                    <a:pt x="570" y="444"/>
                    <a:pt x="570" y="286"/>
                  </a:cubicBezTo>
                  <a:cubicBezTo>
                    <a:pt x="570" y="127"/>
                    <a:pt x="444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901950" y="3442975"/>
              <a:ext cx="3425" cy="2375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73" y="0"/>
                  </a:moveTo>
                  <a:cubicBezTo>
                    <a:pt x="0" y="0"/>
                    <a:pt x="77" y="94"/>
                    <a:pt x="116" y="94"/>
                  </a:cubicBezTo>
                  <a:cubicBezTo>
                    <a:pt x="128" y="94"/>
                    <a:pt x="136" y="86"/>
                    <a:pt x="136" y="64"/>
                  </a:cubicBezTo>
                  <a:cubicBezTo>
                    <a:pt x="136" y="32"/>
                    <a:pt x="105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757400" y="3611600"/>
              <a:ext cx="20625" cy="17650"/>
            </a:xfrm>
            <a:custGeom>
              <a:avLst/>
              <a:gdLst/>
              <a:ahLst/>
              <a:cxnLst/>
              <a:rect l="l" t="t" r="r" b="b"/>
              <a:pathLst>
                <a:path w="825" h="706" extrusionOk="0">
                  <a:moveTo>
                    <a:pt x="476" y="1"/>
                  </a:moveTo>
                  <a:cubicBezTo>
                    <a:pt x="159" y="1"/>
                    <a:pt x="1" y="381"/>
                    <a:pt x="223" y="602"/>
                  </a:cubicBezTo>
                  <a:cubicBezTo>
                    <a:pt x="294" y="674"/>
                    <a:pt x="382" y="706"/>
                    <a:pt x="468" y="706"/>
                  </a:cubicBezTo>
                  <a:cubicBezTo>
                    <a:pt x="649" y="706"/>
                    <a:pt x="824" y="564"/>
                    <a:pt x="824" y="349"/>
                  </a:cubicBezTo>
                  <a:cubicBezTo>
                    <a:pt x="824" y="159"/>
                    <a:pt x="666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895950" y="3071675"/>
              <a:ext cx="8350" cy="7500"/>
            </a:xfrm>
            <a:custGeom>
              <a:avLst/>
              <a:gdLst/>
              <a:ahLst/>
              <a:cxnLst/>
              <a:rect l="l" t="t" r="r" b="b"/>
              <a:pathLst>
                <a:path w="334" h="300" extrusionOk="0">
                  <a:moveTo>
                    <a:pt x="191" y="1"/>
                  </a:moveTo>
                  <a:cubicBezTo>
                    <a:pt x="64" y="1"/>
                    <a:pt x="1" y="159"/>
                    <a:pt x="96" y="254"/>
                  </a:cubicBezTo>
                  <a:cubicBezTo>
                    <a:pt x="127" y="285"/>
                    <a:pt x="163" y="299"/>
                    <a:pt x="197" y="299"/>
                  </a:cubicBezTo>
                  <a:cubicBezTo>
                    <a:pt x="269" y="299"/>
                    <a:pt x="333" y="239"/>
                    <a:pt x="333" y="143"/>
                  </a:cubicBezTo>
                  <a:cubicBezTo>
                    <a:pt x="333" y="80"/>
                    <a:pt x="2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768700" y="298905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07" y="0"/>
                  </a:moveTo>
                  <a:cubicBezTo>
                    <a:pt x="52" y="0"/>
                    <a:pt x="0" y="36"/>
                    <a:pt x="8" y="107"/>
                  </a:cubicBezTo>
                  <a:cubicBezTo>
                    <a:pt x="8" y="186"/>
                    <a:pt x="63" y="226"/>
                    <a:pt x="119" y="226"/>
                  </a:cubicBezTo>
                  <a:cubicBezTo>
                    <a:pt x="174" y="226"/>
                    <a:pt x="230" y="186"/>
                    <a:pt x="230" y="107"/>
                  </a:cubicBezTo>
                  <a:cubicBezTo>
                    <a:pt x="222" y="36"/>
                    <a:pt x="162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515975" y="3276725"/>
              <a:ext cx="5150" cy="3525"/>
            </a:xfrm>
            <a:custGeom>
              <a:avLst/>
              <a:gdLst/>
              <a:ahLst/>
              <a:cxnLst/>
              <a:rect l="l" t="t" r="r" b="b"/>
              <a:pathLst>
                <a:path w="206" h="141" extrusionOk="0">
                  <a:moveTo>
                    <a:pt x="110" y="0"/>
                  </a:moveTo>
                  <a:cubicBezTo>
                    <a:pt x="1" y="0"/>
                    <a:pt x="116" y="141"/>
                    <a:pt x="175" y="141"/>
                  </a:cubicBezTo>
                  <a:cubicBezTo>
                    <a:pt x="192" y="141"/>
                    <a:pt x="205" y="128"/>
                    <a:pt x="205" y="95"/>
                  </a:cubicBezTo>
                  <a:cubicBezTo>
                    <a:pt x="205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1348000" y="3667425"/>
              <a:ext cx="26950" cy="22825"/>
            </a:xfrm>
            <a:custGeom>
              <a:avLst/>
              <a:gdLst/>
              <a:ahLst/>
              <a:cxnLst/>
              <a:rect l="l" t="t" r="r" b="b"/>
              <a:pathLst>
                <a:path w="1078" h="913" extrusionOk="0">
                  <a:moveTo>
                    <a:pt x="618" y="0"/>
                  </a:moveTo>
                  <a:cubicBezTo>
                    <a:pt x="206" y="0"/>
                    <a:pt x="1" y="491"/>
                    <a:pt x="301" y="776"/>
                  </a:cubicBezTo>
                  <a:cubicBezTo>
                    <a:pt x="395" y="870"/>
                    <a:pt x="511" y="912"/>
                    <a:pt x="625" y="912"/>
                  </a:cubicBezTo>
                  <a:cubicBezTo>
                    <a:pt x="856" y="912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1488925" y="36333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80" y="0"/>
                    <a:pt x="0" y="80"/>
                    <a:pt x="0" y="190"/>
                  </a:cubicBezTo>
                  <a:cubicBezTo>
                    <a:pt x="0" y="301"/>
                    <a:pt x="80" y="380"/>
                    <a:pt x="190" y="380"/>
                  </a:cubicBezTo>
                  <a:cubicBezTo>
                    <a:pt x="301" y="380"/>
                    <a:pt x="380" y="301"/>
                    <a:pt x="380" y="190"/>
                  </a:cubicBezTo>
                  <a:cubicBezTo>
                    <a:pt x="380" y="80"/>
                    <a:pt x="301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872600" y="3013500"/>
              <a:ext cx="18625" cy="15725"/>
            </a:xfrm>
            <a:custGeom>
              <a:avLst/>
              <a:gdLst/>
              <a:ahLst/>
              <a:cxnLst/>
              <a:rect l="l" t="t" r="r" b="b"/>
              <a:pathLst>
                <a:path w="745" h="629" extrusionOk="0">
                  <a:moveTo>
                    <a:pt x="428" y="0"/>
                  </a:moveTo>
                  <a:cubicBezTo>
                    <a:pt x="143" y="0"/>
                    <a:pt x="0" y="333"/>
                    <a:pt x="206" y="538"/>
                  </a:cubicBezTo>
                  <a:cubicBezTo>
                    <a:pt x="274" y="600"/>
                    <a:pt x="354" y="629"/>
                    <a:pt x="433" y="629"/>
                  </a:cubicBezTo>
                  <a:cubicBezTo>
                    <a:pt x="594" y="629"/>
                    <a:pt x="745" y="509"/>
                    <a:pt x="745" y="317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014700" y="361715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81" y="0"/>
                  </a:moveTo>
                  <a:cubicBezTo>
                    <a:pt x="175" y="0"/>
                    <a:pt x="1" y="159"/>
                    <a:pt x="1" y="364"/>
                  </a:cubicBezTo>
                  <a:cubicBezTo>
                    <a:pt x="1" y="586"/>
                    <a:pt x="175" y="744"/>
                    <a:pt x="381" y="744"/>
                  </a:cubicBezTo>
                  <a:cubicBezTo>
                    <a:pt x="587" y="744"/>
                    <a:pt x="745" y="586"/>
                    <a:pt x="745" y="364"/>
                  </a:cubicBezTo>
                  <a:cubicBezTo>
                    <a:pt x="745" y="159"/>
                    <a:pt x="587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539200" y="3070100"/>
              <a:ext cx="9925" cy="9525"/>
            </a:xfrm>
            <a:custGeom>
              <a:avLst/>
              <a:gdLst/>
              <a:ahLst/>
              <a:cxnLst/>
              <a:rect l="l" t="t" r="r" b="b"/>
              <a:pathLst>
                <a:path w="397" h="381" extrusionOk="0">
                  <a:moveTo>
                    <a:pt x="206" y="0"/>
                  </a:moveTo>
                  <a:cubicBezTo>
                    <a:pt x="95" y="0"/>
                    <a:pt x="0" y="79"/>
                    <a:pt x="0" y="190"/>
                  </a:cubicBezTo>
                  <a:cubicBezTo>
                    <a:pt x="0" y="301"/>
                    <a:pt x="95" y="380"/>
                    <a:pt x="206" y="380"/>
                  </a:cubicBezTo>
                  <a:cubicBezTo>
                    <a:pt x="301" y="380"/>
                    <a:pt x="396" y="301"/>
                    <a:pt x="396" y="190"/>
                  </a:cubicBezTo>
                  <a:cubicBezTo>
                    <a:pt x="396" y="79"/>
                    <a:pt x="30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657150" y="2676625"/>
              <a:ext cx="1625" cy="1600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32" y="1"/>
                  </a:moveTo>
                  <a:cubicBezTo>
                    <a:pt x="17" y="1"/>
                    <a:pt x="1" y="16"/>
                    <a:pt x="1" y="32"/>
                  </a:cubicBezTo>
                  <a:cubicBezTo>
                    <a:pt x="1" y="48"/>
                    <a:pt x="17" y="64"/>
                    <a:pt x="32" y="64"/>
                  </a:cubicBezTo>
                  <a:cubicBezTo>
                    <a:pt x="48" y="64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382450" y="3316300"/>
              <a:ext cx="11500" cy="1150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60"/>
                    <a:pt x="222" y="460"/>
                  </a:cubicBezTo>
                  <a:cubicBezTo>
                    <a:pt x="349" y="460"/>
                    <a:pt x="459" y="349"/>
                    <a:pt x="459" y="222"/>
                  </a:cubicBezTo>
                  <a:cubicBezTo>
                    <a:pt x="459" y="96"/>
                    <a:pt x="349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62250" y="3550250"/>
              <a:ext cx="21800" cy="18425"/>
            </a:xfrm>
            <a:custGeom>
              <a:avLst/>
              <a:gdLst/>
              <a:ahLst/>
              <a:cxnLst/>
              <a:rect l="l" t="t" r="r" b="b"/>
              <a:pathLst>
                <a:path w="872" h="737" extrusionOk="0">
                  <a:moveTo>
                    <a:pt x="508" y="0"/>
                  </a:moveTo>
                  <a:cubicBezTo>
                    <a:pt x="175" y="0"/>
                    <a:pt x="1" y="396"/>
                    <a:pt x="238" y="634"/>
                  </a:cubicBezTo>
                  <a:cubicBezTo>
                    <a:pt x="314" y="704"/>
                    <a:pt x="406" y="737"/>
                    <a:pt x="496" y="737"/>
                  </a:cubicBezTo>
                  <a:cubicBezTo>
                    <a:pt x="688" y="737"/>
                    <a:pt x="872" y="591"/>
                    <a:pt x="872" y="365"/>
                  </a:cubicBezTo>
                  <a:cubicBezTo>
                    <a:pt x="872" y="159"/>
                    <a:pt x="713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129900" y="3498800"/>
              <a:ext cx="14675" cy="14650"/>
            </a:xfrm>
            <a:custGeom>
              <a:avLst/>
              <a:gdLst/>
              <a:ahLst/>
              <a:cxnLst/>
              <a:rect l="l" t="t" r="r" b="b"/>
              <a:pathLst>
                <a:path w="587" h="586" extrusionOk="0">
                  <a:moveTo>
                    <a:pt x="301" y="0"/>
                  </a:moveTo>
                  <a:cubicBezTo>
                    <a:pt x="143" y="0"/>
                    <a:pt x="0" y="143"/>
                    <a:pt x="0" y="301"/>
                  </a:cubicBezTo>
                  <a:cubicBezTo>
                    <a:pt x="0" y="459"/>
                    <a:pt x="143" y="586"/>
                    <a:pt x="301" y="586"/>
                  </a:cubicBezTo>
                  <a:cubicBezTo>
                    <a:pt x="459" y="586"/>
                    <a:pt x="586" y="459"/>
                    <a:pt x="586" y="301"/>
                  </a:cubicBezTo>
                  <a:cubicBezTo>
                    <a:pt x="586" y="143"/>
                    <a:pt x="459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814025" y="3641675"/>
              <a:ext cx="11100" cy="9250"/>
            </a:xfrm>
            <a:custGeom>
              <a:avLst/>
              <a:gdLst/>
              <a:ahLst/>
              <a:cxnLst/>
              <a:rect l="l" t="t" r="r" b="b"/>
              <a:pathLst>
                <a:path w="444" h="370" extrusionOk="0">
                  <a:moveTo>
                    <a:pt x="253" y="1"/>
                  </a:moveTo>
                  <a:cubicBezTo>
                    <a:pt x="95" y="1"/>
                    <a:pt x="0" y="191"/>
                    <a:pt x="127" y="318"/>
                  </a:cubicBezTo>
                  <a:cubicBezTo>
                    <a:pt x="162" y="353"/>
                    <a:pt x="208" y="369"/>
                    <a:pt x="253" y="369"/>
                  </a:cubicBezTo>
                  <a:cubicBezTo>
                    <a:pt x="349" y="369"/>
                    <a:pt x="443" y="298"/>
                    <a:pt x="443" y="191"/>
                  </a:cubicBezTo>
                  <a:cubicBezTo>
                    <a:pt x="443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693275" y="2890375"/>
              <a:ext cx="9925" cy="8850"/>
            </a:xfrm>
            <a:custGeom>
              <a:avLst/>
              <a:gdLst/>
              <a:ahLst/>
              <a:cxnLst/>
              <a:rect l="l" t="t" r="r" b="b"/>
              <a:pathLst>
                <a:path w="397" h="354" extrusionOk="0">
                  <a:moveTo>
                    <a:pt x="238" y="1"/>
                  </a:moveTo>
                  <a:cubicBezTo>
                    <a:pt x="80" y="1"/>
                    <a:pt x="1" y="191"/>
                    <a:pt x="112" y="302"/>
                  </a:cubicBezTo>
                  <a:cubicBezTo>
                    <a:pt x="147" y="337"/>
                    <a:pt x="190" y="353"/>
                    <a:pt x="230" y="353"/>
                  </a:cubicBezTo>
                  <a:cubicBezTo>
                    <a:pt x="317" y="353"/>
                    <a:pt x="397" y="282"/>
                    <a:pt x="397" y="175"/>
                  </a:cubicBezTo>
                  <a:cubicBezTo>
                    <a:pt x="397" y="80"/>
                    <a:pt x="333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501050" y="2845250"/>
              <a:ext cx="3725" cy="2375"/>
            </a:xfrm>
            <a:custGeom>
              <a:avLst/>
              <a:gdLst/>
              <a:ahLst/>
              <a:cxnLst/>
              <a:rect l="l" t="t" r="r" b="b"/>
              <a:pathLst>
                <a:path w="149" h="95" extrusionOk="0">
                  <a:moveTo>
                    <a:pt x="85" y="1"/>
                  </a:moveTo>
                  <a:cubicBezTo>
                    <a:pt x="0" y="1"/>
                    <a:pt x="84" y="94"/>
                    <a:pt x="127" y="94"/>
                  </a:cubicBezTo>
                  <a:cubicBezTo>
                    <a:pt x="140" y="94"/>
                    <a:pt x="149" y="86"/>
                    <a:pt x="149" y="64"/>
                  </a:cubicBezTo>
                  <a:cubicBezTo>
                    <a:pt x="149" y="32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1285450" y="3368850"/>
              <a:ext cx="8750" cy="8650"/>
            </a:xfrm>
            <a:custGeom>
              <a:avLst/>
              <a:gdLst/>
              <a:ahLst/>
              <a:cxnLst/>
              <a:rect l="l" t="t" r="r" b="b"/>
              <a:pathLst>
                <a:path w="350" h="346" extrusionOk="0">
                  <a:moveTo>
                    <a:pt x="175" y="1"/>
                  </a:moveTo>
                  <a:cubicBezTo>
                    <a:pt x="88" y="1"/>
                    <a:pt x="1" y="60"/>
                    <a:pt x="1" y="179"/>
                  </a:cubicBezTo>
                  <a:cubicBezTo>
                    <a:pt x="1" y="290"/>
                    <a:pt x="88" y="345"/>
                    <a:pt x="175" y="345"/>
                  </a:cubicBezTo>
                  <a:cubicBezTo>
                    <a:pt x="262" y="345"/>
                    <a:pt x="349" y="290"/>
                    <a:pt x="349" y="179"/>
                  </a:cubicBezTo>
                  <a:cubicBezTo>
                    <a:pt x="349" y="60"/>
                    <a:pt x="26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871800" y="3497600"/>
              <a:ext cx="11900" cy="10200"/>
            </a:xfrm>
            <a:custGeom>
              <a:avLst/>
              <a:gdLst/>
              <a:ahLst/>
              <a:cxnLst/>
              <a:rect l="l" t="t" r="r" b="b"/>
              <a:pathLst>
                <a:path w="476" h="408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9"/>
                    <a:pt x="218" y="407"/>
                    <a:pt x="267" y="407"/>
                  </a:cubicBezTo>
                  <a:cubicBezTo>
                    <a:pt x="373" y="407"/>
                    <a:pt x="476" y="325"/>
                    <a:pt x="476" y="206"/>
                  </a:cubicBezTo>
                  <a:cubicBezTo>
                    <a:pt x="476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338225" y="2819525"/>
              <a:ext cx="5850" cy="4050"/>
            </a:xfrm>
            <a:custGeom>
              <a:avLst/>
              <a:gdLst/>
              <a:ahLst/>
              <a:cxnLst/>
              <a:rect l="l" t="t" r="r" b="b"/>
              <a:pathLst>
                <a:path w="234" h="162" extrusionOk="0">
                  <a:moveTo>
                    <a:pt x="122" y="1"/>
                  </a:moveTo>
                  <a:cubicBezTo>
                    <a:pt x="0" y="1"/>
                    <a:pt x="133" y="161"/>
                    <a:pt x="200" y="161"/>
                  </a:cubicBezTo>
                  <a:cubicBezTo>
                    <a:pt x="219" y="161"/>
                    <a:pt x="233" y="147"/>
                    <a:pt x="233" y="111"/>
                  </a:cubicBezTo>
                  <a:cubicBezTo>
                    <a:pt x="233" y="48"/>
                    <a:pt x="186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1266450" y="3291375"/>
              <a:ext cx="18650" cy="15525"/>
            </a:xfrm>
            <a:custGeom>
              <a:avLst/>
              <a:gdLst/>
              <a:ahLst/>
              <a:cxnLst/>
              <a:rect l="l" t="t" r="r" b="b"/>
              <a:pathLst>
                <a:path w="746" h="621" extrusionOk="0">
                  <a:moveTo>
                    <a:pt x="428" y="0"/>
                  </a:moveTo>
                  <a:cubicBezTo>
                    <a:pt x="143" y="0"/>
                    <a:pt x="1" y="333"/>
                    <a:pt x="207" y="523"/>
                  </a:cubicBezTo>
                  <a:cubicBezTo>
                    <a:pt x="269" y="591"/>
                    <a:pt x="349" y="621"/>
                    <a:pt x="428" y="621"/>
                  </a:cubicBezTo>
                  <a:cubicBezTo>
                    <a:pt x="589" y="621"/>
                    <a:pt x="745" y="497"/>
                    <a:pt x="745" y="317"/>
                  </a:cubicBezTo>
                  <a:cubicBezTo>
                    <a:pt x="745" y="143"/>
                    <a:pt x="603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893175" y="2875350"/>
              <a:ext cx="11500" cy="11100"/>
            </a:xfrm>
            <a:custGeom>
              <a:avLst/>
              <a:gdLst/>
              <a:ahLst/>
              <a:cxnLst/>
              <a:rect l="l" t="t" r="r" b="b"/>
              <a:pathLst>
                <a:path w="460" h="444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8"/>
                    <a:pt x="96" y="443"/>
                    <a:pt x="222" y="443"/>
                  </a:cubicBezTo>
                  <a:cubicBezTo>
                    <a:pt x="349" y="443"/>
                    <a:pt x="460" y="348"/>
                    <a:pt x="460" y="222"/>
                  </a:cubicBezTo>
                  <a:cubicBezTo>
                    <a:pt x="460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82800" y="3310950"/>
              <a:ext cx="3575" cy="3300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112"/>
                    <a:pt x="36" y="132"/>
                    <a:pt x="72" y="132"/>
                  </a:cubicBezTo>
                  <a:cubicBezTo>
                    <a:pt x="107" y="132"/>
                    <a:pt x="143" y="112"/>
                    <a:pt x="143" y="72"/>
                  </a:cubicBezTo>
                  <a:cubicBezTo>
                    <a:pt x="143" y="25"/>
                    <a:pt x="107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993325" y="3477025"/>
              <a:ext cx="18625" cy="16300"/>
            </a:xfrm>
            <a:custGeom>
              <a:avLst/>
              <a:gdLst/>
              <a:ahLst/>
              <a:cxnLst/>
              <a:rect l="l" t="t" r="r" b="b"/>
              <a:pathLst>
                <a:path w="745" h="652" extrusionOk="0">
                  <a:moveTo>
                    <a:pt x="428" y="0"/>
                  </a:moveTo>
                  <a:cubicBezTo>
                    <a:pt x="143" y="0"/>
                    <a:pt x="1" y="348"/>
                    <a:pt x="207" y="554"/>
                  </a:cubicBezTo>
                  <a:cubicBezTo>
                    <a:pt x="269" y="622"/>
                    <a:pt x="348" y="652"/>
                    <a:pt x="426" y="652"/>
                  </a:cubicBezTo>
                  <a:cubicBezTo>
                    <a:pt x="587" y="652"/>
                    <a:pt x="745" y="524"/>
                    <a:pt x="745" y="333"/>
                  </a:cubicBezTo>
                  <a:cubicBezTo>
                    <a:pt x="745" y="143"/>
                    <a:pt x="602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1755325" y="3227650"/>
              <a:ext cx="8325" cy="7100"/>
            </a:xfrm>
            <a:custGeom>
              <a:avLst/>
              <a:gdLst/>
              <a:ahLst/>
              <a:cxnLst/>
              <a:rect l="l" t="t" r="r" b="b"/>
              <a:pathLst>
                <a:path w="333" h="284" extrusionOk="0">
                  <a:moveTo>
                    <a:pt x="190" y="0"/>
                  </a:moveTo>
                  <a:cubicBezTo>
                    <a:pt x="64" y="0"/>
                    <a:pt x="0" y="158"/>
                    <a:pt x="95" y="238"/>
                  </a:cubicBezTo>
                  <a:cubicBezTo>
                    <a:pt x="122" y="269"/>
                    <a:pt x="157" y="283"/>
                    <a:pt x="192" y="283"/>
                  </a:cubicBezTo>
                  <a:cubicBezTo>
                    <a:pt x="263" y="283"/>
                    <a:pt x="333" y="227"/>
                    <a:pt x="333" y="143"/>
                  </a:cubicBezTo>
                  <a:cubicBezTo>
                    <a:pt x="333" y="63"/>
                    <a:pt x="270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135825" y="37402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254" y="0"/>
                  </a:moveTo>
                  <a:cubicBezTo>
                    <a:pt x="112" y="0"/>
                    <a:pt x="1" y="111"/>
                    <a:pt x="1" y="254"/>
                  </a:cubicBezTo>
                  <a:cubicBezTo>
                    <a:pt x="1" y="396"/>
                    <a:pt x="112" y="507"/>
                    <a:pt x="254" y="507"/>
                  </a:cubicBezTo>
                  <a:cubicBezTo>
                    <a:pt x="397" y="507"/>
                    <a:pt x="507" y="396"/>
                    <a:pt x="507" y="254"/>
                  </a:cubicBezTo>
                  <a:cubicBezTo>
                    <a:pt x="507" y="111"/>
                    <a:pt x="397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750275" y="3657525"/>
              <a:ext cx="19025" cy="19425"/>
            </a:xfrm>
            <a:custGeom>
              <a:avLst/>
              <a:gdLst/>
              <a:ahLst/>
              <a:cxnLst/>
              <a:rect l="l" t="t" r="r" b="b"/>
              <a:pathLst>
                <a:path w="761" h="777" extrusionOk="0">
                  <a:moveTo>
                    <a:pt x="381" y="0"/>
                  </a:moveTo>
                  <a:cubicBezTo>
                    <a:pt x="175" y="0"/>
                    <a:pt x="1" y="174"/>
                    <a:pt x="1" y="380"/>
                  </a:cubicBezTo>
                  <a:cubicBezTo>
                    <a:pt x="1" y="602"/>
                    <a:pt x="175" y="776"/>
                    <a:pt x="381" y="776"/>
                  </a:cubicBezTo>
                  <a:cubicBezTo>
                    <a:pt x="587" y="776"/>
                    <a:pt x="761" y="602"/>
                    <a:pt x="761" y="380"/>
                  </a:cubicBezTo>
                  <a:cubicBezTo>
                    <a:pt x="761" y="174"/>
                    <a:pt x="587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249825" y="3396650"/>
              <a:ext cx="11525" cy="9900"/>
            </a:xfrm>
            <a:custGeom>
              <a:avLst/>
              <a:gdLst/>
              <a:ahLst/>
              <a:cxnLst/>
              <a:rect l="l" t="t" r="r" b="b"/>
              <a:pathLst>
                <a:path w="461" h="396" extrusionOk="0">
                  <a:moveTo>
                    <a:pt x="270" y="1"/>
                  </a:moveTo>
                  <a:cubicBezTo>
                    <a:pt x="96" y="1"/>
                    <a:pt x="1" y="207"/>
                    <a:pt x="128" y="333"/>
                  </a:cubicBezTo>
                  <a:cubicBezTo>
                    <a:pt x="170" y="376"/>
                    <a:pt x="222" y="396"/>
                    <a:pt x="272" y="396"/>
                  </a:cubicBezTo>
                  <a:cubicBezTo>
                    <a:pt x="370" y="396"/>
                    <a:pt x="460" y="322"/>
                    <a:pt x="460" y="207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38550" y="3292950"/>
              <a:ext cx="20625" cy="20600"/>
            </a:xfrm>
            <a:custGeom>
              <a:avLst/>
              <a:gdLst/>
              <a:ahLst/>
              <a:cxnLst/>
              <a:rect l="l" t="t" r="r" b="b"/>
              <a:pathLst>
                <a:path w="825" h="824" extrusionOk="0">
                  <a:moveTo>
                    <a:pt x="412" y="1"/>
                  </a:moveTo>
                  <a:cubicBezTo>
                    <a:pt x="191" y="1"/>
                    <a:pt x="1" y="175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cubicBezTo>
                    <a:pt x="650" y="824"/>
                    <a:pt x="824" y="634"/>
                    <a:pt x="824" y="412"/>
                  </a:cubicBezTo>
                  <a:cubicBezTo>
                    <a:pt x="824" y="175"/>
                    <a:pt x="650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901500" y="343742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1"/>
                  </a:moveTo>
                  <a:cubicBezTo>
                    <a:pt x="111" y="1"/>
                    <a:pt x="0" y="96"/>
                    <a:pt x="0" y="238"/>
                  </a:cubicBezTo>
                  <a:cubicBezTo>
                    <a:pt x="0" y="365"/>
                    <a:pt x="111" y="476"/>
                    <a:pt x="238" y="476"/>
                  </a:cubicBezTo>
                  <a:cubicBezTo>
                    <a:pt x="380" y="476"/>
                    <a:pt x="475" y="365"/>
                    <a:pt x="475" y="238"/>
                  </a:cubicBezTo>
                  <a:cubicBezTo>
                    <a:pt x="475" y="96"/>
                    <a:pt x="380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678625" y="3462775"/>
              <a:ext cx="8750" cy="7525"/>
            </a:xfrm>
            <a:custGeom>
              <a:avLst/>
              <a:gdLst/>
              <a:ahLst/>
              <a:cxnLst/>
              <a:rect l="l" t="t" r="r" b="b"/>
              <a:pathLst>
                <a:path w="350" h="301" extrusionOk="0">
                  <a:moveTo>
                    <a:pt x="207" y="0"/>
                  </a:moveTo>
                  <a:cubicBezTo>
                    <a:pt x="1" y="0"/>
                    <a:pt x="1" y="301"/>
                    <a:pt x="207" y="301"/>
                  </a:cubicBezTo>
                  <a:cubicBezTo>
                    <a:pt x="286" y="301"/>
                    <a:pt x="349" y="222"/>
                    <a:pt x="349" y="143"/>
                  </a:cubicBezTo>
                  <a:cubicBezTo>
                    <a:pt x="349" y="63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65825" y="2902650"/>
              <a:ext cx="10700" cy="10725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33"/>
                    <a:pt x="95" y="428"/>
                    <a:pt x="222" y="428"/>
                  </a:cubicBezTo>
                  <a:cubicBezTo>
                    <a:pt x="333" y="428"/>
                    <a:pt x="428" y="333"/>
                    <a:pt x="428" y="222"/>
                  </a:cubicBezTo>
                  <a:cubicBezTo>
                    <a:pt x="428" y="96"/>
                    <a:pt x="333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133450" y="3781025"/>
              <a:ext cx="9125" cy="9525"/>
            </a:xfrm>
            <a:custGeom>
              <a:avLst/>
              <a:gdLst/>
              <a:ahLst/>
              <a:cxnLst/>
              <a:rect l="l" t="t" r="r" b="b"/>
              <a:pathLst>
                <a:path w="365" h="381" extrusionOk="0">
                  <a:moveTo>
                    <a:pt x="175" y="0"/>
                  </a:moveTo>
                  <a:cubicBezTo>
                    <a:pt x="80" y="0"/>
                    <a:pt x="1" y="95"/>
                    <a:pt x="1" y="190"/>
                  </a:cubicBezTo>
                  <a:cubicBezTo>
                    <a:pt x="1" y="301"/>
                    <a:pt x="80" y="380"/>
                    <a:pt x="175" y="380"/>
                  </a:cubicBezTo>
                  <a:cubicBezTo>
                    <a:pt x="286" y="380"/>
                    <a:pt x="365" y="301"/>
                    <a:pt x="365" y="190"/>
                  </a:cubicBezTo>
                  <a:cubicBezTo>
                    <a:pt x="365" y="95"/>
                    <a:pt x="286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313175" y="3178550"/>
              <a:ext cx="16250" cy="14300"/>
            </a:xfrm>
            <a:custGeom>
              <a:avLst/>
              <a:gdLst/>
              <a:ahLst/>
              <a:cxnLst/>
              <a:rect l="l" t="t" r="r" b="b"/>
              <a:pathLst>
                <a:path w="650" h="572" extrusionOk="0">
                  <a:moveTo>
                    <a:pt x="364" y="1"/>
                  </a:moveTo>
                  <a:cubicBezTo>
                    <a:pt x="111" y="1"/>
                    <a:pt x="0" y="301"/>
                    <a:pt x="174" y="491"/>
                  </a:cubicBezTo>
                  <a:cubicBezTo>
                    <a:pt x="230" y="547"/>
                    <a:pt x="298" y="572"/>
                    <a:pt x="366" y="572"/>
                  </a:cubicBezTo>
                  <a:cubicBezTo>
                    <a:pt x="510" y="572"/>
                    <a:pt x="649" y="458"/>
                    <a:pt x="649" y="286"/>
                  </a:cubicBezTo>
                  <a:cubicBezTo>
                    <a:pt x="649" y="127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492000" y="2896025"/>
              <a:ext cx="3575" cy="2700"/>
            </a:xfrm>
            <a:custGeom>
              <a:avLst/>
              <a:gdLst/>
              <a:ahLst/>
              <a:cxnLst/>
              <a:rect l="l" t="t" r="r" b="b"/>
              <a:pathLst>
                <a:path w="143" h="108" extrusionOk="0">
                  <a:moveTo>
                    <a:pt x="72" y="0"/>
                  </a:moveTo>
                  <a:cubicBezTo>
                    <a:pt x="36" y="0"/>
                    <a:pt x="0" y="20"/>
                    <a:pt x="8" y="60"/>
                  </a:cubicBezTo>
                  <a:cubicBezTo>
                    <a:pt x="16" y="91"/>
                    <a:pt x="44" y="107"/>
                    <a:pt x="72" y="107"/>
                  </a:cubicBezTo>
                  <a:cubicBezTo>
                    <a:pt x="99" y="107"/>
                    <a:pt x="127" y="91"/>
                    <a:pt x="135" y="60"/>
                  </a:cubicBezTo>
                  <a:cubicBezTo>
                    <a:pt x="143" y="20"/>
                    <a:pt x="107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1367000" y="3152025"/>
              <a:ext cx="6750" cy="6375"/>
            </a:xfrm>
            <a:custGeom>
              <a:avLst/>
              <a:gdLst/>
              <a:ahLst/>
              <a:cxnLst/>
              <a:rect l="l" t="t" r="r" b="b"/>
              <a:pathLst>
                <a:path w="270" h="255" extrusionOk="0">
                  <a:moveTo>
                    <a:pt x="143" y="1"/>
                  </a:moveTo>
                  <a:cubicBezTo>
                    <a:pt x="64" y="1"/>
                    <a:pt x="1" y="48"/>
                    <a:pt x="1" y="127"/>
                  </a:cubicBezTo>
                  <a:cubicBezTo>
                    <a:pt x="1" y="191"/>
                    <a:pt x="64" y="254"/>
                    <a:pt x="143" y="254"/>
                  </a:cubicBezTo>
                  <a:cubicBezTo>
                    <a:pt x="207" y="254"/>
                    <a:pt x="270" y="191"/>
                    <a:pt x="270" y="127"/>
                  </a:cubicBezTo>
                  <a:cubicBezTo>
                    <a:pt x="270" y="48"/>
                    <a:pt x="207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963250" y="3620700"/>
              <a:ext cx="39200" cy="33550"/>
            </a:xfrm>
            <a:custGeom>
              <a:avLst/>
              <a:gdLst/>
              <a:ahLst/>
              <a:cxnLst/>
              <a:rect l="l" t="t" r="r" b="b"/>
              <a:pathLst>
                <a:path w="1568" h="1342" extrusionOk="0">
                  <a:moveTo>
                    <a:pt x="887" y="1"/>
                  </a:moveTo>
                  <a:cubicBezTo>
                    <a:pt x="301" y="1"/>
                    <a:pt x="0" y="729"/>
                    <a:pt x="428" y="1141"/>
                  </a:cubicBezTo>
                  <a:cubicBezTo>
                    <a:pt x="561" y="1279"/>
                    <a:pt x="728" y="1341"/>
                    <a:pt x="893" y="1341"/>
                  </a:cubicBezTo>
                  <a:cubicBezTo>
                    <a:pt x="1235" y="1341"/>
                    <a:pt x="1568" y="1072"/>
                    <a:pt x="1568" y="666"/>
                  </a:cubicBezTo>
                  <a:cubicBezTo>
                    <a:pt x="1568" y="302"/>
                    <a:pt x="1267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814800" y="3749750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22" y="0"/>
                  </a:moveTo>
                  <a:cubicBezTo>
                    <a:pt x="80" y="0"/>
                    <a:pt x="1" y="190"/>
                    <a:pt x="96" y="301"/>
                  </a:cubicBezTo>
                  <a:cubicBezTo>
                    <a:pt x="131" y="337"/>
                    <a:pt x="175" y="353"/>
                    <a:pt x="218" y="353"/>
                  </a:cubicBezTo>
                  <a:cubicBezTo>
                    <a:pt x="309" y="353"/>
                    <a:pt x="397" y="282"/>
                    <a:pt x="397" y="175"/>
                  </a:cubicBezTo>
                  <a:cubicBezTo>
                    <a:pt x="397" y="80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534050" y="3605675"/>
              <a:ext cx="8325" cy="7925"/>
            </a:xfrm>
            <a:custGeom>
              <a:avLst/>
              <a:gdLst/>
              <a:ahLst/>
              <a:cxnLst/>
              <a:rect l="l" t="t" r="r" b="b"/>
              <a:pathLst>
                <a:path w="333" h="317" extrusionOk="0">
                  <a:moveTo>
                    <a:pt x="159" y="0"/>
                  </a:moveTo>
                  <a:cubicBezTo>
                    <a:pt x="80" y="0"/>
                    <a:pt x="0" y="63"/>
                    <a:pt x="0" y="158"/>
                  </a:cubicBezTo>
                  <a:cubicBezTo>
                    <a:pt x="0" y="253"/>
                    <a:pt x="80" y="317"/>
                    <a:pt x="159" y="317"/>
                  </a:cubicBezTo>
                  <a:cubicBezTo>
                    <a:pt x="254" y="317"/>
                    <a:pt x="333" y="253"/>
                    <a:pt x="333" y="158"/>
                  </a:cubicBezTo>
                  <a:cubicBezTo>
                    <a:pt x="333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1589075" y="3625850"/>
              <a:ext cx="15850" cy="13525"/>
            </a:xfrm>
            <a:custGeom>
              <a:avLst/>
              <a:gdLst/>
              <a:ahLst/>
              <a:cxnLst/>
              <a:rect l="l" t="t" r="r" b="b"/>
              <a:pathLst>
                <a:path w="634" h="541" extrusionOk="0">
                  <a:moveTo>
                    <a:pt x="365" y="1"/>
                  </a:moveTo>
                  <a:cubicBezTo>
                    <a:pt x="111" y="1"/>
                    <a:pt x="0" y="286"/>
                    <a:pt x="175" y="460"/>
                  </a:cubicBezTo>
                  <a:cubicBezTo>
                    <a:pt x="226" y="516"/>
                    <a:pt x="291" y="541"/>
                    <a:pt x="357" y="541"/>
                  </a:cubicBezTo>
                  <a:cubicBezTo>
                    <a:pt x="496" y="541"/>
                    <a:pt x="634" y="431"/>
                    <a:pt x="634" y="270"/>
                  </a:cubicBezTo>
                  <a:cubicBezTo>
                    <a:pt x="634" y="111"/>
                    <a:pt x="507" y="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574125" y="3678500"/>
              <a:ext cx="9150" cy="7800"/>
            </a:xfrm>
            <a:custGeom>
              <a:avLst/>
              <a:gdLst/>
              <a:ahLst/>
              <a:cxnLst/>
              <a:rect l="l" t="t" r="r" b="b"/>
              <a:pathLst>
                <a:path w="366" h="312" extrusionOk="0">
                  <a:moveTo>
                    <a:pt x="207" y="0"/>
                  </a:moveTo>
                  <a:cubicBezTo>
                    <a:pt x="64" y="0"/>
                    <a:pt x="1" y="159"/>
                    <a:pt x="96" y="270"/>
                  </a:cubicBezTo>
                  <a:cubicBezTo>
                    <a:pt x="125" y="299"/>
                    <a:pt x="162" y="312"/>
                    <a:pt x="198" y="312"/>
                  </a:cubicBezTo>
                  <a:cubicBezTo>
                    <a:pt x="281" y="312"/>
                    <a:pt x="365" y="247"/>
                    <a:pt x="365" y="159"/>
                  </a:cubicBezTo>
                  <a:cubicBezTo>
                    <a:pt x="365" y="64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868075" y="2734825"/>
              <a:ext cx="4150" cy="2875"/>
            </a:xfrm>
            <a:custGeom>
              <a:avLst/>
              <a:gdLst/>
              <a:ahLst/>
              <a:cxnLst/>
              <a:rect l="l" t="t" r="r" b="b"/>
              <a:pathLst>
                <a:path w="166" h="115" extrusionOk="0">
                  <a:moveTo>
                    <a:pt x="86" y="0"/>
                  </a:moveTo>
                  <a:cubicBezTo>
                    <a:pt x="1" y="0"/>
                    <a:pt x="95" y="114"/>
                    <a:pt x="142" y="114"/>
                  </a:cubicBezTo>
                  <a:cubicBezTo>
                    <a:pt x="156" y="114"/>
                    <a:pt x="166" y="104"/>
                    <a:pt x="166" y="79"/>
                  </a:cubicBezTo>
                  <a:cubicBezTo>
                    <a:pt x="166" y="32"/>
                    <a:pt x="134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945025" y="3423975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60" y="0"/>
                  </a:moveTo>
                  <a:cubicBezTo>
                    <a:pt x="207" y="0"/>
                    <a:pt x="1" y="206"/>
                    <a:pt x="1" y="444"/>
                  </a:cubicBezTo>
                  <a:cubicBezTo>
                    <a:pt x="1" y="697"/>
                    <a:pt x="207" y="903"/>
                    <a:pt x="460" y="903"/>
                  </a:cubicBezTo>
                  <a:cubicBezTo>
                    <a:pt x="713" y="903"/>
                    <a:pt x="904" y="697"/>
                    <a:pt x="904" y="444"/>
                  </a:cubicBezTo>
                  <a:cubicBezTo>
                    <a:pt x="904" y="206"/>
                    <a:pt x="713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687350" y="3779825"/>
              <a:ext cx="13075" cy="11225"/>
            </a:xfrm>
            <a:custGeom>
              <a:avLst/>
              <a:gdLst/>
              <a:ahLst/>
              <a:cxnLst/>
              <a:rect l="l" t="t" r="r" b="b"/>
              <a:pathLst>
                <a:path w="523" h="449" extrusionOk="0">
                  <a:moveTo>
                    <a:pt x="301" y="1"/>
                  </a:moveTo>
                  <a:cubicBezTo>
                    <a:pt x="95" y="1"/>
                    <a:pt x="0" y="238"/>
                    <a:pt x="143" y="381"/>
                  </a:cubicBezTo>
                  <a:cubicBezTo>
                    <a:pt x="190" y="428"/>
                    <a:pt x="247" y="449"/>
                    <a:pt x="302" y="449"/>
                  </a:cubicBezTo>
                  <a:cubicBezTo>
                    <a:pt x="416" y="449"/>
                    <a:pt x="523" y="361"/>
                    <a:pt x="523" y="223"/>
                  </a:cubicBezTo>
                  <a:cubicBezTo>
                    <a:pt x="523" y="96"/>
                    <a:pt x="428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080025" y="3909675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22" y="0"/>
                  </a:moveTo>
                  <a:cubicBezTo>
                    <a:pt x="79" y="0"/>
                    <a:pt x="0" y="190"/>
                    <a:pt x="111" y="285"/>
                  </a:cubicBezTo>
                  <a:cubicBezTo>
                    <a:pt x="147" y="322"/>
                    <a:pt x="190" y="337"/>
                    <a:pt x="232" y="337"/>
                  </a:cubicBezTo>
                  <a:cubicBezTo>
                    <a:pt x="317" y="337"/>
                    <a:pt x="396" y="270"/>
                    <a:pt x="396" y="174"/>
                  </a:cubicBezTo>
                  <a:cubicBezTo>
                    <a:pt x="396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64625" y="3363025"/>
              <a:ext cx="5975" cy="5950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12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74"/>
                    <a:pt x="48" y="238"/>
                    <a:pt x="112" y="238"/>
                  </a:cubicBezTo>
                  <a:cubicBezTo>
                    <a:pt x="175" y="238"/>
                    <a:pt x="238" y="174"/>
                    <a:pt x="238" y="111"/>
                  </a:cubicBezTo>
                  <a:cubicBezTo>
                    <a:pt x="238" y="48"/>
                    <a:pt x="175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693675" y="3563700"/>
              <a:ext cx="13100" cy="12700"/>
            </a:xfrm>
            <a:custGeom>
              <a:avLst/>
              <a:gdLst/>
              <a:ahLst/>
              <a:cxnLst/>
              <a:rect l="l" t="t" r="r" b="b"/>
              <a:pathLst>
                <a:path w="524" h="508" extrusionOk="0">
                  <a:moveTo>
                    <a:pt x="270" y="1"/>
                  </a:moveTo>
                  <a:cubicBezTo>
                    <a:pt x="127" y="1"/>
                    <a:pt x="1" y="112"/>
                    <a:pt x="1" y="254"/>
                  </a:cubicBezTo>
                  <a:cubicBezTo>
                    <a:pt x="1" y="397"/>
                    <a:pt x="127" y="507"/>
                    <a:pt x="270" y="507"/>
                  </a:cubicBezTo>
                  <a:cubicBezTo>
                    <a:pt x="412" y="507"/>
                    <a:pt x="523" y="397"/>
                    <a:pt x="523" y="254"/>
                  </a:cubicBezTo>
                  <a:cubicBezTo>
                    <a:pt x="523" y="112"/>
                    <a:pt x="41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1597000" y="3114825"/>
              <a:ext cx="14650" cy="14675"/>
            </a:xfrm>
            <a:custGeom>
              <a:avLst/>
              <a:gdLst/>
              <a:ahLst/>
              <a:cxnLst/>
              <a:rect l="l" t="t" r="r" b="b"/>
              <a:pathLst>
                <a:path w="586" h="587" extrusionOk="0">
                  <a:moveTo>
                    <a:pt x="301" y="0"/>
                  </a:moveTo>
                  <a:cubicBezTo>
                    <a:pt x="127" y="0"/>
                    <a:pt x="0" y="127"/>
                    <a:pt x="0" y="285"/>
                  </a:cubicBezTo>
                  <a:cubicBezTo>
                    <a:pt x="0" y="444"/>
                    <a:pt x="127" y="586"/>
                    <a:pt x="301" y="586"/>
                  </a:cubicBezTo>
                  <a:cubicBezTo>
                    <a:pt x="459" y="586"/>
                    <a:pt x="586" y="444"/>
                    <a:pt x="586" y="285"/>
                  </a:cubicBezTo>
                  <a:cubicBezTo>
                    <a:pt x="586" y="127"/>
                    <a:pt x="459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1217775" y="3939350"/>
              <a:ext cx="6750" cy="5975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3" y="1"/>
                  </a:moveTo>
                  <a:cubicBezTo>
                    <a:pt x="0" y="17"/>
                    <a:pt x="0" y="222"/>
                    <a:pt x="143" y="238"/>
                  </a:cubicBezTo>
                  <a:cubicBezTo>
                    <a:pt x="206" y="238"/>
                    <a:pt x="270" y="191"/>
                    <a:pt x="270" y="112"/>
                  </a:cubicBezTo>
                  <a:cubicBezTo>
                    <a:pt x="270" y="48"/>
                    <a:pt x="206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1448950" y="3395075"/>
              <a:ext cx="15050" cy="15475"/>
            </a:xfrm>
            <a:custGeom>
              <a:avLst/>
              <a:gdLst/>
              <a:ahLst/>
              <a:cxnLst/>
              <a:rect l="l" t="t" r="r" b="b"/>
              <a:pathLst>
                <a:path w="602" h="619" extrusionOk="0">
                  <a:moveTo>
                    <a:pt x="301" y="1"/>
                  </a:moveTo>
                  <a:cubicBezTo>
                    <a:pt x="127" y="1"/>
                    <a:pt x="0" y="143"/>
                    <a:pt x="0" y="317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02" y="476"/>
                    <a:pt x="602" y="317"/>
                  </a:cubicBezTo>
                  <a:cubicBezTo>
                    <a:pt x="602" y="143"/>
                    <a:pt x="475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83050" y="3264850"/>
              <a:ext cx="8725" cy="7150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206" y="0"/>
                  </a:moveTo>
                  <a:cubicBezTo>
                    <a:pt x="0" y="0"/>
                    <a:pt x="0" y="285"/>
                    <a:pt x="206" y="285"/>
                  </a:cubicBezTo>
                  <a:cubicBezTo>
                    <a:pt x="285" y="285"/>
                    <a:pt x="348" y="222"/>
                    <a:pt x="348" y="143"/>
                  </a:cubicBezTo>
                  <a:cubicBezTo>
                    <a:pt x="348" y="64"/>
                    <a:pt x="285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621250" y="3266025"/>
              <a:ext cx="7925" cy="7950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1"/>
                  </a:moveTo>
                  <a:cubicBezTo>
                    <a:pt x="79" y="1"/>
                    <a:pt x="0" y="80"/>
                    <a:pt x="0" y="159"/>
                  </a:cubicBezTo>
                  <a:cubicBezTo>
                    <a:pt x="0" y="254"/>
                    <a:pt x="79" y="318"/>
                    <a:pt x="158" y="318"/>
                  </a:cubicBezTo>
                  <a:cubicBezTo>
                    <a:pt x="253" y="318"/>
                    <a:pt x="317" y="254"/>
                    <a:pt x="317" y="159"/>
                  </a:cubicBezTo>
                  <a:cubicBezTo>
                    <a:pt x="317" y="80"/>
                    <a:pt x="253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1020650" y="3311550"/>
              <a:ext cx="13075" cy="10850"/>
            </a:xfrm>
            <a:custGeom>
              <a:avLst/>
              <a:gdLst/>
              <a:ahLst/>
              <a:cxnLst/>
              <a:rect l="l" t="t" r="r" b="b"/>
              <a:pathLst>
                <a:path w="523" h="434" extrusionOk="0">
                  <a:moveTo>
                    <a:pt x="301" y="1"/>
                  </a:moveTo>
                  <a:cubicBezTo>
                    <a:pt x="95" y="1"/>
                    <a:pt x="0" y="238"/>
                    <a:pt x="143" y="365"/>
                  </a:cubicBezTo>
                  <a:cubicBezTo>
                    <a:pt x="190" y="412"/>
                    <a:pt x="248" y="434"/>
                    <a:pt x="305" y="434"/>
                  </a:cubicBezTo>
                  <a:cubicBezTo>
                    <a:pt x="417" y="434"/>
                    <a:pt x="523" y="349"/>
                    <a:pt x="523" y="222"/>
                  </a:cubicBezTo>
                  <a:cubicBezTo>
                    <a:pt x="523" y="96"/>
                    <a:pt x="412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994925" y="3108875"/>
              <a:ext cx="21775" cy="18625"/>
            </a:xfrm>
            <a:custGeom>
              <a:avLst/>
              <a:gdLst/>
              <a:ahLst/>
              <a:cxnLst/>
              <a:rect l="l" t="t" r="r" b="b"/>
              <a:pathLst>
                <a:path w="871" h="745" extrusionOk="0">
                  <a:moveTo>
                    <a:pt x="491" y="1"/>
                  </a:moveTo>
                  <a:cubicBezTo>
                    <a:pt x="158" y="1"/>
                    <a:pt x="0" y="397"/>
                    <a:pt x="238" y="634"/>
                  </a:cubicBezTo>
                  <a:cubicBezTo>
                    <a:pt x="308" y="710"/>
                    <a:pt x="399" y="744"/>
                    <a:pt x="489" y="744"/>
                  </a:cubicBezTo>
                  <a:cubicBezTo>
                    <a:pt x="680" y="744"/>
                    <a:pt x="871" y="591"/>
                    <a:pt x="871" y="365"/>
                  </a:cubicBezTo>
                  <a:cubicBezTo>
                    <a:pt x="871" y="159"/>
                    <a:pt x="697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514400" y="3732325"/>
              <a:ext cx="5125" cy="3550"/>
            </a:xfrm>
            <a:custGeom>
              <a:avLst/>
              <a:gdLst/>
              <a:ahLst/>
              <a:cxnLst/>
              <a:rect l="l" t="t" r="r" b="b"/>
              <a:pathLst>
                <a:path w="205" h="142" extrusionOk="0">
                  <a:moveTo>
                    <a:pt x="110" y="1"/>
                  </a:moveTo>
                  <a:cubicBezTo>
                    <a:pt x="0" y="1"/>
                    <a:pt x="115" y="141"/>
                    <a:pt x="174" y="141"/>
                  </a:cubicBezTo>
                  <a:cubicBezTo>
                    <a:pt x="192" y="141"/>
                    <a:pt x="205" y="129"/>
                    <a:pt x="205" y="96"/>
                  </a:cubicBezTo>
                  <a:cubicBezTo>
                    <a:pt x="205" y="48"/>
                    <a:pt x="173" y="1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1623125" y="2777575"/>
              <a:ext cx="3975" cy="39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48" y="0"/>
                    <a:pt x="0" y="32"/>
                    <a:pt x="0" y="79"/>
                  </a:cubicBezTo>
                  <a:cubicBezTo>
                    <a:pt x="0" y="127"/>
                    <a:pt x="48" y="159"/>
                    <a:pt x="79" y="159"/>
                  </a:cubicBezTo>
                  <a:cubicBezTo>
                    <a:pt x="127" y="159"/>
                    <a:pt x="158" y="127"/>
                    <a:pt x="158" y="79"/>
                  </a:cubicBezTo>
                  <a:cubicBezTo>
                    <a:pt x="158" y="32"/>
                    <a:pt x="127" y="0"/>
                    <a:pt x="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241225" y="3462375"/>
              <a:ext cx="2000" cy="2000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0"/>
                  </a:moveTo>
                  <a:cubicBezTo>
                    <a:pt x="1" y="0"/>
                    <a:pt x="1" y="64"/>
                    <a:pt x="48" y="79"/>
                  </a:cubicBezTo>
                  <a:cubicBezTo>
                    <a:pt x="64" y="64"/>
                    <a:pt x="80" y="48"/>
                    <a:pt x="80" y="32"/>
                  </a:cubicBez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842125" y="2888000"/>
              <a:ext cx="14275" cy="12175"/>
            </a:xfrm>
            <a:custGeom>
              <a:avLst/>
              <a:gdLst/>
              <a:ahLst/>
              <a:cxnLst/>
              <a:rect l="l" t="t" r="r" b="b"/>
              <a:pathLst>
                <a:path w="571" h="487" extrusionOk="0">
                  <a:moveTo>
                    <a:pt x="317" y="1"/>
                  </a:moveTo>
                  <a:cubicBezTo>
                    <a:pt x="111" y="1"/>
                    <a:pt x="0" y="254"/>
                    <a:pt x="143" y="412"/>
                  </a:cubicBezTo>
                  <a:cubicBezTo>
                    <a:pt x="194" y="464"/>
                    <a:pt x="257" y="487"/>
                    <a:pt x="319" y="487"/>
                  </a:cubicBezTo>
                  <a:cubicBezTo>
                    <a:pt x="448" y="487"/>
                    <a:pt x="570" y="388"/>
                    <a:pt x="570" y="238"/>
                  </a:cubicBezTo>
                  <a:cubicBezTo>
                    <a:pt x="570" y="112"/>
                    <a:pt x="459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15300" y="3382025"/>
              <a:ext cx="9525" cy="8275"/>
            </a:xfrm>
            <a:custGeom>
              <a:avLst/>
              <a:gdLst/>
              <a:ahLst/>
              <a:cxnLst/>
              <a:rect l="l" t="t" r="r" b="b"/>
              <a:pathLst>
                <a:path w="381" h="331" extrusionOk="0">
                  <a:moveTo>
                    <a:pt x="222" y="0"/>
                  </a:moveTo>
                  <a:cubicBezTo>
                    <a:pt x="80" y="0"/>
                    <a:pt x="1" y="174"/>
                    <a:pt x="111" y="285"/>
                  </a:cubicBezTo>
                  <a:cubicBezTo>
                    <a:pt x="142" y="316"/>
                    <a:pt x="182" y="330"/>
                    <a:pt x="221" y="330"/>
                  </a:cubicBezTo>
                  <a:cubicBezTo>
                    <a:pt x="302" y="330"/>
                    <a:pt x="381" y="270"/>
                    <a:pt x="381" y="174"/>
                  </a:cubicBezTo>
                  <a:cubicBezTo>
                    <a:pt x="381" y="79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62650" y="3781025"/>
              <a:ext cx="3450" cy="2375"/>
            </a:xfrm>
            <a:custGeom>
              <a:avLst/>
              <a:gdLst/>
              <a:ahLst/>
              <a:cxnLst/>
              <a:rect l="l" t="t" r="r" b="b"/>
              <a:pathLst>
                <a:path w="138" h="95" extrusionOk="0">
                  <a:moveTo>
                    <a:pt x="74" y="0"/>
                  </a:moveTo>
                  <a:cubicBezTo>
                    <a:pt x="1" y="0"/>
                    <a:pt x="78" y="94"/>
                    <a:pt x="117" y="94"/>
                  </a:cubicBezTo>
                  <a:cubicBezTo>
                    <a:pt x="129" y="94"/>
                    <a:pt x="137" y="86"/>
                    <a:pt x="137" y="64"/>
                  </a:cubicBezTo>
                  <a:cubicBezTo>
                    <a:pt x="137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1067700" y="2685725"/>
              <a:ext cx="4425" cy="3050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97" y="1"/>
                  </a:moveTo>
                  <a:cubicBezTo>
                    <a:pt x="1" y="1"/>
                    <a:pt x="98" y="121"/>
                    <a:pt x="149" y="121"/>
                  </a:cubicBezTo>
                  <a:cubicBezTo>
                    <a:pt x="165" y="121"/>
                    <a:pt x="177" y="110"/>
                    <a:pt x="177" y="80"/>
                  </a:cubicBezTo>
                  <a:cubicBezTo>
                    <a:pt x="177" y="33"/>
                    <a:pt x="14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1205900" y="31888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69"/>
                    <a:pt x="143" y="269"/>
                  </a:cubicBezTo>
                  <a:cubicBezTo>
                    <a:pt x="206" y="269"/>
                    <a:pt x="270" y="222"/>
                    <a:pt x="270" y="143"/>
                  </a:cubicBezTo>
                  <a:cubicBezTo>
                    <a:pt x="270" y="64"/>
                    <a:pt x="206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1034675" y="2791425"/>
              <a:ext cx="3800" cy="2525"/>
            </a:xfrm>
            <a:custGeom>
              <a:avLst/>
              <a:gdLst/>
              <a:ahLst/>
              <a:cxnLst/>
              <a:rect l="l" t="t" r="r" b="b"/>
              <a:pathLst>
                <a:path w="152" h="101" extrusionOk="0">
                  <a:moveTo>
                    <a:pt x="73" y="0"/>
                  </a:moveTo>
                  <a:cubicBezTo>
                    <a:pt x="0" y="0"/>
                    <a:pt x="83" y="101"/>
                    <a:pt x="128" y="101"/>
                  </a:cubicBezTo>
                  <a:cubicBezTo>
                    <a:pt x="142" y="101"/>
                    <a:pt x="152" y="90"/>
                    <a:pt x="152" y="64"/>
                  </a:cubicBezTo>
                  <a:cubicBezTo>
                    <a:pt x="152" y="32"/>
                    <a:pt x="120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1237575" y="3118000"/>
              <a:ext cx="6750" cy="5950"/>
            </a:xfrm>
            <a:custGeom>
              <a:avLst/>
              <a:gdLst/>
              <a:ahLst/>
              <a:cxnLst/>
              <a:rect l="l" t="t" r="r" b="b"/>
              <a:pathLst>
                <a:path w="270" h="238" extrusionOk="0">
                  <a:moveTo>
                    <a:pt x="158" y="0"/>
                  </a:moveTo>
                  <a:cubicBezTo>
                    <a:pt x="0" y="0"/>
                    <a:pt x="0" y="238"/>
                    <a:pt x="158" y="238"/>
                  </a:cubicBezTo>
                  <a:cubicBezTo>
                    <a:pt x="222" y="238"/>
                    <a:pt x="269" y="190"/>
                    <a:pt x="269" y="127"/>
                  </a:cubicBezTo>
                  <a:cubicBezTo>
                    <a:pt x="269" y="63"/>
                    <a:pt x="222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975525" y="3843175"/>
              <a:ext cx="13075" cy="12675"/>
            </a:xfrm>
            <a:custGeom>
              <a:avLst/>
              <a:gdLst/>
              <a:ahLst/>
              <a:cxnLst/>
              <a:rect l="l" t="t" r="r" b="b"/>
              <a:pathLst>
                <a:path w="523" h="507" extrusionOk="0">
                  <a:moveTo>
                    <a:pt x="254" y="0"/>
                  </a:moveTo>
                  <a:cubicBezTo>
                    <a:pt x="111" y="0"/>
                    <a:pt x="0" y="111"/>
                    <a:pt x="0" y="254"/>
                  </a:cubicBezTo>
                  <a:cubicBezTo>
                    <a:pt x="0" y="396"/>
                    <a:pt x="111" y="507"/>
                    <a:pt x="254" y="507"/>
                  </a:cubicBezTo>
                  <a:cubicBezTo>
                    <a:pt x="396" y="507"/>
                    <a:pt x="523" y="396"/>
                    <a:pt x="523" y="254"/>
                  </a:cubicBezTo>
                  <a:cubicBezTo>
                    <a:pt x="523" y="111"/>
                    <a:pt x="396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1676950" y="3792950"/>
              <a:ext cx="9125" cy="7900"/>
            </a:xfrm>
            <a:custGeom>
              <a:avLst/>
              <a:gdLst/>
              <a:ahLst/>
              <a:cxnLst/>
              <a:rect l="l" t="t" r="r" b="b"/>
              <a:pathLst>
                <a:path w="365" h="316" extrusionOk="0">
                  <a:moveTo>
                    <a:pt x="205" y="1"/>
                  </a:moveTo>
                  <a:cubicBezTo>
                    <a:pt x="166" y="1"/>
                    <a:pt x="126" y="15"/>
                    <a:pt x="95" y="46"/>
                  </a:cubicBezTo>
                  <a:cubicBezTo>
                    <a:pt x="0" y="141"/>
                    <a:pt x="64" y="315"/>
                    <a:pt x="206" y="315"/>
                  </a:cubicBezTo>
                  <a:cubicBezTo>
                    <a:pt x="301" y="315"/>
                    <a:pt x="365" y="252"/>
                    <a:pt x="365" y="157"/>
                  </a:cubicBezTo>
                  <a:cubicBezTo>
                    <a:pt x="365" y="61"/>
                    <a:pt x="286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319900" y="3943275"/>
              <a:ext cx="15450" cy="13175"/>
            </a:xfrm>
            <a:custGeom>
              <a:avLst/>
              <a:gdLst/>
              <a:ahLst/>
              <a:cxnLst/>
              <a:rect l="l" t="t" r="r" b="b"/>
              <a:pathLst>
                <a:path w="618" h="527" extrusionOk="0">
                  <a:moveTo>
                    <a:pt x="389" y="1"/>
                  </a:moveTo>
                  <a:cubicBezTo>
                    <a:pt x="381" y="1"/>
                    <a:pt x="373" y="1"/>
                    <a:pt x="365" y="2"/>
                  </a:cubicBezTo>
                  <a:cubicBezTo>
                    <a:pt x="127" y="2"/>
                    <a:pt x="0" y="287"/>
                    <a:pt x="175" y="445"/>
                  </a:cubicBezTo>
                  <a:cubicBezTo>
                    <a:pt x="226" y="502"/>
                    <a:pt x="290" y="526"/>
                    <a:pt x="353" y="526"/>
                  </a:cubicBezTo>
                  <a:cubicBezTo>
                    <a:pt x="487" y="526"/>
                    <a:pt x="618" y="416"/>
                    <a:pt x="618" y="255"/>
                  </a:cubicBezTo>
                  <a:cubicBezTo>
                    <a:pt x="618" y="121"/>
                    <a:pt x="519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1238350" y="3444550"/>
              <a:ext cx="26550" cy="22450"/>
            </a:xfrm>
            <a:custGeom>
              <a:avLst/>
              <a:gdLst/>
              <a:ahLst/>
              <a:cxnLst/>
              <a:rect l="l" t="t" r="r" b="b"/>
              <a:pathLst>
                <a:path w="1062" h="898" extrusionOk="0">
                  <a:moveTo>
                    <a:pt x="602" y="1"/>
                  </a:moveTo>
                  <a:cubicBezTo>
                    <a:pt x="207" y="1"/>
                    <a:pt x="1" y="492"/>
                    <a:pt x="286" y="761"/>
                  </a:cubicBezTo>
                  <a:cubicBezTo>
                    <a:pt x="380" y="855"/>
                    <a:pt x="497" y="897"/>
                    <a:pt x="611" y="897"/>
                  </a:cubicBezTo>
                  <a:cubicBezTo>
                    <a:pt x="842" y="897"/>
                    <a:pt x="1062" y="725"/>
                    <a:pt x="1062" y="460"/>
                  </a:cubicBezTo>
                  <a:cubicBezTo>
                    <a:pt x="1046" y="207"/>
                    <a:pt x="856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1642500" y="3465725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43" y="1"/>
                  </a:moveTo>
                  <a:cubicBezTo>
                    <a:pt x="84" y="1"/>
                    <a:pt x="25" y="40"/>
                    <a:pt x="17" y="120"/>
                  </a:cubicBezTo>
                  <a:cubicBezTo>
                    <a:pt x="1" y="191"/>
                    <a:pt x="72" y="227"/>
                    <a:pt x="143" y="227"/>
                  </a:cubicBezTo>
                  <a:cubicBezTo>
                    <a:pt x="215" y="227"/>
                    <a:pt x="286" y="191"/>
                    <a:pt x="270" y="120"/>
                  </a:cubicBezTo>
                  <a:cubicBezTo>
                    <a:pt x="262" y="40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412625" y="3336900"/>
              <a:ext cx="13875" cy="11775"/>
            </a:xfrm>
            <a:custGeom>
              <a:avLst/>
              <a:gdLst/>
              <a:ahLst/>
              <a:cxnLst/>
              <a:rect l="l" t="t" r="r" b="b"/>
              <a:pathLst>
                <a:path w="555" h="471" extrusionOk="0">
                  <a:moveTo>
                    <a:pt x="317" y="0"/>
                  </a:moveTo>
                  <a:cubicBezTo>
                    <a:pt x="112" y="0"/>
                    <a:pt x="1" y="253"/>
                    <a:pt x="159" y="396"/>
                  </a:cubicBezTo>
                  <a:cubicBezTo>
                    <a:pt x="206" y="448"/>
                    <a:pt x="265" y="471"/>
                    <a:pt x="323" y="471"/>
                  </a:cubicBezTo>
                  <a:cubicBezTo>
                    <a:pt x="441" y="471"/>
                    <a:pt x="555" y="376"/>
                    <a:pt x="555" y="238"/>
                  </a:cubicBezTo>
                  <a:cubicBezTo>
                    <a:pt x="555" y="95"/>
                    <a:pt x="444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927625" y="3858600"/>
              <a:ext cx="12675" cy="12300"/>
            </a:xfrm>
            <a:custGeom>
              <a:avLst/>
              <a:gdLst/>
              <a:ahLst/>
              <a:cxnLst/>
              <a:rect l="l" t="t" r="r" b="b"/>
              <a:pathLst>
                <a:path w="507" h="492" extrusionOk="0">
                  <a:moveTo>
                    <a:pt x="254" y="1"/>
                  </a:moveTo>
                  <a:cubicBezTo>
                    <a:pt x="111" y="1"/>
                    <a:pt x="0" y="112"/>
                    <a:pt x="0" y="254"/>
                  </a:cubicBezTo>
                  <a:cubicBezTo>
                    <a:pt x="0" y="381"/>
                    <a:pt x="111" y="492"/>
                    <a:pt x="254" y="492"/>
                  </a:cubicBezTo>
                  <a:cubicBezTo>
                    <a:pt x="380" y="492"/>
                    <a:pt x="507" y="381"/>
                    <a:pt x="507" y="254"/>
                  </a:cubicBezTo>
                  <a:cubicBezTo>
                    <a:pt x="507" y="112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1396300" y="3457175"/>
              <a:ext cx="7550" cy="7200"/>
            </a:xfrm>
            <a:custGeom>
              <a:avLst/>
              <a:gdLst/>
              <a:ahLst/>
              <a:cxnLst/>
              <a:rect l="l" t="t" r="r" b="b"/>
              <a:pathLst>
                <a:path w="302" h="288" extrusionOk="0">
                  <a:moveTo>
                    <a:pt x="135" y="0"/>
                  </a:moveTo>
                  <a:cubicBezTo>
                    <a:pt x="53" y="0"/>
                    <a:pt x="0" y="73"/>
                    <a:pt x="0" y="145"/>
                  </a:cubicBezTo>
                  <a:cubicBezTo>
                    <a:pt x="0" y="224"/>
                    <a:pt x="64" y="287"/>
                    <a:pt x="159" y="287"/>
                  </a:cubicBezTo>
                  <a:cubicBezTo>
                    <a:pt x="238" y="287"/>
                    <a:pt x="301" y="224"/>
                    <a:pt x="301" y="145"/>
                  </a:cubicBezTo>
                  <a:cubicBezTo>
                    <a:pt x="301" y="73"/>
                    <a:pt x="248" y="0"/>
                    <a:pt x="179" y="0"/>
                  </a:cubicBezTo>
                  <a:cubicBezTo>
                    <a:pt x="172" y="0"/>
                    <a:pt x="166" y="1"/>
                    <a:pt x="159" y="2"/>
                  </a:cubicBezTo>
                  <a:cubicBezTo>
                    <a:pt x="150" y="1"/>
                    <a:pt x="142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1439675" y="3754100"/>
              <a:ext cx="6125" cy="4200"/>
            </a:xfrm>
            <a:custGeom>
              <a:avLst/>
              <a:gdLst/>
              <a:ahLst/>
              <a:cxnLst/>
              <a:rect l="l" t="t" r="r" b="b"/>
              <a:pathLst>
                <a:path w="245" h="168" extrusionOk="0">
                  <a:moveTo>
                    <a:pt x="134" y="1"/>
                  </a:moveTo>
                  <a:cubicBezTo>
                    <a:pt x="0" y="1"/>
                    <a:pt x="127" y="168"/>
                    <a:pt x="201" y="168"/>
                  </a:cubicBezTo>
                  <a:cubicBezTo>
                    <a:pt x="223" y="168"/>
                    <a:pt x="241" y="152"/>
                    <a:pt x="245" y="111"/>
                  </a:cubicBezTo>
                  <a:cubicBezTo>
                    <a:pt x="245" y="48"/>
                    <a:pt x="197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1256575" y="3045950"/>
              <a:ext cx="5150" cy="5175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95" y="0"/>
                  </a:moveTo>
                  <a:cubicBezTo>
                    <a:pt x="48" y="0"/>
                    <a:pt x="0" y="48"/>
                    <a:pt x="0" y="111"/>
                  </a:cubicBezTo>
                  <a:cubicBezTo>
                    <a:pt x="0" y="159"/>
                    <a:pt x="48" y="206"/>
                    <a:pt x="95" y="206"/>
                  </a:cubicBezTo>
                  <a:cubicBezTo>
                    <a:pt x="158" y="206"/>
                    <a:pt x="206" y="159"/>
                    <a:pt x="206" y="111"/>
                  </a:cubicBezTo>
                  <a:cubicBezTo>
                    <a:pt x="206" y="48"/>
                    <a:pt x="15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1158800" y="3260100"/>
              <a:ext cx="10300" cy="10325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0"/>
                  </a:moveTo>
                  <a:cubicBezTo>
                    <a:pt x="95" y="0"/>
                    <a:pt x="0" y="95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17" y="412"/>
                    <a:pt x="412" y="317"/>
                    <a:pt x="412" y="206"/>
                  </a:cubicBezTo>
                  <a:cubicBezTo>
                    <a:pt x="412" y="95"/>
                    <a:pt x="317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1449150" y="2909775"/>
              <a:ext cx="6150" cy="4050"/>
            </a:xfrm>
            <a:custGeom>
              <a:avLst/>
              <a:gdLst/>
              <a:ahLst/>
              <a:cxnLst/>
              <a:rect l="l" t="t" r="r" b="b"/>
              <a:pathLst>
                <a:path w="246" h="162" extrusionOk="0">
                  <a:moveTo>
                    <a:pt x="135" y="1"/>
                  </a:moveTo>
                  <a:cubicBezTo>
                    <a:pt x="0" y="1"/>
                    <a:pt x="140" y="161"/>
                    <a:pt x="210" y="161"/>
                  </a:cubicBezTo>
                  <a:cubicBezTo>
                    <a:pt x="231" y="161"/>
                    <a:pt x="246" y="147"/>
                    <a:pt x="246" y="111"/>
                  </a:cubicBezTo>
                  <a:cubicBezTo>
                    <a:pt x="246" y="48"/>
                    <a:pt x="198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690500" y="2730475"/>
              <a:ext cx="4775" cy="3975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112" y="0"/>
                  </a:moveTo>
                  <a:cubicBezTo>
                    <a:pt x="1" y="0"/>
                    <a:pt x="1" y="158"/>
                    <a:pt x="112" y="158"/>
                  </a:cubicBezTo>
                  <a:cubicBezTo>
                    <a:pt x="143" y="158"/>
                    <a:pt x="191" y="111"/>
                    <a:pt x="191" y="79"/>
                  </a:cubicBezTo>
                  <a:cubicBezTo>
                    <a:pt x="191" y="32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540875" y="2974700"/>
              <a:ext cx="4775" cy="5175"/>
            </a:xfrm>
            <a:custGeom>
              <a:avLst/>
              <a:gdLst/>
              <a:ahLst/>
              <a:cxnLst/>
              <a:rect l="l" t="t" r="r" b="b"/>
              <a:pathLst>
                <a:path w="191" h="207" extrusionOk="0">
                  <a:moveTo>
                    <a:pt x="96" y="0"/>
                  </a:moveTo>
                  <a:cubicBezTo>
                    <a:pt x="48" y="0"/>
                    <a:pt x="1" y="48"/>
                    <a:pt x="1" y="111"/>
                  </a:cubicBezTo>
                  <a:cubicBezTo>
                    <a:pt x="1" y="159"/>
                    <a:pt x="48" y="206"/>
                    <a:pt x="96" y="206"/>
                  </a:cubicBezTo>
                  <a:cubicBezTo>
                    <a:pt x="143" y="206"/>
                    <a:pt x="191" y="159"/>
                    <a:pt x="191" y="111"/>
                  </a:cubicBezTo>
                  <a:cubicBezTo>
                    <a:pt x="191" y="48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1200750" y="3686025"/>
              <a:ext cx="26950" cy="23000"/>
            </a:xfrm>
            <a:custGeom>
              <a:avLst/>
              <a:gdLst/>
              <a:ahLst/>
              <a:cxnLst/>
              <a:rect l="l" t="t" r="r" b="b"/>
              <a:pathLst>
                <a:path w="1078" h="920" extrusionOk="0">
                  <a:moveTo>
                    <a:pt x="618" y="0"/>
                  </a:moveTo>
                  <a:cubicBezTo>
                    <a:pt x="206" y="0"/>
                    <a:pt x="1" y="491"/>
                    <a:pt x="286" y="776"/>
                  </a:cubicBezTo>
                  <a:cubicBezTo>
                    <a:pt x="385" y="875"/>
                    <a:pt x="504" y="919"/>
                    <a:pt x="620" y="919"/>
                  </a:cubicBezTo>
                  <a:cubicBezTo>
                    <a:pt x="856" y="919"/>
                    <a:pt x="1077" y="736"/>
                    <a:pt x="1077" y="459"/>
                  </a:cubicBezTo>
                  <a:cubicBezTo>
                    <a:pt x="1077" y="206"/>
                    <a:pt x="871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328200" y="3827725"/>
              <a:ext cx="21025" cy="21000"/>
            </a:xfrm>
            <a:custGeom>
              <a:avLst/>
              <a:gdLst/>
              <a:ahLst/>
              <a:cxnLst/>
              <a:rect l="l" t="t" r="r" b="b"/>
              <a:pathLst>
                <a:path w="841" h="840" extrusionOk="0">
                  <a:moveTo>
                    <a:pt x="413" y="1"/>
                  </a:moveTo>
                  <a:cubicBezTo>
                    <a:pt x="175" y="1"/>
                    <a:pt x="1" y="175"/>
                    <a:pt x="1" y="412"/>
                  </a:cubicBezTo>
                  <a:cubicBezTo>
                    <a:pt x="1" y="650"/>
                    <a:pt x="175" y="840"/>
                    <a:pt x="413" y="840"/>
                  </a:cubicBezTo>
                  <a:cubicBezTo>
                    <a:pt x="650" y="840"/>
                    <a:pt x="840" y="650"/>
                    <a:pt x="840" y="412"/>
                  </a:cubicBezTo>
                  <a:cubicBezTo>
                    <a:pt x="840" y="175"/>
                    <a:pt x="650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611750" y="2869800"/>
              <a:ext cx="3175" cy="3575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cubicBezTo>
                    <a:pt x="32" y="0"/>
                    <a:pt x="0" y="32"/>
                    <a:pt x="0" y="64"/>
                  </a:cubicBezTo>
                  <a:cubicBezTo>
                    <a:pt x="0" y="111"/>
                    <a:pt x="32" y="143"/>
                    <a:pt x="63" y="143"/>
                  </a:cubicBezTo>
                  <a:cubicBezTo>
                    <a:pt x="95" y="143"/>
                    <a:pt x="127" y="111"/>
                    <a:pt x="127" y="64"/>
                  </a:cubicBezTo>
                  <a:cubicBezTo>
                    <a:pt x="127" y="32"/>
                    <a:pt x="95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11"/>
          <p:cNvSpPr/>
          <p:nvPr/>
        </p:nvSpPr>
        <p:spPr>
          <a:xfrm>
            <a:off x="165279" y="4286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1"/>
          <p:cNvSpPr/>
          <p:nvPr/>
        </p:nvSpPr>
        <p:spPr>
          <a:xfrm>
            <a:off x="8729808" y="2153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1"/>
          <p:cNvSpPr/>
          <p:nvPr/>
        </p:nvSpPr>
        <p:spPr>
          <a:xfrm>
            <a:off x="7582008" y="42277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1"/>
          <p:cNvSpPr/>
          <p:nvPr/>
        </p:nvSpPr>
        <p:spPr>
          <a:xfrm>
            <a:off x="934925" y="46368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1"/>
          <p:cNvSpPr/>
          <p:nvPr/>
        </p:nvSpPr>
        <p:spPr>
          <a:xfrm>
            <a:off x="7610949" y="701869"/>
            <a:ext cx="36128" cy="36128"/>
          </a:xfrm>
          <a:custGeom>
            <a:avLst/>
            <a:gdLst/>
            <a:ahLst/>
            <a:cxnLst/>
            <a:rect l="l" t="t" r="r" b="b"/>
            <a:pathLst>
              <a:path w="555" h="555" extrusionOk="0">
                <a:moveTo>
                  <a:pt x="285" y="1"/>
                </a:moveTo>
                <a:cubicBezTo>
                  <a:pt x="127" y="1"/>
                  <a:pt x="0" y="127"/>
                  <a:pt x="0" y="286"/>
                </a:cubicBezTo>
                <a:cubicBezTo>
                  <a:pt x="0" y="428"/>
                  <a:pt x="127" y="555"/>
                  <a:pt x="285" y="555"/>
                </a:cubicBezTo>
                <a:cubicBezTo>
                  <a:pt x="443" y="555"/>
                  <a:pt x="554" y="428"/>
                  <a:pt x="554" y="286"/>
                </a:cubicBezTo>
                <a:cubicBezTo>
                  <a:pt x="554" y="127"/>
                  <a:pt x="443" y="1"/>
                  <a:pt x="285" y="1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1"/>
          <p:cNvSpPr/>
          <p:nvPr/>
        </p:nvSpPr>
        <p:spPr>
          <a:xfrm>
            <a:off x="7641870" y="395334"/>
            <a:ext cx="404175" cy="110401"/>
          </a:xfrm>
          <a:custGeom>
            <a:avLst/>
            <a:gdLst/>
            <a:ahLst/>
            <a:cxnLst/>
            <a:rect l="l" t="t" r="r" b="b"/>
            <a:pathLst>
              <a:path w="6209" h="1696" extrusionOk="0">
                <a:moveTo>
                  <a:pt x="3065" y="1"/>
                </a:moveTo>
                <a:cubicBezTo>
                  <a:pt x="2750" y="1"/>
                  <a:pt x="2499" y="378"/>
                  <a:pt x="2755" y="672"/>
                </a:cubicBezTo>
                <a:cubicBezTo>
                  <a:pt x="2626" y="595"/>
                  <a:pt x="2483" y="555"/>
                  <a:pt x="2343" y="555"/>
                </a:cubicBezTo>
                <a:cubicBezTo>
                  <a:pt x="2226" y="555"/>
                  <a:pt x="2112" y="583"/>
                  <a:pt x="2011" y="641"/>
                </a:cubicBezTo>
                <a:cubicBezTo>
                  <a:pt x="1612" y="858"/>
                  <a:pt x="1273" y="921"/>
                  <a:pt x="991" y="921"/>
                </a:cubicBezTo>
                <a:cubicBezTo>
                  <a:pt x="602" y="921"/>
                  <a:pt x="321" y="802"/>
                  <a:pt x="137" y="802"/>
                </a:cubicBezTo>
                <a:cubicBezTo>
                  <a:pt x="104" y="802"/>
                  <a:pt x="74" y="806"/>
                  <a:pt x="48" y="815"/>
                </a:cubicBezTo>
                <a:cubicBezTo>
                  <a:pt x="0" y="862"/>
                  <a:pt x="0" y="941"/>
                  <a:pt x="48" y="1005"/>
                </a:cubicBezTo>
                <a:cubicBezTo>
                  <a:pt x="84" y="1036"/>
                  <a:pt x="128" y="1046"/>
                  <a:pt x="175" y="1046"/>
                </a:cubicBezTo>
                <a:cubicBezTo>
                  <a:pt x="272" y="1046"/>
                  <a:pt x="379" y="1000"/>
                  <a:pt x="443" y="989"/>
                </a:cubicBezTo>
                <a:cubicBezTo>
                  <a:pt x="490" y="978"/>
                  <a:pt x="536" y="973"/>
                  <a:pt x="581" y="973"/>
                </a:cubicBezTo>
                <a:cubicBezTo>
                  <a:pt x="800" y="973"/>
                  <a:pt x="1010" y="1084"/>
                  <a:pt x="1219" y="1163"/>
                </a:cubicBezTo>
                <a:cubicBezTo>
                  <a:pt x="1350" y="1234"/>
                  <a:pt x="1489" y="1270"/>
                  <a:pt x="1631" y="1270"/>
                </a:cubicBezTo>
                <a:cubicBezTo>
                  <a:pt x="1678" y="1270"/>
                  <a:pt x="1726" y="1266"/>
                  <a:pt x="1773" y="1258"/>
                </a:cubicBezTo>
                <a:lnTo>
                  <a:pt x="1773" y="1258"/>
                </a:lnTo>
                <a:cubicBezTo>
                  <a:pt x="1647" y="1353"/>
                  <a:pt x="1710" y="1591"/>
                  <a:pt x="1948" y="1638"/>
                </a:cubicBezTo>
                <a:cubicBezTo>
                  <a:pt x="2115" y="1678"/>
                  <a:pt x="2275" y="1696"/>
                  <a:pt x="2419" y="1696"/>
                </a:cubicBezTo>
                <a:cubicBezTo>
                  <a:pt x="2901" y="1696"/>
                  <a:pt x="3213" y="1501"/>
                  <a:pt x="3103" y="1306"/>
                </a:cubicBezTo>
                <a:cubicBezTo>
                  <a:pt x="3160" y="1283"/>
                  <a:pt x="3216" y="1274"/>
                  <a:pt x="3273" y="1274"/>
                </a:cubicBezTo>
                <a:cubicBezTo>
                  <a:pt x="3532" y="1274"/>
                  <a:pt x="3785" y="1475"/>
                  <a:pt x="4006" y="1527"/>
                </a:cubicBezTo>
                <a:cubicBezTo>
                  <a:pt x="4092" y="1550"/>
                  <a:pt x="4176" y="1561"/>
                  <a:pt x="4254" y="1561"/>
                </a:cubicBezTo>
                <a:cubicBezTo>
                  <a:pt x="4503" y="1561"/>
                  <a:pt x="4687" y="1448"/>
                  <a:pt x="4687" y="1242"/>
                </a:cubicBezTo>
                <a:cubicBezTo>
                  <a:pt x="4687" y="1242"/>
                  <a:pt x="4977" y="1345"/>
                  <a:pt x="5300" y="1345"/>
                </a:cubicBezTo>
                <a:cubicBezTo>
                  <a:pt x="5499" y="1345"/>
                  <a:pt x="5711" y="1306"/>
                  <a:pt x="5874" y="1179"/>
                </a:cubicBezTo>
                <a:cubicBezTo>
                  <a:pt x="6209" y="932"/>
                  <a:pt x="6063" y="471"/>
                  <a:pt x="5742" y="471"/>
                </a:cubicBezTo>
                <a:cubicBezTo>
                  <a:pt x="5714" y="471"/>
                  <a:pt x="5684" y="475"/>
                  <a:pt x="5653" y="482"/>
                </a:cubicBezTo>
                <a:cubicBezTo>
                  <a:pt x="5415" y="561"/>
                  <a:pt x="5209" y="688"/>
                  <a:pt x="5051" y="862"/>
                </a:cubicBezTo>
                <a:cubicBezTo>
                  <a:pt x="5035" y="672"/>
                  <a:pt x="4988" y="482"/>
                  <a:pt x="4877" y="308"/>
                </a:cubicBezTo>
                <a:cubicBezTo>
                  <a:pt x="4792" y="187"/>
                  <a:pt x="4651" y="112"/>
                  <a:pt x="4505" y="112"/>
                </a:cubicBezTo>
                <a:cubicBezTo>
                  <a:pt x="4460" y="112"/>
                  <a:pt x="4415" y="119"/>
                  <a:pt x="4370" y="134"/>
                </a:cubicBezTo>
                <a:cubicBezTo>
                  <a:pt x="4164" y="229"/>
                  <a:pt x="4069" y="498"/>
                  <a:pt x="3848" y="514"/>
                </a:cubicBezTo>
                <a:cubicBezTo>
                  <a:pt x="3842" y="514"/>
                  <a:pt x="3836" y="514"/>
                  <a:pt x="3830" y="514"/>
                </a:cubicBezTo>
                <a:cubicBezTo>
                  <a:pt x="3589" y="514"/>
                  <a:pt x="3479" y="194"/>
                  <a:pt x="3293" y="71"/>
                </a:cubicBezTo>
                <a:cubicBezTo>
                  <a:pt x="3218" y="22"/>
                  <a:pt x="3139" y="1"/>
                  <a:pt x="30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1"/>
          <p:cNvSpPr/>
          <p:nvPr/>
        </p:nvSpPr>
        <p:spPr>
          <a:xfrm>
            <a:off x="7709894" y="864738"/>
            <a:ext cx="58781" cy="62947"/>
          </a:xfrm>
          <a:custGeom>
            <a:avLst/>
            <a:gdLst/>
            <a:ahLst/>
            <a:cxnLst/>
            <a:rect l="l" t="t" r="r" b="b"/>
            <a:pathLst>
              <a:path w="903" h="967" extrusionOk="0">
                <a:moveTo>
                  <a:pt x="697" y="1"/>
                </a:moveTo>
                <a:lnTo>
                  <a:pt x="0" y="270"/>
                </a:lnTo>
                <a:lnTo>
                  <a:pt x="348" y="966"/>
                </a:lnTo>
                <a:lnTo>
                  <a:pt x="903" y="745"/>
                </a:lnTo>
                <a:lnTo>
                  <a:pt x="697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1"/>
          <p:cNvSpPr/>
          <p:nvPr/>
        </p:nvSpPr>
        <p:spPr>
          <a:xfrm>
            <a:off x="7743874" y="764752"/>
            <a:ext cx="12433" cy="117562"/>
          </a:xfrm>
          <a:custGeom>
            <a:avLst/>
            <a:gdLst/>
            <a:ahLst/>
            <a:cxnLst/>
            <a:rect l="l" t="t" r="r" b="b"/>
            <a:pathLst>
              <a:path w="191" h="1806" fill="none" extrusionOk="0">
                <a:moveTo>
                  <a:pt x="191" y="1806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1"/>
          <p:cNvSpPr/>
          <p:nvPr/>
        </p:nvSpPr>
        <p:spPr>
          <a:xfrm>
            <a:off x="7649030" y="802898"/>
            <a:ext cx="71214" cy="93867"/>
          </a:xfrm>
          <a:custGeom>
            <a:avLst/>
            <a:gdLst/>
            <a:ahLst/>
            <a:cxnLst/>
            <a:rect l="l" t="t" r="r" b="b"/>
            <a:pathLst>
              <a:path w="1094" h="1442" fill="none" extrusionOk="0">
                <a:moveTo>
                  <a:pt x="1093" y="1441"/>
                </a:moveTo>
                <a:lnTo>
                  <a:pt x="1" y="1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1"/>
          <p:cNvSpPr/>
          <p:nvPr/>
        </p:nvSpPr>
        <p:spPr>
          <a:xfrm>
            <a:off x="7733589" y="767876"/>
            <a:ext cx="32027" cy="146399"/>
          </a:xfrm>
          <a:custGeom>
            <a:avLst/>
            <a:gdLst/>
            <a:ahLst/>
            <a:cxnLst/>
            <a:rect l="l" t="t" r="r" b="b"/>
            <a:pathLst>
              <a:path w="492" h="2249" fill="none" extrusionOk="0">
                <a:moveTo>
                  <a:pt x="491" y="2249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1"/>
          <p:cNvSpPr/>
          <p:nvPr/>
        </p:nvSpPr>
        <p:spPr>
          <a:xfrm>
            <a:off x="7658339" y="798797"/>
            <a:ext cx="78374" cy="127847"/>
          </a:xfrm>
          <a:custGeom>
            <a:avLst/>
            <a:gdLst/>
            <a:ahLst/>
            <a:cxnLst/>
            <a:rect l="l" t="t" r="r" b="b"/>
            <a:pathLst>
              <a:path w="1204" h="1964" fill="none" extrusionOk="0">
                <a:moveTo>
                  <a:pt x="1204" y="1964"/>
                </a:moveTo>
                <a:lnTo>
                  <a:pt x="0" y="0"/>
                </a:lnTo>
              </a:path>
            </a:pathLst>
          </a:custGeom>
          <a:noFill/>
          <a:ln w="800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1"/>
          <p:cNvSpPr/>
          <p:nvPr/>
        </p:nvSpPr>
        <p:spPr>
          <a:xfrm>
            <a:off x="7244007" y="157736"/>
            <a:ext cx="619509" cy="654530"/>
          </a:xfrm>
          <a:custGeom>
            <a:avLst/>
            <a:gdLst/>
            <a:ahLst/>
            <a:cxnLst/>
            <a:rect l="l" t="t" r="r" b="b"/>
            <a:pathLst>
              <a:path w="9517" h="10055" extrusionOk="0">
                <a:moveTo>
                  <a:pt x="4784" y="1"/>
                </a:moveTo>
                <a:cubicBezTo>
                  <a:pt x="4267" y="1"/>
                  <a:pt x="3741" y="97"/>
                  <a:pt x="3230" y="301"/>
                </a:cubicBezTo>
                <a:cubicBezTo>
                  <a:pt x="1045" y="1171"/>
                  <a:pt x="0" y="3673"/>
                  <a:pt x="919" y="5842"/>
                </a:cubicBezTo>
                <a:cubicBezTo>
                  <a:pt x="1726" y="7869"/>
                  <a:pt x="4228" y="9326"/>
                  <a:pt x="5859" y="10054"/>
                </a:cubicBezTo>
                <a:lnTo>
                  <a:pt x="8028" y="9183"/>
                </a:lnTo>
                <a:cubicBezTo>
                  <a:pt x="8709" y="7536"/>
                  <a:pt x="9516" y="4750"/>
                  <a:pt x="8709" y="2723"/>
                </a:cubicBezTo>
                <a:cubicBezTo>
                  <a:pt x="8078" y="1036"/>
                  <a:pt x="6480" y="1"/>
                  <a:pt x="47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1"/>
          <p:cNvSpPr/>
          <p:nvPr/>
        </p:nvSpPr>
        <p:spPr>
          <a:xfrm>
            <a:off x="7324400" y="172578"/>
            <a:ext cx="464908" cy="630380"/>
          </a:xfrm>
          <a:custGeom>
            <a:avLst/>
            <a:gdLst/>
            <a:ahLst/>
            <a:cxnLst/>
            <a:rect l="l" t="t" r="r" b="b"/>
            <a:pathLst>
              <a:path w="7142" h="9684" extrusionOk="0">
                <a:moveTo>
                  <a:pt x="2844" y="1"/>
                </a:moveTo>
                <a:cubicBezTo>
                  <a:pt x="2570" y="1"/>
                  <a:pt x="2301" y="50"/>
                  <a:pt x="2043" y="152"/>
                </a:cubicBezTo>
                <a:cubicBezTo>
                  <a:pt x="523" y="753"/>
                  <a:pt x="0" y="2986"/>
                  <a:pt x="855" y="5139"/>
                </a:cubicBezTo>
                <a:cubicBezTo>
                  <a:pt x="1663" y="7166"/>
                  <a:pt x="3674" y="8844"/>
                  <a:pt x="4956" y="9684"/>
                </a:cubicBezTo>
                <a:lnTo>
                  <a:pt x="6492" y="9066"/>
                </a:lnTo>
                <a:cubicBezTo>
                  <a:pt x="6825" y="7578"/>
                  <a:pt x="7141" y="4981"/>
                  <a:pt x="6334" y="2954"/>
                </a:cubicBezTo>
                <a:cubicBezTo>
                  <a:pt x="5624" y="1166"/>
                  <a:pt x="4183" y="1"/>
                  <a:pt x="28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1"/>
          <p:cNvSpPr/>
          <p:nvPr/>
        </p:nvSpPr>
        <p:spPr>
          <a:xfrm>
            <a:off x="7414036" y="180649"/>
            <a:ext cx="304124" cy="610982"/>
          </a:xfrm>
          <a:custGeom>
            <a:avLst/>
            <a:gdLst/>
            <a:ahLst/>
            <a:cxnLst/>
            <a:rect l="l" t="t" r="r" b="b"/>
            <a:pathLst>
              <a:path w="4672" h="9386" extrusionOk="0">
                <a:moveTo>
                  <a:pt x="816" y="0"/>
                </a:moveTo>
                <a:cubicBezTo>
                  <a:pt x="763" y="0"/>
                  <a:pt x="713" y="9"/>
                  <a:pt x="666" y="28"/>
                </a:cubicBezTo>
                <a:cubicBezTo>
                  <a:pt x="1" y="281"/>
                  <a:pt x="175" y="2244"/>
                  <a:pt x="1046" y="4398"/>
                </a:cubicBezTo>
                <a:cubicBezTo>
                  <a:pt x="1838" y="6424"/>
                  <a:pt x="3199" y="8356"/>
                  <a:pt x="4007" y="9385"/>
                </a:cubicBezTo>
                <a:lnTo>
                  <a:pt x="4672" y="9132"/>
                </a:lnTo>
                <a:cubicBezTo>
                  <a:pt x="4545" y="7818"/>
                  <a:pt x="4197" y="5490"/>
                  <a:pt x="3389" y="3464"/>
                </a:cubicBezTo>
                <a:cubicBezTo>
                  <a:pt x="2596" y="1466"/>
                  <a:pt x="1490" y="0"/>
                  <a:pt x="8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1"/>
          <p:cNvSpPr/>
          <p:nvPr/>
        </p:nvSpPr>
        <p:spPr>
          <a:xfrm>
            <a:off x="7625335" y="755508"/>
            <a:ext cx="142298" cy="80457"/>
          </a:xfrm>
          <a:custGeom>
            <a:avLst/>
            <a:gdLst/>
            <a:ahLst/>
            <a:cxnLst/>
            <a:rect l="l" t="t" r="r" b="b"/>
            <a:pathLst>
              <a:path w="2186" h="1236" extrusionOk="0">
                <a:moveTo>
                  <a:pt x="2186" y="0"/>
                </a:moveTo>
                <a:lnTo>
                  <a:pt x="1" y="871"/>
                </a:lnTo>
                <a:lnTo>
                  <a:pt x="697" y="1235"/>
                </a:lnTo>
                <a:lnTo>
                  <a:pt x="1932" y="744"/>
                </a:lnTo>
                <a:lnTo>
                  <a:pt x="2186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1"/>
          <p:cNvSpPr/>
          <p:nvPr/>
        </p:nvSpPr>
        <p:spPr>
          <a:xfrm>
            <a:off x="7023399" y="586455"/>
            <a:ext cx="714938" cy="194960"/>
          </a:xfrm>
          <a:custGeom>
            <a:avLst/>
            <a:gdLst/>
            <a:ahLst/>
            <a:cxnLst/>
            <a:rect l="l" t="t" r="r" b="b"/>
            <a:pathLst>
              <a:path w="10983" h="2995" extrusionOk="0">
                <a:moveTo>
                  <a:pt x="5425" y="0"/>
                </a:moveTo>
                <a:cubicBezTo>
                  <a:pt x="4875" y="0"/>
                  <a:pt x="4440" y="677"/>
                  <a:pt x="4862" y="1188"/>
                </a:cubicBezTo>
                <a:cubicBezTo>
                  <a:pt x="4701" y="1044"/>
                  <a:pt x="4442" y="977"/>
                  <a:pt x="4179" y="977"/>
                </a:cubicBezTo>
                <a:cubicBezTo>
                  <a:pt x="3949" y="977"/>
                  <a:pt x="3718" y="1029"/>
                  <a:pt x="3548" y="1125"/>
                </a:cubicBezTo>
                <a:cubicBezTo>
                  <a:pt x="2837" y="1523"/>
                  <a:pt x="2233" y="1637"/>
                  <a:pt x="1733" y="1637"/>
                </a:cubicBezTo>
                <a:cubicBezTo>
                  <a:pt x="1063" y="1637"/>
                  <a:pt x="578" y="1433"/>
                  <a:pt x="267" y="1433"/>
                </a:cubicBezTo>
                <a:cubicBezTo>
                  <a:pt x="209" y="1433"/>
                  <a:pt x="158" y="1440"/>
                  <a:pt x="112" y="1457"/>
                </a:cubicBezTo>
                <a:cubicBezTo>
                  <a:pt x="1" y="1520"/>
                  <a:pt x="1" y="1679"/>
                  <a:pt x="80" y="1758"/>
                </a:cubicBezTo>
                <a:cubicBezTo>
                  <a:pt x="145" y="1823"/>
                  <a:pt x="227" y="1845"/>
                  <a:pt x="313" y="1845"/>
                </a:cubicBezTo>
                <a:cubicBezTo>
                  <a:pt x="479" y="1845"/>
                  <a:pt x="662" y="1763"/>
                  <a:pt x="777" y="1742"/>
                </a:cubicBezTo>
                <a:cubicBezTo>
                  <a:pt x="861" y="1723"/>
                  <a:pt x="944" y="1714"/>
                  <a:pt x="1027" y="1714"/>
                </a:cubicBezTo>
                <a:cubicBezTo>
                  <a:pt x="1413" y="1714"/>
                  <a:pt x="1787" y="1902"/>
                  <a:pt x="2138" y="2059"/>
                </a:cubicBezTo>
                <a:cubicBezTo>
                  <a:pt x="2378" y="2178"/>
                  <a:pt x="2626" y="2235"/>
                  <a:pt x="2883" y="2235"/>
                </a:cubicBezTo>
                <a:cubicBezTo>
                  <a:pt x="2966" y="2235"/>
                  <a:pt x="3051" y="2229"/>
                  <a:pt x="3136" y="2217"/>
                </a:cubicBezTo>
                <a:lnTo>
                  <a:pt x="3136" y="2217"/>
                </a:lnTo>
                <a:cubicBezTo>
                  <a:pt x="2914" y="2407"/>
                  <a:pt x="3025" y="2803"/>
                  <a:pt x="3437" y="2898"/>
                </a:cubicBezTo>
                <a:cubicBezTo>
                  <a:pt x="3724" y="2965"/>
                  <a:pt x="3998" y="2995"/>
                  <a:pt x="4247" y="2995"/>
                </a:cubicBezTo>
                <a:cubicBezTo>
                  <a:pt x="5111" y="2995"/>
                  <a:pt x="5679" y="2644"/>
                  <a:pt x="5495" y="2312"/>
                </a:cubicBezTo>
                <a:cubicBezTo>
                  <a:pt x="5595" y="2272"/>
                  <a:pt x="5695" y="2255"/>
                  <a:pt x="5794" y="2255"/>
                </a:cubicBezTo>
                <a:cubicBezTo>
                  <a:pt x="6247" y="2255"/>
                  <a:pt x="6692" y="2604"/>
                  <a:pt x="7094" y="2708"/>
                </a:cubicBezTo>
                <a:cubicBezTo>
                  <a:pt x="7242" y="2741"/>
                  <a:pt x="7386" y="2758"/>
                  <a:pt x="7520" y="2758"/>
                </a:cubicBezTo>
                <a:cubicBezTo>
                  <a:pt x="7963" y="2758"/>
                  <a:pt x="8301" y="2574"/>
                  <a:pt x="8314" y="2185"/>
                </a:cubicBezTo>
                <a:cubicBezTo>
                  <a:pt x="8314" y="2185"/>
                  <a:pt x="8829" y="2378"/>
                  <a:pt x="9405" y="2378"/>
                </a:cubicBezTo>
                <a:cubicBezTo>
                  <a:pt x="9748" y="2378"/>
                  <a:pt x="10114" y="2309"/>
                  <a:pt x="10404" y="2090"/>
                </a:cubicBezTo>
                <a:cubicBezTo>
                  <a:pt x="10982" y="1642"/>
                  <a:pt x="10715" y="849"/>
                  <a:pt x="10157" y="849"/>
                </a:cubicBezTo>
                <a:cubicBezTo>
                  <a:pt x="10104" y="849"/>
                  <a:pt x="10049" y="856"/>
                  <a:pt x="9992" y="871"/>
                </a:cubicBezTo>
                <a:cubicBezTo>
                  <a:pt x="9580" y="982"/>
                  <a:pt x="9232" y="1220"/>
                  <a:pt x="8947" y="1536"/>
                </a:cubicBezTo>
                <a:cubicBezTo>
                  <a:pt x="8931" y="1188"/>
                  <a:pt x="8820" y="855"/>
                  <a:pt x="8646" y="555"/>
                </a:cubicBezTo>
                <a:cubicBezTo>
                  <a:pt x="8490" y="326"/>
                  <a:pt x="8242" y="198"/>
                  <a:pt x="7987" y="198"/>
                </a:cubicBezTo>
                <a:cubicBezTo>
                  <a:pt x="7906" y="198"/>
                  <a:pt x="7824" y="211"/>
                  <a:pt x="7744" y="238"/>
                </a:cubicBezTo>
                <a:cubicBezTo>
                  <a:pt x="7379" y="396"/>
                  <a:pt x="7221" y="887"/>
                  <a:pt x="6825" y="919"/>
                </a:cubicBezTo>
                <a:cubicBezTo>
                  <a:pt x="6813" y="920"/>
                  <a:pt x="6802" y="920"/>
                  <a:pt x="6791" y="920"/>
                </a:cubicBezTo>
                <a:cubicBezTo>
                  <a:pt x="6355" y="920"/>
                  <a:pt x="6152" y="343"/>
                  <a:pt x="5828" y="127"/>
                </a:cubicBezTo>
                <a:cubicBezTo>
                  <a:pt x="5693" y="39"/>
                  <a:pt x="5556" y="0"/>
                  <a:pt x="5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1"/>
          <p:cNvSpPr/>
          <p:nvPr/>
        </p:nvSpPr>
        <p:spPr>
          <a:xfrm>
            <a:off x="3901712" y="4212551"/>
            <a:ext cx="484428" cy="281132"/>
          </a:xfrm>
          <a:custGeom>
            <a:avLst/>
            <a:gdLst/>
            <a:ahLst/>
            <a:cxnLst/>
            <a:rect l="l" t="t" r="r" b="b"/>
            <a:pathLst>
              <a:path w="41960" h="24351" extrusionOk="0">
                <a:moveTo>
                  <a:pt x="28659" y="0"/>
                </a:moveTo>
                <a:cubicBezTo>
                  <a:pt x="26259" y="0"/>
                  <a:pt x="23902" y="113"/>
                  <a:pt x="21726" y="241"/>
                </a:cubicBezTo>
                <a:cubicBezTo>
                  <a:pt x="17248" y="532"/>
                  <a:pt x="12729" y="1195"/>
                  <a:pt x="8749" y="3227"/>
                </a:cubicBezTo>
                <a:cubicBezTo>
                  <a:pt x="4810" y="5300"/>
                  <a:pt x="1451" y="8948"/>
                  <a:pt x="705" y="13343"/>
                </a:cubicBezTo>
                <a:cubicBezTo>
                  <a:pt x="0" y="17738"/>
                  <a:pt x="2488" y="22755"/>
                  <a:pt x="6759" y="23999"/>
                </a:cubicBezTo>
                <a:cubicBezTo>
                  <a:pt x="7602" y="24247"/>
                  <a:pt x="8471" y="24350"/>
                  <a:pt x="9346" y="24350"/>
                </a:cubicBezTo>
                <a:cubicBezTo>
                  <a:pt x="10665" y="24350"/>
                  <a:pt x="11997" y="24116"/>
                  <a:pt x="13268" y="23792"/>
                </a:cubicBezTo>
                <a:cubicBezTo>
                  <a:pt x="18534" y="22507"/>
                  <a:pt x="23343" y="19853"/>
                  <a:pt x="27282" y="16121"/>
                </a:cubicBezTo>
                <a:cubicBezTo>
                  <a:pt x="29811" y="13717"/>
                  <a:pt x="31926" y="10897"/>
                  <a:pt x="34289" y="8368"/>
                </a:cubicBezTo>
                <a:cubicBezTo>
                  <a:pt x="36321" y="6171"/>
                  <a:pt x="40550" y="4263"/>
                  <a:pt x="41960" y="1941"/>
                </a:cubicBezTo>
                <a:cubicBezTo>
                  <a:pt x="38010" y="416"/>
                  <a:pt x="33255" y="0"/>
                  <a:pt x="28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1"/>
          <p:cNvSpPr/>
          <p:nvPr/>
        </p:nvSpPr>
        <p:spPr>
          <a:xfrm>
            <a:off x="3977342" y="4239266"/>
            <a:ext cx="361416" cy="172332"/>
          </a:xfrm>
          <a:custGeom>
            <a:avLst/>
            <a:gdLst/>
            <a:ahLst/>
            <a:cxnLst/>
            <a:rect l="l" t="t" r="r" b="b"/>
            <a:pathLst>
              <a:path w="31305" h="14927" extrusionOk="0">
                <a:moveTo>
                  <a:pt x="31263" y="1"/>
                </a:moveTo>
                <a:cubicBezTo>
                  <a:pt x="26826" y="374"/>
                  <a:pt x="22970" y="2779"/>
                  <a:pt x="19239" y="5183"/>
                </a:cubicBezTo>
                <a:cubicBezTo>
                  <a:pt x="18617" y="5556"/>
                  <a:pt x="18036" y="5930"/>
                  <a:pt x="17456" y="6261"/>
                </a:cubicBezTo>
                <a:cubicBezTo>
                  <a:pt x="11983" y="9620"/>
                  <a:pt x="6137" y="12315"/>
                  <a:pt x="0" y="14222"/>
                </a:cubicBezTo>
                <a:lnTo>
                  <a:pt x="208" y="14927"/>
                </a:lnTo>
                <a:cubicBezTo>
                  <a:pt x="6385" y="12978"/>
                  <a:pt x="12314" y="10283"/>
                  <a:pt x="17829" y="6883"/>
                </a:cubicBezTo>
                <a:lnTo>
                  <a:pt x="19612" y="5764"/>
                </a:lnTo>
                <a:cubicBezTo>
                  <a:pt x="23260" y="3442"/>
                  <a:pt x="27075" y="1037"/>
                  <a:pt x="31304" y="705"/>
                </a:cubicBezTo>
                <a:lnTo>
                  <a:pt x="312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1"/>
          <p:cNvSpPr/>
          <p:nvPr/>
        </p:nvSpPr>
        <p:spPr>
          <a:xfrm>
            <a:off x="3990745" y="4345592"/>
            <a:ext cx="128300" cy="102866"/>
          </a:xfrm>
          <a:custGeom>
            <a:avLst/>
            <a:gdLst/>
            <a:ahLst/>
            <a:cxnLst/>
            <a:rect l="l" t="t" r="r" b="b"/>
            <a:pathLst>
              <a:path w="11113" h="8910" extrusionOk="0">
                <a:moveTo>
                  <a:pt x="5319" y="0"/>
                </a:moveTo>
                <a:cubicBezTo>
                  <a:pt x="3532" y="0"/>
                  <a:pt x="1750" y="96"/>
                  <a:pt x="0" y="202"/>
                </a:cubicBezTo>
                <a:lnTo>
                  <a:pt x="42" y="907"/>
                </a:lnTo>
                <a:cubicBezTo>
                  <a:pt x="1746" y="794"/>
                  <a:pt x="3487" y="693"/>
                  <a:pt x="5232" y="693"/>
                </a:cubicBezTo>
                <a:cubicBezTo>
                  <a:pt x="6671" y="693"/>
                  <a:pt x="8112" y="761"/>
                  <a:pt x="9536" y="949"/>
                </a:cubicBezTo>
                <a:cubicBezTo>
                  <a:pt x="7215" y="3188"/>
                  <a:pt x="5183" y="5758"/>
                  <a:pt x="3524" y="8536"/>
                </a:cubicBezTo>
                <a:lnTo>
                  <a:pt x="4105" y="8910"/>
                </a:lnTo>
                <a:cubicBezTo>
                  <a:pt x="5888" y="5966"/>
                  <a:pt x="8044" y="3271"/>
                  <a:pt x="10532" y="949"/>
                </a:cubicBezTo>
                <a:lnTo>
                  <a:pt x="11112" y="451"/>
                </a:lnTo>
                <a:lnTo>
                  <a:pt x="10366" y="327"/>
                </a:lnTo>
                <a:cubicBezTo>
                  <a:pt x="8695" y="85"/>
                  <a:pt x="7005" y="0"/>
                  <a:pt x="53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1"/>
          <p:cNvSpPr/>
          <p:nvPr/>
        </p:nvSpPr>
        <p:spPr>
          <a:xfrm>
            <a:off x="4042916" y="4287615"/>
            <a:ext cx="162761" cy="141218"/>
          </a:xfrm>
          <a:custGeom>
            <a:avLst/>
            <a:gdLst/>
            <a:ahLst/>
            <a:cxnLst/>
            <a:rect l="l" t="t" r="r" b="b"/>
            <a:pathLst>
              <a:path w="14098" h="12232" extrusionOk="0">
                <a:moveTo>
                  <a:pt x="125" y="0"/>
                </a:moveTo>
                <a:lnTo>
                  <a:pt x="1" y="705"/>
                </a:lnTo>
                <a:cubicBezTo>
                  <a:pt x="4230" y="1368"/>
                  <a:pt x="8500" y="1783"/>
                  <a:pt x="12771" y="1907"/>
                </a:cubicBezTo>
                <a:cubicBezTo>
                  <a:pt x="10739" y="5142"/>
                  <a:pt x="8956" y="8459"/>
                  <a:pt x="7381" y="11941"/>
                </a:cubicBezTo>
                <a:lnTo>
                  <a:pt x="8003" y="12232"/>
                </a:lnTo>
                <a:cubicBezTo>
                  <a:pt x="9661" y="8624"/>
                  <a:pt x="11610" y="5142"/>
                  <a:pt x="13766" y="1783"/>
                </a:cubicBezTo>
                <a:lnTo>
                  <a:pt x="14098" y="1244"/>
                </a:lnTo>
                <a:lnTo>
                  <a:pt x="13476" y="1244"/>
                </a:lnTo>
                <a:cubicBezTo>
                  <a:pt x="8998" y="1120"/>
                  <a:pt x="4520" y="705"/>
                  <a:pt x="1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1"/>
          <p:cNvSpPr/>
          <p:nvPr/>
        </p:nvSpPr>
        <p:spPr>
          <a:xfrm>
            <a:off x="4164979" y="4245488"/>
            <a:ext cx="104840" cy="88088"/>
          </a:xfrm>
          <a:custGeom>
            <a:avLst/>
            <a:gdLst/>
            <a:ahLst/>
            <a:cxnLst/>
            <a:rect l="l" t="t" r="r" b="b"/>
            <a:pathLst>
              <a:path w="9081" h="7630" extrusionOk="0">
                <a:moveTo>
                  <a:pt x="249" y="1"/>
                </a:moveTo>
                <a:lnTo>
                  <a:pt x="0" y="664"/>
                </a:lnTo>
                <a:cubicBezTo>
                  <a:pt x="2048" y="1333"/>
                  <a:pt x="4133" y="1704"/>
                  <a:pt x="6256" y="1704"/>
                </a:cubicBezTo>
                <a:cubicBezTo>
                  <a:pt x="6368" y="1704"/>
                  <a:pt x="6480" y="1703"/>
                  <a:pt x="6593" y="1701"/>
                </a:cubicBezTo>
                <a:cubicBezTo>
                  <a:pt x="6714" y="1691"/>
                  <a:pt x="6833" y="1686"/>
                  <a:pt x="6950" y="1686"/>
                </a:cubicBezTo>
                <a:cubicBezTo>
                  <a:pt x="7356" y="1686"/>
                  <a:pt x="7741" y="1747"/>
                  <a:pt x="8127" y="1908"/>
                </a:cubicBezTo>
                <a:cubicBezTo>
                  <a:pt x="7007" y="3608"/>
                  <a:pt x="6220" y="5515"/>
                  <a:pt x="5929" y="7547"/>
                </a:cubicBezTo>
                <a:lnTo>
                  <a:pt x="6634" y="7630"/>
                </a:lnTo>
                <a:cubicBezTo>
                  <a:pt x="6925" y="5639"/>
                  <a:pt x="7712" y="3691"/>
                  <a:pt x="8915" y="2074"/>
                </a:cubicBezTo>
                <a:lnTo>
                  <a:pt x="9081" y="1866"/>
                </a:lnTo>
                <a:lnTo>
                  <a:pt x="8873" y="1659"/>
                </a:lnTo>
                <a:cubicBezTo>
                  <a:pt x="8251" y="1037"/>
                  <a:pt x="7339" y="1037"/>
                  <a:pt x="6593" y="1037"/>
                </a:cubicBezTo>
                <a:cubicBezTo>
                  <a:pt x="4437" y="1037"/>
                  <a:pt x="2281" y="705"/>
                  <a:pt x="2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1"/>
          <p:cNvSpPr/>
          <p:nvPr/>
        </p:nvSpPr>
        <p:spPr>
          <a:xfrm>
            <a:off x="4147742" y="3781902"/>
            <a:ext cx="224989" cy="472225"/>
          </a:xfrm>
          <a:custGeom>
            <a:avLst/>
            <a:gdLst/>
            <a:ahLst/>
            <a:cxnLst/>
            <a:rect l="l" t="t" r="r" b="b"/>
            <a:pathLst>
              <a:path w="19488" h="40903" extrusionOk="0">
                <a:moveTo>
                  <a:pt x="1989" y="0"/>
                </a:moveTo>
                <a:cubicBezTo>
                  <a:pt x="1923" y="0"/>
                  <a:pt x="1854" y="7"/>
                  <a:pt x="1784" y="21"/>
                </a:cubicBezTo>
                <a:cubicBezTo>
                  <a:pt x="954" y="270"/>
                  <a:pt x="291" y="975"/>
                  <a:pt x="84" y="1845"/>
                </a:cubicBezTo>
                <a:cubicBezTo>
                  <a:pt x="1" y="2219"/>
                  <a:pt x="1" y="2592"/>
                  <a:pt x="84" y="2965"/>
                </a:cubicBezTo>
                <a:cubicBezTo>
                  <a:pt x="1037" y="10967"/>
                  <a:pt x="4271" y="16730"/>
                  <a:pt x="7505" y="22369"/>
                </a:cubicBezTo>
                <a:lnTo>
                  <a:pt x="13269" y="32528"/>
                </a:lnTo>
                <a:cubicBezTo>
                  <a:pt x="14803" y="35140"/>
                  <a:pt x="16130" y="39327"/>
                  <a:pt x="18286" y="40903"/>
                </a:cubicBezTo>
                <a:cubicBezTo>
                  <a:pt x="19488" y="34352"/>
                  <a:pt x="16627" y="27594"/>
                  <a:pt x="15051" y="23240"/>
                </a:cubicBezTo>
                <a:cubicBezTo>
                  <a:pt x="12647" y="16523"/>
                  <a:pt x="9371" y="10843"/>
                  <a:pt x="6096" y="5204"/>
                </a:cubicBezTo>
                <a:cubicBezTo>
                  <a:pt x="5266" y="3628"/>
                  <a:pt x="4313" y="2177"/>
                  <a:pt x="3235" y="809"/>
                </a:cubicBezTo>
                <a:cubicBezTo>
                  <a:pt x="2904" y="405"/>
                  <a:pt x="2508" y="0"/>
                  <a:pt x="1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1"/>
          <p:cNvSpPr/>
          <p:nvPr/>
        </p:nvSpPr>
        <p:spPr>
          <a:xfrm>
            <a:off x="4034304" y="3941299"/>
            <a:ext cx="330302" cy="307559"/>
          </a:xfrm>
          <a:custGeom>
            <a:avLst/>
            <a:gdLst/>
            <a:ahLst/>
            <a:cxnLst/>
            <a:rect l="l" t="t" r="r" b="b"/>
            <a:pathLst>
              <a:path w="28610" h="26640" extrusionOk="0">
                <a:moveTo>
                  <a:pt x="2364" y="0"/>
                </a:moveTo>
                <a:cubicBezTo>
                  <a:pt x="2063" y="0"/>
                  <a:pt x="1762" y="63"/>
                  <a:pt x="1493" y="187"/>
                </a:cubicBezTo>
                <a:cubicBezTo>
                  <a:pt x="705" y="684"/>
                  <a:pt x="166" y="1514"/>
                  <a:pt x="42" y="2426"/>
                </a:cubicBezTo>
                <a:cubicBezTo>
                  <a:pt x="0" y="2758"/>
                  <a:pt x="83" y="3089"/>
                  <a:pt x="249" y="3379"/>
                </a:cubicBezTo>
                <a:cubicBezTo>
                  <a:pt x="3027" y="9516"/>
                  <a:pt x="7920" y="12874"/>
                  <a:pt x="12688" y="16108"/>
                </a:cubicBezTo>
                <a:lnTo>
                  <a:pt x="21270" y="21913"/>
                </a:lnTo>
                <a:cubicBezTo>
                  <a:pt x="23509" y="23489"/>
                  <a:pt x="25914" y="26308"/>
                  <a:pt x="28609" y="26640"/>
                </a:cubicBezTo>
                <a:cubicBezTo>
                  <a:pt x="28526" y="20752"/>
                  <a:pt x="23882" y="16440"/>
                  <a:pt x="21187" y="13538"/>
                </a:cubicBezTo>
                <a:cubicBezTo>
                  <a:pt x="17083" y="9060"/>
                  <a:pt x="12273" y="5784"/>
                  <a:pt x="7380" y="2592"/>
                </a:cubicBezTo>
                <a:cubicBezTo>
                  <a:pt x="6095" y="1638"/>
                  <a:pt x="4727" y="850"/>
                  <a:pt x="3234" y="187"/>
                </a:cubicBezTo>
                <a:cubicBezTo>
                  <a:pt x="2965" y="63"/>
                  <a:pt x="2664" y="0"/>
                  <a:pt x="23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1"/>
          <p:cNvSpPr/>
          <p:nvPr/>
        </p:nvSpPr>
        <p:spPr>
          <a:xfrm>
            <a:off x="3929477" y="4099472"/>
            <a:ext cx="434173" cy="112448"/>
          </a:xfrm>
          <a:custGeom>
            <a:avLst/>
            <a:gdLst/>
            <a:ahLst/>
            <a:cxnLst/>
            <a:rect l="l" t="t" r="r" b="b"/>
            <a:pathLst>
              <a:path w="37607" h="9740" extrusionOk="0">
                <a:moveTo>
                  <a:pt x="6112" y="1"/>
                </a:moveTo>
                <a:cubicBezTo>
                  <a:pt x="5142" y="1"/>
                  <a:pt x="4174" y="52"/>
                  <a:pt x="3193" y="168"/>
                </a:cubicBezTo>
                <a:cubicBezTo>
                  <a:pt x="2488" y="210"/>
                  <a:pt x="1783" y="459"/>
                  <a:pt x="1244" y="956"/>
                </a:cubicBezTo>
                <a:cubicBezTo>
                  <a:pt x="581" y="1537"/>
                  <a:pt x="0" y="2739"/>
                  <a:pt x="124" y="3444"/>
                </a:cubicBezTo>
                <a:cubicBezTo>
                  <a:pt x="207" y="3693"/>
                  <a:pt x="373" y="3941"/>
                  <a:pt x="622" y="4107"/>
                </a:cubicBezTo>
                <a:cubicBezTo>
                  <a:pt x="5183" y="7673"/>
                  <a:pt x="11361" y="8088"/>
                  <a:pt x="17414" y="8419"/>
                </a:cubicBezTo>
                <a:lnTo>
                  <a:pt x="28319" y="9041"/>
                </a:lnTo>
                <a:cubicBezTo>
                  <a:pt x="30289" y="9157"/>
                  <a:pt x="32523" y="9739"/>
                  <a:pt x="34752" y="9739"/>
                </a:cubicBezTo>
                <a:cubicBezTo>
                  <a:pt x="35711" y="9739"/>
                  <a:pt x="36670" y="9631"/>
                  <a:pt x="37606" y="9332"/>
                </a:cubicBezTo>
                <a:cubicBezTo>
                  <a:pt x="36072" y="4688"/>
                  <a:pt x="29894" y="3402"/>
                  <a:pt x="26246" y="2366"/>
                </a:cubicBezTo>
                <a:cubicBezTo>
                  <a:pt x="20648" y="707"/>
                  <a:pt x="14470" y="376"/>
                  <a:pt x="8375" y="86"/>
                </a:cubicBezTo>
                <a:cubicBezTo>
                  <a:pt x="7615" y="31"/>
                  <a:pt x="6863" y="1"/>
                  <a:pt x="6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1"/>
          <p:cNvSpPr/>
          <p:nvPr/>
        </p:nvSpPr>
        <p:spPr>
          <a:xfrm>
            <a:off x="4207106" y="4817017"/>
            <a:ext cx="1090437" cy="19153"/>
          </a:xfrm>
          <a:custGeom>
            <a:avLst/>
            <a:gdLst/>
            <a:ahLst/>
            <a:cxnLst/>
            <a:rect l="l" t="t" r="r" b="b"/>
            <a:pathLst>
              <a:path w="94451" h="1659" extrusionOk="0">
                <a:moveTo>
                  <a:pt x="0" y="0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1"/>
          <p:cNvSpPr/>
          <p:nvPr/>
        </p:nvSpPr>
        <p:spPr>
          <a:xfrm>
            <a:off x="4207106" y="4836158"/>
            <a:ext cx="1094270" cy="18680"/>
          </a:xfrm>
          <a:custGeom>
            <a:avLst/>
            <a:gdLst/>
            <a:ahLst/>
            <a:cxnLst/>
            <a:rect l="l" t="t" r="r" b="b"/>
            <a:pathLst>
              <a:path w="94783" h="1618" extrusionOk="0">
                <a:moveTo>
                  <a:pt x="0" y="1"/>
                </a:moveTo>
                <a:lnTo>
                  <a:pt x="0" y="1618"/>
                </a:lnTo>
                <a:lnTo>
                  <a:pt x="94782" y="1618"/>
                </a:lnTo>
                <a:lnTo>
                  <a:pt x="947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1"/>
          <p:cNvSpPr/>
          <p:nvPr/>
        </p:nvSpPr>
        <p:spPr>
          <a:xfrm>
            <a:off x="4207106" y="4854826"/>
            <a:ext cx="1097618" cy="19165"/>
          </a:xfrm>
          <a:custGeom>
            <a:avLst/>
            <a:gdLst/>
            <a:ahLst/>
            <a:cxnLst/>
            <a:rect l="l" t="t" r="r" b="b"/>
            <a:pathLst>
              <a:path w="95073" h="1660" extrusionOk="0">
                <a:moveTo>
                  <a:pt x="0" y="1"/>
                </a:moveTo>
                <a:lnTo>
                  <a:pt x="0" y="1659"/>
                </a:lnTo>
                <a:lnTo>
                  <a:pt x="95073" y="1659"/>
                </a:lnTo>
                <a:lnTo>
                  <a:pt x="95073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1"/>
          <p:cNvSpPr/>
          <p:nvPr/>
        </p:nvSpPr>
        <p:spPr>
          <a:xfrm>
            <a:off x="4207106" y="4873978"/>
            <a:ext cx="1094270" cy="19153"/>
          </a:xfrm>
          <a:custGeom>
            <a:avLst/>
            <a:gdLst/>
            <a:ahLst/>
            <a:cxnLst/>
            <a:rect l="l" t="t" r="r" b="b"/>
            <a:pathLst>
              <a:path w="94783" h="1659" extrusionOk="0">
                <a:moveTo>
                  <a:pt x="0" y="0"/>
                </a:moveTo>
                <a:lnTo>
                  <a:pt x="0" y="1659"/>
                </a:lnTo>
                <a:lnTo>
                  <a:pt x="94782" y="1659"/>
                </a:lnTo>
                <a:lnTo>
                  <a:pt x="947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1"/>
          <p:cNvSpPr/>
          <p:nvPr/>
        </p:nvSpPr>
        <p:spPr>
          <a:xfrm>
            <a:off x="4207106" y="4893119"/>
            <a:ext cx="1090437" cy="18680"/>
          </a:xfrm>
          <a:custGeom>
            <a:avLst/>
            <a:gdLst/>
            <a:ahLst/>
            <a:cxnLst/>
            <a:rect l="l" t="t" r="r" b="b"/>
            <a:pathLst>
              <a:path w="94451" h="1618" extrusionOk="0">
                <a:moveTo>
                  <a:pt x="0" y="1"/>
                </a:moveTo>
                <a:lnTo>
                  <a:pt x="0" y="1618"/>
                </a:lnTo>
                <a:lnTo>
                  <a:pt x="94451" y="1618"/>
                </a:lnTo>
                <a:lnTo>
                  <a:pt x="94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1"/>
          <p:cNvSpPr/>
          <p:nvPr/>
        </p:nvSpPr>
        <p:spPr>
          <a:xfrm>
            <a:off x="4207106" y="4911787"/>
            <a:ext cx="1097618" cy="19165"/>
          </a:xfrm>
          <a:custGeom>
            <a:avLst/>
            <a:gdLst/>
            <a:ahLst/>
            <a:cxnLst/>
            <a:rect l="l" t="t" r="r" b="b"/>
            <a:pathLst>
              <a:path w="95073" h="1660" extrusionOk="0">
                <a:moveTo>
                  <a:pt x="0" y="1"/>
                </a:moveTo>
                <a:lnTo>
                  <a:pt x="0" y="1659"/>
                </a:lnTo>
                <a:lnTo>
                  <a:pt x="95073" y="1659"/>
                </a:lnTo>
                <a:lnTo>
                  <a:pt x="95073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1"/>
          <p:cNvSpPr/>
          <p:nvPr/>
        </p:nvSpPr>
        <p:spPr>
          <a:xfrm>
            <a:off x="4207106" y="4930940"/>
            <a:ext cx="1097618" cy="18680"/>
          </a:xfrm>
          <a:custGeom>
            <a:avLst/>
            <a:gdLst/>
            <a:ahLst/>
            <a:cxnLst/>
            <a:rect l="l" t="t" r="r" b="b"/>
            <a:pathLst>
              <a:path w="95073" h="1618" extrusionOk="0">
                <a:moveTo>
                  <a:pt x="0" y="0"/>
                </a:moveTo>
                <a:lnTo>
                  <a:pt x="0" y="1617"/>
                </a:lnTo>
                <a:lnTo>
                  <a:pt x="95073" y="1617"/>
                </a:lnTo>
                <a:lnTo>
                  <a:pt x="95073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1"/>
          <p:cNvSpPr/>
          <p:nvPr/>
        </p:nvSpPr>
        <p:spPr>
          <a:xfrm>
            <a:off x="4207106" y="4949607"/>
            <a:ext cx="1090437" cy="19153"/>
          </a:xfrm>
          <a:custGeom>
            <a:avLst/>
            <a:gdLst/>
            <a:ahLst/>
            <a:cxnLst/>
            <a:rect l="l" t="t" r="r" b="b"/>
            <a:pathLst>
              <a:path w="94451" h="1659" extrusionOk="0">
                <a:moveTo>
                  <a:pt x="0" y="0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1"/>
          <p:cNvSpPr/>
          <p:nvPr/>
        </p:nvSpPr>
        <p:spPr>
          <a:xfrm>
            <a:off x="4207106" y="4968748"/>
            <a:ext cx="1094270" cy="19165"/>
          </a:xfrm>
          <a:custGeom>
            <a:avLst/>
            <a:gdLst/>
            <a:ahLst/>
            <a:cxnLst/>
            <a:rect l="l" t="t" r="r" b="b"/>
            <a:pathLst>
              <a:path w="94783" h="1660" extrusionOk="0">
                <a:moveTo>
                  <a:pt x="0" y="1"/>
                </a:moveTo>
                <a:lnTo>
                  <a:pt x="0" y="1659"/>
                </a:lnTo>
                <a:lnTo>
                  <a:pt x="94782" y="1659"/>
                </a:lnTo>
                <a:lnTo>
                  <a:pt x="947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1"/>
          <p:cNvSpPr/>
          <p:nvPr/>
        </p:nvSpPr>
        <p:spPr>
          <a:xfrm>
            <a:off x="4207106" y="4987901"/>
            <a:ext cx="1094270" cy="18680"/>
          </a:xfrm>
          <a:custGeom>
            <a:avLst/>
            <a:gdLst/>
            <a:ahLst/>
            <a:cxnLst/>
            <a:rect l="l" t="t" r="r" b="b"/>
            <a:pathLst>
              <a:path w="94783" h="1618" extrusionOk="0">
                <a:moveTo>
                  <a:pt x="0" y="0"/>
                </a:moveTo>
                <a:lnTo>
                  <a:pt x="0" y="1617"/>
                </a:lnTo>
                <a:lnTo>
                  <a:pt x="94782" y="1617"/>
                </a:lnTo>
                <a:lnTo>
                  <a:pt x="947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1"/>
          <p:cNvSpPr/>
          <p:nvPr/>
        </p:nvSpPr>
        <p:spPr>
          <a:xfrm>
            <a:off x="4207106" y="5006568"/>
            <a:ext cx="1090437" cy="19153"/>
          </a:xfrm>
          <a:custGeom>
            <a:avLst/>
            <a:gdLst/>
            <a:ahLst/>
            <a:cxnLst/>
            <a:rect l="l" t="t" r="r" b="b"/>
            <a:pathLst>
              <a:path w="94451" h="1659" extrusionOk="0">
                <a:moveTo>
                  <a:pt x="0" y="0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1"/>
          <p:cNvSpPr/>
          <p:nvPr/>
        </p:nvSpPr>
        <p:spPr>
          <a:xfrm>
            <a:off x="4207106" y="5025709"/>
            <a:ext cx="1090437" cy="18680"/>
          </a:xfrm>
          <a:custGeom>
            <a:avLst/>
            <a:gdLst/>
            <a:ahLst/>
            <a:cxnLst/>
            <a:rect l="l" t="t" r="r" b="b"/>
            <a:pathLst>
              <a:path w="94451" h="1618" extrusionOk="0">
                <a:moveTo>
                  <a:pt x="0" y="1"/>
                </a:moveTo>
                <a:lnTo>
                  <a:pt x="0" y="1618"/>
                </a:lnTo>
                <a:lnTo>
                  <a:pt x="94451" y="1618"/>
                </a:lnTo>
                <a:lnTo>
                  <a:pt x="94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1"/>
          <p:cNvSpPr/>
          <p:nvPr/>
        </p:nvSpPr>
        <p:spPr>
          <a:xfrm>
            <a:off x="4207106" y="5044377"/>
            <a:ext cx="1086604" cy="19165"/>
          </a:xfrm>
          <a:custGeom>
            <a:avLst/>
            <a:gdLst/>
            <a:ahLst/>
            <a:cxnLst/>
            <a:rect l="l" t="t" r="r" b="b"/>
            <a:pathLst>
              <a:path w="94119" h="1660" extrusionOk="0">
                <a:moveTo>
                  <a:pt x="0" y="1"/>
                </a:moveTo>
                <a:lnTo>
                  <a:pt x="0" y="1659"/>
                </a:lnTo>
                <a:lnTo>
                  <a:pt x="94119" y="1659"/>
                </a:lnTo>
                <a:lnTo>
                  <a:pt x="94119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1"/>
          <p:cNvSpPr/>
          <p:nvPr/>
        </p:nvSpPr>
        <p:spPr>
          <a:xfrm>
            <a:off x="4207106" y="5063530"/>
            <a:ext cx="1086604" cy="19153"/>
          </a:xfrm>
          <a:custGeom>
            <a:avLst/>
            <a:gdLst/>
            <a:ahLst/>
            <a:cxnLst/>
            <a:rect l="l" t="t" r="r" b="b"/>
            <a:pathLst>
              <a:path w="94119" h="1659" extrusionOk="0">
                <a:moveTo>
                  <a:pt x="0" y="0"/>
                </a:moveTo>
                <a:lnTo>
                  <a:pt x="0" y="1659"/>
                </a:lnTo>
                <a:lnTo>
                  <a:pt x="94119" y="1659"/>
                </a:lnTo>
                <a:lnTo>
                  <a:pt x="941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1"/>
          <p:cNvSpPr/>
          <p:nvPr/>
        </p:nvSpPr>
        <p:spPr>
          <a:xfrm>
            <a:off x="4207106" y="5082671"/>
            <a:ext cx="1090437" cy="18680"/>
          </a:xfrm>
          <a:custGeom>
            <a:avLst/>
            <a:gdLst/>
            <a:ahLst/>
            <a:cxnLst/>
            <a:rect l="l" t="t" r="r" b="b"/>
            <a:pathLst>
              <a:path w="94451" h="1618" extrusionOk="0">
                <a:moveTo>
                  <a:pt x="0" y="1"/>
                </a:moveTo>
                <a:lnTo>
                  <a:pt x="0" y="1618"/>
                </a:lnTo>
                <a:lnTo>
                  <a:pt x="94451" y="1618"/>
                </a:lnTo>
                <a:lnTo>
                  <a:pt x="94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1"/>
          <p:cNvSpPr/>
          <p:nvPr/>
        </p:nvSpPr>
        <p:spPr>
          <a:xfrm>
            <a:off x="4207106" y="5101338"/>
            <a:ext cx="1090437" cy="19165"/>
          </a:xfrm>
          <a:custGeom>
            <a:avLst/>
            <a:gdLst/>
            <a:ahLst/>
            <a:cxnLst/>
            <a:rect l="l" t="t" r="r" b="b"/>
            <a:pathLst>
              <a:path w="94451" h="1660" extrusionOk="0">
                <a:moveTo>
                  <a:pt x="0" y="1"/>
                </a:moveTo>
                <a:lnTo>
                  <a:pt x="0" y="1659"/>
                </a:lnTo>
                <a:lnTo>
                  <a:pt x="94451" y="1659"/>
                </a:lnTo>
                <a:lnTo>
                  <a:pt x="94451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1"/>
          <p:cNvSpPr/>
          <p:nvPr/>
        </p:nvSpPr>
        <p:spPr>
          <a:xfrm>
            <a:off x="4222414" y="4823713"/>
            <a:ext cx="904724" cy="281548"/>
          </a:xfrm>
          <a:custGeom>
            <a:avLst/>
            <a:gdLst/>
            <a:ahLst/>
            <a:cxnLst/>
            <a:rect l="l" t="t" r="r" b="b"/>
            <a:pathLst>
              <a:path w="78365" h="24387" extrusionOk="0">
                <a:moveTo>
                  <a:pt x="1659" y="1"/>
                </a:moveTo>
                <a:cubicBezTo>
                  <a:pt x="1659" y="1"/>
                  <a:pt x="1" y="23137"/>
                  <a:pt x="1659" y="23842"/>
                </a:cubicBezTo>
                <a:cubicBezTo>
                  <a:pt x="2705" y="24215"/>
                  <a:pt x="3819" y="24387"/>
                  <a:pt x="4939" y="24387"/>
                </a:cubicBezTo>
                <a:cubicBezTo>
                  <a:pt x="5062" y="24387"/>
                  <a:pt x="5185" y="24385"/>
                  <a:pt x="5308" y="24381"/>
                </a:cubicBezTo>
                <a:lnTo>
                  <a:pt x="78364" y="24381"/>
                </a:lnTo>
                <a:cubicBezTo>
                  <a:pt x="24049" y="22805"/>
                  <a:pt x="1659" y="1"/>
                  <a:pt x="1659" y="1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1"/>
          <p:cNvSpPr/>
          <p:nvPr/>
        </p:nvSpPr>
        <p:spPr>
          <a:xfrm>
            <a:off x="4055361" y="4812272"/>
            <a:ext cx="273339" cy="286697"/>
          </a:xfrm>
          <a:custGeom>
            <a:avLst/>
            <a:gdLst/>
            <a:ahLst/>
            <a:cxnLst/>
            <a:rect l="l" t="t" r="r" b="b"/>
            <a:pathLst>
              <a:path w="23676" h="24833" extrusionOk="0">
                <a:moveTo>
                  <a:pt x="14632" y="1"/>
                </a:moveTo>
                <a:cubicBezTo>
                  <a:pt x="12446" y="1"/>
                  <a:pt x="9247" y="3613"/>
                  <a:pt x="9247" y="3645"/>
                </a:cubicBezTo>
                <a:cubicBezTo>
                  <a:pt x="1" y="23962"/>
                  <a:pt x="16129" y="24833"/>
                  <a:pt x="16129" y="24833"/>
                </a:cubicBezTo>
                <a:cubicBezTo>
                  <a:pt x="23675" y="11772"/>
                  <a:pt x="16129" y="992"/>
                  <a:pt x="16129" y="992"/>
                </a:cubicBezTo>
                <a:cubicBezTo>
                  <a:pt x="15769" y="280"/>
                  <a:pt x="15239" y="1"/>
                  <a:pt x="146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1"/>
          <p:cNvSpPr/>
          <p:nvPr/>
        </p:nvSpPr>
        <p:spPr>
          <a:xfrm>
            <a:off x="4107532" y="4778689"/>
            <a:ext cx="1252275" cy="364810"/>
          </a:xfrm>
          <a:custGeom>
            <a:avLst/>
            <a:gdLst/>
            <a:ahLst/>
            <a:cxnLst/>
            <a:rect l="l" t="t" r="r" b="b"/>
            <a:pathLst>
              <a:path w="108469" h="31599" extrusionOk="0">
                <a:moveTo>
                  <a:pt x="106303" y="0"/>
                </a:moveTo>
                <a:cubicBezTo>
                  <a:pt x="106264" y="0"/>
                  <a:pt x="106225" y="1"/>
                  <a:pt x="106185" y="3"/>
                </a:cubicBezTo>
                <a:lnTo>
                  <a:pt x="15259" y="3"/>
                </a:lnTo>
                <a:cubicBezTo>
                  <a:pt x="6842" y="3"/>
                  <a:pt x="1" y="6845"/>
                  <a:pt x="1" y="15303"/>
                </a:cubicBezTo>
                <a:lnTo>
                  <a:pt x="1" y="16340"/>
                </a:lnTo>
                <a:cubicBezTo>
                  <a:pt x="1" y="24756"/>
                  <a:pt x="6842" y="31598"/>
                  <a:pt x="15259" y="31598"/>
                </a:cubicBezTo>
                <a:lnTo>
                  <a:pt x="106185" y="31598"/>
                </a:lnTo>
                <a:cubicBezTo>
                  <a:pt x="106199" y="31598"/>
                  <a:pt x="106213" y="31598"/>
                  <a:pt x="106226" y="31598"/>
                </a:cubicBezTo>
                <a:cubicBezTo>
                  <a:pt x="108383" y="31598"/>
                  <a:pt x="108369" y="28322"/>
                  <a:pt x="106185" y="28322"/>
                </a:cubicBezTo>
                <a:lnTo>
                  <a:pt x="15300" y="28322"/>
                </a:lnTo>
                <a:cubicBezTo>
                  <a:pt x="8667" y="28281"/>
                  <a:pt x="3318" y="22932"/>
                  <a:pt x="3318" y="16340"/>
                </a:cubicBezTo>
                <a:lnTo>
                  <a:pt x="3318" y="15303"/>
                </a:lnTo>
                <a:cubicBezTo>
                  <a:pt x="3318" y="8711"/>
                  <a:pt x="8667" y="3320"/>
                  <a:pt x="15259" y="3320"/>
                </a:cubicBezTo>
                <a:lnTo>
                  <a:pt x="106185" y="3320"/>
                </a:lnTo>
                <a:cubicBezTo>
                  <a:pt x="106225" y="3323"/>
                  <a:pt x="106264" y="3324"/>
                  <a:pt x="106303" y="3324"/>
                </a:cubicBezTo>
                <a:cubicBezTo>
                  <a:pt x="108468" y="3324"/>
                  <a:pt x="108468" y="0"/>
                  <a:pt x="1063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1"/>
          <p:cNvSpPr/>
          <p:nvPr/>
        </p:nvSpPr>
        <p:spPr>
          <a:xfrm>
            <a:off x="4044832" y="4503014"/>
            <a:ext cx="938701" cy="16763"/>
          </a:xfrm>
          <a:custGeom>
            <a:avLst/>
            <a:gdLst/>
            <a:ahLst/>
            <a:cxnLst/>
            <a:rect l="l" t="t" r="r" b="b"/>
            <a:pathLst>
              <a:path w="81308" h="1452" extrusionOk="0">
                <a:moveTo>
                  <a:pt x="0" y="0"/>
                </a:moveTo>
                <a:lnTo>
                  <a:pt x="0" y="1451"/>
                </a:lnTo>
                <a:lnTo>
                  <a:pt x="81308" y="1451"/>
                </a:lnTo>
                <a:lnTo>
                  <a:pt x="813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1"/>
          <p:cNvSpPr/>
          <p:nvPr/>
        </p:nvSpPr>
        <p:spPr>
          <a:xfrm>
            <a:off x="4044832" y="4519281"/>
            <a:ext cx="942049" cy="16775"/>
          </a:xfrm>
          <a:custGeom>
            <a:avLst/>
            <a:gdLst/>
            <a:ahLst/>
            <a:cxnLst/>
            <a:rect l="l" t="t" r="r" b="b"/>
            <a:pathLst>
              <a:path w="81598" h="1453" extrusionOk="0">
                <a:moveTo>
                  <a:pt x="0" y="1"/>
                </a:moveTo>
                <a:lnTo>
                  <a:pt x="0" y="1452"/>
                </a:lnTo>
                <a:lnTo>
                  <a:pt x="81598" y="1452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1"/>
          <p:cNvSpPr/>
          <p:nvPr/>
        </p:nvSpPr>
        <p:spPr>
          <a:xfrm>
            <a:off x="4044832" y="4535559"/>
            <a:ext cx="944924" cy="16763"/>
          </a:xfrm>
          <a:custGeom>
            <a:avLst/>
            <a:gdLst/>
            <a:ahLst/>
            <a:cxnLst/>
            <a:rect l="l" t="t" r="r" b="b"/>
            <a:pathLst>
              <a:path w="81847" h="1452" extrusionOk="0">
                <a:moveTo>
                  <a:pt x="0" y="1"/>
                </a:moveTo>
                <a:lnTo>
                  <a:pt x="0" y="1452"/>
                </a:lnTo>
                <a:lnTo>
                  <a:pt x="81847" y="1452"/>
                </a:lnTo>
                <a:lnTo>
                  <a:pt x="81847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1"/>
          <p:cNvSpPr/>
          <p:nvPr/>
        </p:nvSpPr>
        <p:spPr>
          <a:xfrm>
            <a:off x="4044832" y="4552310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1"/>
                </a:moveTo>
                <a:lnTo>
                  <a:pt x="0" y="1411"/>
                </a:lnTo>
                <a:lnTo>
                  <a:pt x="81598" y="1411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1"/>
          <p:cNvSpPr/>
          <p:nvPr/>
        </p:nvSpPr>
        <p:spPr>
          <a:xfrm>
            <a:off x="4044832" y="4568588"/>
            <a:ext cx="938701" cy="16290"/>
          </a:xfrm>
          <a:custGeom>
            <a:avLst/>
            <a:gdLst/>
            <a:ahLst/>
            <a:cxnLst/>
            <a:rect l="l" t="t" r="r" b="b"/>
            <a:pathLst>
              <a:path w="81308" h="1411" extrusionOk="0">
                <a:moveTo>
                  <a:pt x="0" y="1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1"/>
          <p:cNvSpPr/>
          <p:nvPr/>
        </p:nvSpPr>
        <p:spPr>
          <a:xfrm>
            <a:off x="4044832" y="4584866"/>
            <a:ext cx="944924" cy="16278"/>
          </a:xfrm>
          <a:custGeom>
            <a:avLst/>
            <a:gdLst/>
            <a:ahLst/>
            <a:cxnLst/>
            <a:rect l="l" t="t" r="r" b="b"/>
            <a:pathLst>
              <a:path w="81847" h="1410" extrusionOk="0">
                <a:moveTo>
                  <a:pt x="0" y="0"/>
                </a:moveTo>
                <a:lnTo>
                  <a:pt x="0" y="1410"/>
                </a:lnTo>
                <a:lnTo>
                  <a:pt x="81847" y="1410"/>
                </a:lnTo>
                <a:lnTo>
                  <a:pt x="81847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1"/>
          <p:cNvSpPr/>
          <p:nvPr/>
        </p:nvSpPr>
        <p:spPr>
          <a:xfrm>
            <a:off x="4044832" y="4601132"/>
            <a:ext cx="944924" cy="16290"/>
          </a:xfrm>
          <a:custGeom>
            <a:avLst/>
            <a:gdLst/>
            <a:ahLst/>
            <a:cxnLst/>
            <a:rect l="l" t="t" r="r" b="b"/>
            <a:pathLst>
              <a:path w="81847" h="1411" extrusionOk="0">
                <a:moveTo>
                  <a:pt x="0" y="1"/>
                </a:moveTo>
                <a:lnTo>
                  <a:pt x="0" y="1411"/>
                </a:lnTo>
                <a:lnTo>
                  <a:pt x="81847" y="1411"/>
                </a:lnTo>
                <a:lnTo>
                  <a:pt x="81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1"/>
          <p:cNvSpPr/>
          <p:nvPr/>
        </p:nvSpPr>
        <p:spPr>
          <a:xfrm>
            <a:off x="4044832" y="4617410"/>
            <a:ext cx="938701" cy="16290"/>
          </a:xfrm>
          <a:custGeom>
            <a:avLst/>
            <a:gdLst/>
            <a:ahLst/>
            <a:cxnLst/>
            <a:rect l="l" t="t" r="r" b="b"/>
            <a:pathLst>
              <a:path w="81308" h="1411" extrusionOk="0">
                <a:moveTo>
                  <a:pt x="0" y="1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1"/>
          <p:cNvSpPr/>
          <p:nvPr/>
        </p:nvSpPr>
        <p:spPr>
          <a:xfrm>
            <a:off x="4044832" y="4633688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1"/>
          <p:cNvSpPr/>
          <p:nvPr/>
        </p:nvSpPr>
        <p:spPr>
          <a:xfrm>
            <a:off x="4044832" y="4649966"/>
            <a:ext cx="942049" cy="16278"/>
          </a:xfrm>
          <a:custGeom>
            <a:avLst/>
            <a:gdLst/>
            <a:ahLst/>
            <a:cxnLst/>
            <a:rect l="l" t="t" r="r" b="b"/>
            <a:pathLst>
              <a:path w="81598" h="1410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1"/>
          <p:cNvSpPr/>
          <p:nvPr/>
        </p:nvSpPr>
        <p:spPr>
          <a:xfrm>
            <a:off x="4044832" y="4666233"/>
            <a:ext cx="938701" cy="16775"/>
          </a:xfrm>
          <a:custGeom>
            <a:avLst/>
            <a:gdLst/>
            <a:ahLst/>
            <a:cxnLst/>
            <a:rect l="l" t="t" r="r" b="b"/>
            <a:pathLst>
              <a:path w="81308" h="1453" extrusionOk="0">
                <a:moveTo>
                  <a:pt x="0" y="1"/>
                </a:moveTo>
                <a:lnTo>
                  <a:pt x="0" y="1452"/>
                </a:lnTo>
                <a:lnTo>
                  <a:pt x="81308" y="1452"/>
                </a:lnTo>
                <a:lnTo>
                  <a:pt x="81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1"/>
          <p:cNvSpPr/>
          <p:nvPr/>
        </p:nvSpPr>
        <p:spPr>
          <a:xfrm>
            <a:off x="4044832" y="4682995"/>
            <a:ext cx="938701" cy="16278"/>
          </a:xfrm>
          <a:custGeom>
            <a:avLst/>
            <a:gdLst/>
            <a:ahLst/>
            <a:cxnLst/>
            <a:rect l="l" t="t" r="r" b="b"/>
            <a:pathLst>
              <a:path w="81308" h="1410" extrusionOk="0">
                <a:moveTo>
                  <a:pt x="0" y="0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1"/>
          <p:cNvSpPr/>
          <p:nvPr/>
        </p:nvSpPr>
        <p:spPr>
          <a:xfrm>
            <a:off x="4044832" y="4699262"/>
            <a:ext cx="935353" cy="16290"/>
          </a:xfrm>
          <a:custGeom>
            <a:avLst/>
            <a:gdLst/>
            <a:ahLst/>
            <a:cxnLst/>
            <a:rect l="l" t="t" r="r" b="b"/>
            <a:pathLst>
              <a:path w="81018" h="1411" extrusionOk="0">
                <a:moveTo>
                  <a:pt x="0" y="1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1"/>
          <p:cNvSpPr/>
          <p:nvPr/>
        </p:nvSpPr>
        <p:spPr>
          <a:xfrm>
            <a:off x="4044832" y="4715540"/>
            <a:ext cx="935353" cy="16290"/>
          </a:xfrm>
          <a:custGeom>
            <a:avLst/>
            <a:gdLst/>
            <a:ahLst/>
            <a:cxnLst/>
            <a:rect l="l" t="t" r="r" b="b"/>
            <a:pathLst>
              <a:path w="81018" h="1411" extrusionOk="0">
                <a:moveTo>
                  <a:pt x="0" y="0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1"/>
          <p:cNvSpPr/>
          <p:nvPr/>
        </p:nvSpPr>
        <p:spPr>
          <a:xfrm>
            <a:off x="4044832" y="4731818"/>
            <a:ext cx="938701" cy="16278"/>
          </a:xfrm>
          <a:custGeom>
            <a:avLst/>
            <a:gdLst/>
            <a:ahLst/>
            <a:cxnLst/>
            <a:rect l="l" t="t" r="r" b="b"/>
            <a:pathLst>
              <a:path w="81308" h="1410" extrusionOk="0">
                <a:moveTo>
                  <a:pt x="0" y="0"/>
                </a:moveTo>
                <a:lnTo>
                  <a:pt x="0" y="1410"/>
                </a:lnTo>
                <a:lnTo>
                  <a:pt x="81308" y="1410"/>
                </a:lnTo>
                <a:lnTo>
                  <a:pt x="813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1"/>
          <p:cNvSpPr/>
          <p:nvPr/>
        </p:nvSpPr>
        <p:spPr>
          <a:xfrm>
            <a:off x="4044832" y="4748084"/>
            <a:ext cx="938701" cy="16290"/>
          </a:xfrm>
          <a:custGeom>
            <a:avLst/>
            <a:gdLst/>
            <a:ahLst/>
            <a:cxnLst/>
            <a:rect l="l" t="t" r="r" b="b"/>
            <a:pathLst>
              <a:path w="81308" h="1411" extrusionOk="0">
                <a:moveTo>
                  <a:pt x="0" y="1"/>
                </a:moveTo>
                <a:lnTo>
                  <a:pt x="0" y="1411"/>
                </a:lnTo>
                <a:lnTo>
                  <a:pt x="81308" y="1411"/>
                </a:lnTo>
                <a:lnTo>
                  <a:pt x="81308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1"/>
          <p:cNvSpPr/>
          <p:nvPr/>
        </p:nvSpPr>
        <p:spPr>
          <a:xfrm>
            <a:off x="4058709" y="4485305"/>
            <a:ext cx="866903" cy="269576"/>
          </a:xfrm>
          <a:custGeom>
            <a:avLst/>
            <a:gdLst/>
            <a:ahLst/>
            <a:cxnLst/>
            <a:rect l="l" t="t" r="r" b="b"/>
            <a:pathLst>
              <a:path w="75089" h="23350" extrusionOk="0">
                <a:moveTo>
                  <a:pt x="1576" y="0"/>
                </a:moveTo>
                <a:cubicBezTo>
                  <a:pt x="1576" y="1"/>
                  <a:pt x="1" y="22141"/>
                  <a:pt x="1618" y="22804"/>
                </a:cubicBezTo>
                <a:cubicBezTo>
                  <a:pt x="2626" y="23178"/>
                  <a:pt x="3702" y="23350"/>
                  <a:pt x="4755" y="23350"/>
                </a:cubicBezTo>
                <a:cubicBezTo>
                  <a:pt x="4870" y="23350"/>
                  <a:pt x="4986" y="23347"/>
                  <a:pt x="5101" y="23343"/>
                </a:cubicBezTo>
                <a:lnTo>
                  <a:pt x="75089" y="23343"/>
                </a:lnTo>
                <a:cubicBezTo>
                  <a:pt x="23054" y="21851"/>
                  <a:pt x="1577" y="1"/>
                  <a:pt x="1576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1"/>
          <p:cNvSpPr/>
          <p:nvPr/>
        </p:nvSpPr>
        <p:spPr>
          <a:xfrm>
            <a:off x="3913673" y="4498951"/>
            <a:ext cx="235045" cy="246763"/>
          </a:xfrm>
          <a:custGeom>
            <a:avLst/>
            <a:gdLst/>
            <a:ahLst/>
            <a:cxnLst/>
            <a:rect l="l" t="t" r="r" b="b"/>
            <a:pathLst>
              <a:path w="20359" h="21374" extrusionOk="0">
                <a:moveTo>
                  <a:pt x="12619" y="0"/>
                </a:moveTo>
                <a:cubicBezTo>
                  <a:pt x="10749" y="0"/>
                  <a:pt x="7994" y="3130"/>
                  <a:pt x="7962" y="3130"/>
                </a:cubicBezTo>
                <a:cubicBezTo>
                  <a:pt x="1" y="20627"/>
                  <a:pt x="13891" y="21374"/>
                  <a:pt x="13891" y="21374"/>
                </a:cubicBezTo>
                <a:cubicBezTo>
                  <a:pt x="20359" y="10137"/>
                  <a:pt x="13891" y="850"/>
                  <a:pt x="13891" y="850"/>
                </a:cubicBezTo>
                <a:cubicBezTo>
                  <a:pt x="13585" y="239"/>
                  <a:pt x="13136" y="0"/>
                  <a:pt x="126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1"/>
          <p:cNvSpPr/>
          <p:nvPr/>
        </p:nvSpPr>
        <p:spPr>
          <a:xfrm>
            <a:off x="3958674" y="4470459"/>
            <a:ext cx="1076560" cy="314024"/>
          </a:xfrm>
          <a:custGeom>
            <a:avLst/>
            <a:gdLst/>
            <a:ahLst/>
            <a:cxnLst/>
            <a:rect l="l" t="t" r="r" b="b"/>
            <a:pathLst>
              <a:path w="93249" h="27200" extrusionOk="0">
                <a:moveTo>
                  <a:pt x="13185" y="1"/>
                </a:moveTo>
                <a:cubicBezTo>
                  <a:pt x="5888" y="1"/>
                  <a:pt x="0" y="5888"/>
                  <a:pt x="0" y="13144"/>
                </a:cubicBezTo>
                <a:lnTo>
                  <a:pt x="0" y="14015"/>
                </a:lnTo>
                <a:cubicBezTo>
                  <a:pt x="0" y="21312"/>
                  <a:pt x="5888" y="27200"/>
                  <a:pt x="13185" y="27200"/>
                </a:cubicBezTo>
                <a:lnTo>
                  <a:pt x="91466" y="27200"/>
                </a:lnTo>
                <a:cubicBezTo>
                  <a:pt x="93248" y="27076"/>
                  <a:pt x="93248" y="24463"/>
                  <a:pt x="91466" y="24339"/>
                </a:cubicBezTo>
                <a:lnTo>
                  <a:pt x="13185" y="24339"/>
                </a:lnTo>
                <a:cubicBezTo>
                  <a:pt x="7463" y="24339"/>
                  <a:pt x="2861" y="19737"/>
                  <a:pt x="2861" y="14015"/>
                </a:cubicBezTo>
                <a:lnTo>
                  <a:pt x="2861" y="13144"/>
                </a:lnTo>
                <a:cubicBezTo>
                  <a:pt x="2861" y="7464"/>
                  <a:pt x="7463" y="2862"/>
                  <a:pt x="13185" y="2820"/>
                </a:cubicBezTo>
                <a:lnTo>
                  <a:pt x="91466" y="2820"/>
                </a:lnTo>
                <a:cubicBezTo>
                  <a:pt x="93248" y="2737"/>
                  <a:pt x="93248" y="84"/>
                  <a:pt x="91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1"/>
          <p:cNvSpPr/>
          <p:nvPr/>
        </p:nvSpPr>
        <p:spPr>
          <a:xfrm>
            <a:off x="4306668" y="4189012"/>
            <a:ext cx="939174" cy="16278"/>
          </a:xfrm>
          <a:custGeom>
            <a:avLst/>
            <a:gdLst/>
            <a:ahLst/>
            <a:cxnLst/>
            <a:rect l="l" t="t" r="r" b="b"/>
            <a:pathLst>
              <a:path w="81349" h="1410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1"/>
          <p:cNvSpPr/>
          <p:nvPr/>
        </p:nvSpPr>
        <p:spPr>
          <a:xfrm>
            <a:off x="4306668" y="4205278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1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1"/>
          <p:cNvSpPr/>
          <p:nvPr/>
        </p:nvSpPr>
        <p:spPr>
          <a:xfrm>
            <a:off x="4306668" y="4221556"/>
            <a:ext cx="944924" cy="16290"/>
          </a:xfrm>
          <a:custGeom>
            <a:avLst/>
            <a:gdLst/>
            <a:ahLst/>
            <a:cxnLst/>
            <a:rect l="l" t="t" r="r" b="b"/>
            <a:pathLst>
              <a:path w="81847" h="1411" extrusionOk="0">
                <a:moveTo>
                  <a:pt x="0" y="0"/>
                </a:moveTo>
                <a:lnTo>
                  <a:pt x="0" y="1410"/>
                </a:lnTo>
                <a:lnTo>
                  <a:pt x="81846" y="1410"/>
                </a:lnTo>
                <a:lnTo>
                  <a:pt x="81846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1"/>
          <p:cNvSpPr/>
          <p:nvPr/>
        </p:nvSpPr>
        <p:spPr>
          <a:xfrm>
            <a:off x="4306668" y="4237834"/>
            <a:ext cx="942049" cy="16278"/>
          </a:xfrm>
          <a:custGeom>
            <a:avLst/>
            <a:gdLst/>
            <a:ahLst/>
            <a:cxnLst/>
            <a:rect l="l" t="t" r="r" b="b"/>
            <a:pathLst>
              <a:path w="81598" h="1410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1"/>
          <p:cNvSpPr/>
          <p:nvPr/>
        </p:nvSpPr>
        <p:spPr>
          <a:xfrm>
            <a:off x="4306668" y="4254100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1"/>
                </a:moveTo>
                <a:lnTo>
                  <a:pt x="0" y="1411"/>
                </a:lnTo>
                <a:lnTo>
                  <a:pt x="81349" y="1411"/>
                </a:lnTo>
                <a:lnTo>
                  <a:pt x="81349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1"/>
          <p:cNvSpPr/>
          <p:nvPr/>
        </p:nvSpPr>
        <p:spPr>
          <a:xfrm>
            <a:off x="4306668" y="4270863"/>
            <a:ext cx="944924" cy="16278"/>
          </a:xfrm>
          <a:custGeom>
            <a:avLst/>
            <a:gdLst/>
            <a:ahLst/>
            <a:cxnLst/>
            <a:rect l="l" t="t" r="r" b="b"/>
            <a:pathLst>
              <a:path w="81847" h="1410" extrusionOk="0">
                <a:moveTo>
                  <a:pt x="0" y="0"/>
                </a:moveTo>
                <a:lnTo>
                  <a:pt x="0" y="1410"/>
                </a:lnTo>
                <a:lnTo>
                  <a:pt x="81846" y="1410"/>
                </a:lnTo>
                <a:lnTo>
                  <a:pt x="818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1"/>
          <p:cNvSpPr/>
          <p:nvPr/>
        </p:nvSpPr>
        <p:spPr>
          <a:xfrm>
            <a:off x="4306668" y="4286656"/>
            <a:ext cx="944924" cy="16763"/>
          </a:xfrm>
          <a:custGeom>
            <a:avLst/>
            <a:gdLst/>
            <a:ahLst/>
            <a:cxnLst/>
            <a:rect l="l" t="t" r="r" b="b"/>
            <a:pathLst>
              <a:path w="81847" h="1452" extrusionOk="0">
                <a:moveTo>
                  <a:pt x="0" y="0"/>
                </a:moveTo>
                <a:lnTo>
                  <a:pt x="0" y="1451"/>
                </a:lnTo>
                <a:lnTo>
                  <a:pt x="81846" y="1451"/>
                </a:lnTo>
                <a:lnTo>
                  <a:pt x="818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1"/>
          <p:cNvSpPr/>
          <p:nvPr/>
        </p:nvSpPr>
        <p:spPr>
          <a:xfrm>
            <a:off x="4306668" y="4303408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1"/>
          <p:cNvSpPr/>
          <p:nvPr/>
        </p:nvSpPr>
        <p:spPr>
          <a:xfrm>
            <a:off x="4306668" y="4319686"/>
            <a:ext cx="942049" cy="16278"/>
          </a:xfrm>
          <a:custGeom>
            <a:avLst/>
            <a:gdLst/>
            <a:ahLst/>
            <a:cxnLst/>
            <a:rect l="l" t="t" r="r" b="b"/>
            <a:pathLst>
              <a:path w="81598" h="1410" extrusionOk="0">
                <a:moveTo>
                  <a:pt x="0" y="0"/>
                </a:moveTo>
                <a:lnTo>
                  <a:pt x="0" y="1410"/>
                </a:lnTo>
                <a:lnTo>
                  <a:pt x="81598" y="1410"/>
                </a:lnTo>
                <a:lnTo>
                  <a:pt x="815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1"/>
          <p:cNvSpPr/>
          <p:nvPr/>
        </p:nvSpPr>
        <p:spPr>
          <a:xfrm>
            <a:off x="4306668" y="4335952"/>
            <a:ext cx="942049" cy="16290"/>
          </a:xfrm>
          <a:custGeom>
            <a:avLst/>
            <a:gdLst/>
            <a:ahLst/>
            <a:cxnLst/>
            <a:rect l="l" t="t" r="r" b="b"/>
            <a:pathLst>
              <a:path w="81598" h="1411" extrusionOk="0">
                <a:moveTo>
                  <a:pt x="0" y="1"/>
                </a:moveTo>
                <a:lnTo>
                  <a:pt x="0" y="1411"/>
                </a:lnTo>
                <a:lnTo>
                  <a:pt x="81598" y="1411"/>
                </a:lnTo>
                <a:lnTo>
                  <a:pt x="815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1"/>
          <p:cNvSpPr/>
          <p:nvPr/>
        </p:nvSpPr>
        <p:spPr>
          <a:xfrm>
            <a:off x="4306668" y="4352230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1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1"/>
          <p:cNvSpPr/>
          <p:nvPr/>
        </p:nvSpPr>
        <p:spPr>
          <a:xfrm>
            <a:off x="4306668" y="4368508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1"/>
          <p:cNvSpPr/>
          <p:nvPr/>
        </p:nvSpPr>
        <p:spPr>
          <a:xfrm>
            <a:off x="4306668" y="4384786"/>
            <a:ext cx="935353" cy="16278"/>
          </a:xfrm>
          <a:custGeom>
            <a:avLst/>
            <a:gdLst/>
            <a:ahLst/>
            <a:cxnLst/>
            <a:rect l="l" t="t" r="r" b="b"/>
            <a:pathLst>
              <a:path w="81018" h="1410" extrusionOk="0">
                <a:moveTo>
                  <a:pt x="0" y="0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0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1"/>
          <p:cNvSpPr/>
          <p:nvPr/>
        </p:nvSpPr>
        <p:spPr>
          <a:xfrm>
            <a:off x="4306668" y="4401052"/>
            <a:ext cx="935353" cy="16290"/>
          </a:xfrm>
          <a:custGeom>
            <a:avLst/>
            <a:gdLst/>
            <a:ahLst/>
            <a:cxnLst/>
            <a:rect l="l" t="t" r="r" b="b"/>
            <a:pathLst>
              <a:path w="81018" h="1411" extrusionOk="0">
                <a:moveTo>
                  <a:pt x="0" y="1"/>
                </a:moveTo>
                <a:lnTo>
                  <a:pt x="0" y="1410"/>
                </a:lnTo>
                <a:lnTo>
                  <a:pt x="81017" y="1410"/>
                </a:lnTo>
                <a:lnTo>
                  <a:pt x="81017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1"/>
          <p:cNvSpPr/>
          <p:nvPr/>
        </p:nvSpPr>
        <p:spPr>
          <a:xfrm>
            <a:off x="4306668" y="4417330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0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1"/>
          <p:cNvSpPr/>
          <p:nvPr/>
        </p:nvSpPr>
        <p:spPr>
          <a:xfrm>
            <a:off x="4306668" y="4434081"/>
            <a:ext cx="939174" cy="16290"/>
          </a:xfrm>
          <a:custGeom>
            <a:avLst/>
            <a:gdLst/>
            <a:ahLst/>
            <a:cxnLst/>
            <a:rect l="l" t="t" r="r" b="b"/>
            <a:pathLst>
              <a:path w="81349" h="1411" extrusionOk="0">
                <a:moveTo>
                  <a:pt x="0" y="1"/>
                </a:moveTo>
                <a:lnTo>
                  <a:pt x="0" y="1410"/>
                </a:lnTo>
                <a:lnTo>
                  <a:pt x="81349" y="1410"/>
                </a:lnTo>
                <a:lnTo>
                  <a:pt x="81349" y="1"/>
                </a:lnTo>
                <a:close/>
              </a:path>
            </a:pathLst>
          </a:custGeom>
          <a:solidFill>
            <a:srgbClr val="F7E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1"/>
          <p:cNvSpPr/>
          <p:nvPr/>
        </p:nvSpPr>
        <p:spPr>
          <a:xfrm>
            <a:off x="4309057" y="4185179"/>
            <a:ext cx="826691" cy="257130"/>
          </a:xfrm>
          <a:custGeom>
            <a:avLst/>
            <a:gdLst/>
            <a:ahLst/>
            <a:cxnLst/>
            <a:rect l="l" t="t" r="r" b="b"/>
            <a:pathLst>
              <a:path w="71606" h="22272" extrusionOk="0">
                <a:moveTo>
                  <a:pt x="1535" y="0"/>
                </a:moveTo>
                <a:cubicBezTo>
                  <a:pt x="1535" y="0"/>
                  <a:pt x="0" y="21105"/>
                  <a:pt x="1535" y="21768"/>
                </a:cubicBezTo>
                <a:cubicBezTo>
                  <a:pt x="2467" y="22104"/>
                  <a:pt x="3501" y="22272"/>
                  <a:pt x="4515" y="22272"/>
                </a:cubicBezTo>
                <a:cubicBezTo>
                  <a:pt x="4627" y="22272"/>
                  <a:pt x="4740" y="22270"/>
                  <a:pt x="4852" y="22266"/>
                </a:cubicBezTo>
                <a:lnTo>
                  <a:pt x="71606" y="22266"/>
                </a:lnTo>
                <a:cubicBezTo>
                  <a:pt x="21975" y="20814"/>
                  <a:pt x="1535" y="0"/>
                  <a:pt x="1535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1"/>
          <p:cNvSpPr/>
          <p:nvPr/>
        </p:nvSpPr>
        <p:spPr>
          <a:xfrm>
            <a:off x="4175508" y="4184937"/>
            <a:ext cx="235518" cy="246774"/>
          </a:xfrm>
          <a:custGeom>
            <a:avLst/>
            <a:gdLst/>
            <a:ahLst/>
            <a:cxnLst/>
            <a:rect l="l" t="t" r="r" b="b"/>
            <a:pathLst>
              <a:path w="20400" h="21375" extrusionOk="0">
                <a:moveTo>
                  <a:pt x="12638" y="0"/>
                </a:moveTo>
                <a:cubicBezTo>
                  <a:pt x="10760" y="0"/>
                  <a:pt x="8031" y="3090"/>
                  <a:pt x="8003" y="3090"/>
                </a:cubicBezTo>
                <a:cubicBezTo>
                  <a:pt x="8003" y="3090"/>
                  <a:pt x="8003" y="3090"/>
                  <a:pt x="8003" y="3090"/>
                </a:cubicBezTo>
                <a:lnTo>
                  <a:pt x="8003" y="3090"/>
                </a:lnTo>
                <a:cubicBezTo>
                  <a:pt x="1" y="20628"/>
                  <a:pt x="13932" y="21374"/>
                  <a:pt x="13932" y="21374"/>
                </a:cubicBezTo>
                <a:cubicBezTo>
                  <a:pt x="20400" y="10097"/>
                  <a:pt x="13932" y="851"/>
                  <a:pt x="13932" y="851"/>
                </a:cubicBezTo>
                <a:cubicBezTo>
                  <a:pt x="13617" y="239"/>
                  <a:pt x="13161" y="0"/>
                  <a:pt x="126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1"/>
          <p:cNvSpPr/>
          <p:nvPr/>
        </p:nvSpPr>
        <p:spPr>
          <a:xfrm>
            <a:off x="4220982" y="4155983"/>
            <a:ext cx="1076560" cy="314497"/>
          </a:xfrm>
          <a:custGeom>
            <a:avLst/>
            <a:gdLst/>
            <a:ahLst/>
            <a:cxnLst/>
            <a:rect l="l" t="t" r="r" b="b"/>
            <a:pathLst>
              <a:path w="93249" h="27241" extrusionOk="0">
                <a:moveTo>
                  <a:pt x="13185" y="0"/>
                </a:moveTo>
                <a:cubicBezTo>
                  <a:pt x="5930" y="0"/>
                  <a:pt x="42" y="5888"/>
                  <a:pt x="0" y="13185"/>
                </a:cubicBezTo>
                <a:lnTo>
                  <a:pt x="0" y="14056"/>
                </a:lnTo>
                <a:cubicBezTo>
                  <a:pt x="42" y="21312"/>
                  <a:pt x="5930" y="27199"/>
                  <a:pt x="13185" y="27241"/>
                </a:cubicBezTo>
                <a:lnTo>
                  <a:pt x="91466" y="27241"/>
                </a:lnTo>
                <a:cubicBezTo>
                  <a:pt x="93249" y="27116"/>
                  <a:pt x="93249" y="24463"/>
                  <a:pt x="91466" y="24380"/>
                </a:cubicBezTo>
                <a:lnTo>
                  <a:pt x="13144" y="24380"/>
                </a:lnTo>
                <a:cubicBezTo>
                  <a:pt x="7422" y="24338"/>
                  <a:pt x="2820" y="19736"/>
                  <a:pt x="2820" y="14056"/>
                </a:cubicBezTo>
                <a:lnTo>
                  <a:pt x="2820" y="13185"/>
                </a:lnTo>
                <a:cubicBezTo>
                  <a:pt x="2820" y="7489"/>
                  <a:pt x="7423" y="2861"/>
                  <a:pt x="13109" y="2861"/>
                </a:cubicBezTo>
                <a:cubicBezTo>
                  <a:pt x="13135" y="2861"/>
                  <a:pt x="13160" y="2861"/>
                  <a:pt x="13185" y="2861"/>
                </a:cubicBezTo>
                <a:lnTo>
                  <a:pt x="91466" y="2861"/>
                </a:lnTo>
                <a:cubicBezTo>
                  <a:pt x="93249" y="2737"/>
                  <a:pt x="93249" y="125"/>
                  <a:pt x="914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1"/>
          <p:cNvSpPr/>
          <p:nvPr/>
        </p:nvSpPr>
        <p:spPr>
          <a:xfrm>
            <a:off x="3914631" y="3808951"/>
            <a:ext cx="77086" cy="65910"/>
          </a:xfrm>
          <a:custGeom>
            <a:avLst/>
            <a:gdLst/>
            <a:ahLst/>
            <a:cxnLst/>
            <a:rect l="l" t="t" r="r" b="b"/>
            <a:pathLst>
              <a:path w="6677" h="5709" extrusionOk="0">
                <a:moveTo>
                  <a:pt x="3815" y="0"/>
                </a:moveTo>
                <a:cubicBezTo>
                  <a:pt x="1286" y="0"/>
                  <a:pt x="1" y="3068"/>
                  <a:pt x="1784" y="4851"/>
                </a:cubicBezTo>
                <a:cubicBezTo>
                  <a:pt x="2363" y="5444"/>
                  <a:pt x="3083" y="5709"/>
                  <a:pt x="3790" y="5709"/>
                </a:cubicBezTo>
                <a:cubicBezTo>
                  <a:pt x="5259" y="5709"/>
                  <a:pt x="6676" y="4568"/>
                  <a:pt x="6676" y="2861"/>
                </a:cubicBezTo>
                <a:cubicBezTo>
                  <a:pt x="6676" y="1285"/>
                  <a:pt x="5391" y="0"/>
                  <a:pt x="38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1"/>
          <p:cNvSpPr/>
          <p:nvPr/>
        </p:nvSpPr>
        <p:spPr>
          <a:xfrm>
            <a:off x="3822734" y="3921915"/>
            <a:ext cx="138344" cy="138344"/>
          </a:xfrm>
          <a:custGeom>
            <a:avLst/>
            <a:gdLst/>
            <a:ahLst/>
            <a:cxnLst/>
            <a:rect l="l" t="t" r="r" b="b"/>
            <a:pathLst>
              <a:path w="11983" h="11983" extrusionOk="0">
                <a:moveTo>
                  <a:pt x="5971" y="0"/>
                </a:moveTo>
                <a:cubicBezTo>
                  <a:pt x="2695" y="0"/>
                  <a:pt x="0" y="2695"/>
                  <a:pt x="0" y="6012"/>
                </a:cubicBezTo>
                <a:cubicBezTo>
                  <a:pt x="0" y="9288"/>
                  <a:pt x="2695" y="11983"/>
                  <a:pt x="5971" y="11983"/>
                </a:cubicBezTo>
                <a:cubicBezTo>
                  <a:pt x="9288" y="11983"/>
                  <a:pt x="11983" y="9288"/>
                  <a:pt x="11983" y="6012"/>
                </a:cubicBezTo>
                <a:cubicBezTo>
                  <a:pt x="11983" y="2695"/>
                  <a:pt x="9288" y="0"/>
                  <a:pt x="59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1"/>
          <p:cNvSpPr/>
          <p:nvPr/>
        </p:nvSpPr>
        <p:spPr>
          <a:xfrm>
            <a:off x="5127158" y="3499875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1"/>
          <p:cNvSpPr/>
          <p:nvPr/>
        </p:nvSpPr>
        <p:spPr>
          <a:xfrm>
            <a:off x="180675" y="3455650"/>
            <a:ext cx="1200" cy="1200"/>
          </a:xfrm>
          <a:custGeom>
            <a:avLst/>
            <a:gdLst/>
            <a:ahLst/>
            <a:cxnLst/>
            <a:rect l="l" t="t" r="r" b="b"/>
            <a:pathLst>
              <a:path w="48" h="48" extrusionOk="0">
                <a:moveTo>
                  <a:pt x="16" y="0"/>
                </a:moveTo>
                <a:cubicBezTo>
                  <a:pt x="0" y="0"/>
                  <a:pt x="0" y="16"/>
                  <a:pt x="0" y="16"/>
                </a:cubicBezTo>
                <a:cubicBezTo>
                  <a:pt x="0" y="32"/>
                  <a:pt x="0" y="48"/>
                  <a:pt x="16" y="48"/>
                </a:cubicBezTo>
                <a:cubicBezTo>
                  <a:pt x="32" y="48"/>
                  <a:pt x="48" y="32"/>
                  <a:pt x="48" y="16"/>
                </a:cubicBezTo>
                <a:cubicBezTo>
                  <a:pt x="48" y="16"/>
                  <a:pt x="32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1"/>
          <p:cNvSpPr/>
          <p:nvPr/>
        </p:nvSpPr>
        <p:spPr>
          <a:xfrm>
            <a:off x="147625" y="3193600"/>
            <a:ext cx="2575" cy="2100"/>
          </a:xfrm>
          <a:custGeom>
            <a:avLst/>
            <a:gdLst/>
            <a:ahLst/>
            <a:cxnLst/>
            <a:rect l="l" t="t" r="r" b="b"/>
            <a:pathLst>
              <a:path w="103" h="84" extrusionOk="0">
                <a:moveTo>
                  <a:pt x="50" y="0"/>
                </a:moveTo>
                <a:cubicBezTo>
                  <a:pt x="24" y="0"/>
                  <a:pt x="0" y="16"/>
                  <a:pt x="8" y="48"/>
                </a:cubicBezTo>
                <a:cubicBezTo>
                  <a:pt x="8" y="61"/>
                  <a:pt x="18" y="84"/>
                  <a:pt x="39" y="84"/>
                </a:cubicBezTo>
                <a:cubicBezTo>
                  <a:pt x="44" y="84"/>
                  <a:pt x="49" y="83"/>
                  <a:pt x="56" y="79"/>
                </a:cubicBezTo>
                <a:cubicBezTo>
                  <a:pt x="71" y="79"/>
                  <a:pt x="103" y="64"/>
                  <a:pt x="103" y="48"/>
                </a:cubicBezTo>
                <a:cubicBezTo>
                  <a:pt x="103" y="16"/>
                  <a:pt x="75" y="0"/>
                  <a:pt x="50" y="0"/>
                </a:cubicBezTo>
                <a:close/>
              </a:path>
            </a:pathLst>
          </a:custGeom>
          <a:solidFill>
            <a:srgbClr val="739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1"/>
          <p:cNvSpPr/>
          <p:nvPr/>
        </p:nvSpPr>
        <p:spPr>
          <a:xfrm>
            <a:off x="2916483" y="451991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section 1">
  <p:cSld name="SECTION_HEADER_1">
    <p:bg>
      <p:bgPr>
        <a:solidFill>
          <a:schemeClr val="dk2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3"/>
          <p:cNvSpPr/>
          <p:nvPr/>
        </p:nvSpPr>
        <p:spPr>
          <a:xfrm>
            <a:off x="176850" y="-1162275"/>
            <a:ext cx="8790300" cy="7602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3"/>
          <p:cNvSpPr/>
          <p:nvPr/>
        </p:nvSpPr>
        <p:spPr>
          <a:xfrm>
            <a:off x="3154875" y="4508050"/>
            <a:ext cx="2773200" cy="189000"/>
          </a:xfrm>
          <a:prstGeom prst="ellipse">
            <a:avLst/>
          </a:prstGeom>
          <a:solidFill>
            <a:srgbClr val="404AA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3"/>
          <p:cNvSpPr/>
          <p:nvPr/>
        </p:nvSpPr>
        <p:spPr>
          <a:xfrm rot="-1333288">
            <a:off x="3437048" y="-311203"/>
            <a:ext cx="2117503" cy="1281157"/>
          </a:xfrm>
          <a:custGeom>
            <a:avLst/>
            <a:gdLst/>
            <a:ahLst/>
            <a:cxnLst/>
            <a:rect l="l" t="t" r="r" b="b"/>
            <a:pathLst>
              <a:path w="50437" h="30516" extrusionOk="0">
                <a:moveTo>
                  <a:pt x="21728" y="0"/>
                </a:moveTo>
                <a:cubicBezTo>
                  <a:pt x="13424" y="0"/>
                  <a:pt x="5337" y="3760"/>
                  <a:pt x="0" y="10601"/>
                </a:cubicBezTo>
                <a:lnTo>
                  <a:pt x="49102" y="30515"/>
                </a:lnTo>
                <a:cubicBezTo>
                  <a:pt x="50436" y="18273"/>
                  <a:pt x="43464" y="6632"/>
                  <a:pt x="32090" y="2028"/>
                </a:cubicBezTo>
                <a:cubicBezTo>
                  <a:pt x="28722" y="660"/>
                  <a:pt x="25206" y="0"/>
                  <a:pt x="217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3"/>
          <p:cNvSpPr/>
          <p:nvPr/>
        </p:nvSpPr>
        <p:spPr>
          <a:xfrm>
            <a:off x="1010254" y="858624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3"/>
          <p:cNvSpPr/>
          <p:nvPr/>
        </p:nvSpPr>
        <p:spPr>
          <a:xfrm>
            <a:off x="7354283" y="192288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3"/>
          <p:cNvSpPr/>
          <p:nvPr/>
        </p:nvSpPr>
        <p:spPr>
          <a:xfrm>
            <a:off x="537000" y="315322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3"/>
          <p:cNvSpPr/>
          <p:nvPr/>
        </p:nvSpPr>
        <p:spPr>
          <a:xfrm>
            <a:off x="8325875" y="584100"/>
            <a:ext cx="691250" cy="188925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13"/>
          <p:cNvGrpSpPr/>
          <p:nvPr/>
        </p:nvGrpSpPr>
        <p:grpSpPr>
          <a:xfrm>
            <a:off x="3142309" y="4157019"/>
            <a:ext cx="2672671" cy="451552"/>
            <a:chOff x="1918200" y="3040325"/>
            <a:chExt cx="3420800" cy="577950"/>
          </a:xfrm>
        </p:grpSpPr>
        <p:sp>
          <p:nvSpPr>
            <p:cNvPr id="789" name="Google Shape;789;p13"/>
            <p:cNvSpPr/>
            <p:nvPr/>
          </p:nvSpPr>
          <p:spPr>
            <a:xfrm>
              <a:off x="3628600" y="3040325"/>
              <a:ext cx="1710400" cy="471000"/>
            </a:xfrm>
            <a:custGeom>
              <a:avLst/>
              <a:gdLst/>
              <a:ahLst/>
              <a:cxnLst/>
              <a:rect l="l" t="t" r="r" b="b"/>
              <a:pathLst>
                <a:path w="68416" h="18840" extrusionOk="0">
                  <a:moveTo>
                    <a:pt x="11836" y="1"/>
                  </a:moveTo>
                  <a:cubicBezTo>
                    <a:pt x="1433" y="1"/>
                    <a:pt x="0" y="12268"/>
                    <a:pt x="0" y="12268"/>
                  </a:cubicBezTo>
                  <a:lnTo>
                    <a:pt x="11909" y="15570"/>
                  </a:lnTo>
                  <a:lnTo>
                    <a:pt x="64079" y="18839"/>
                  </a:lnTo>
                  <a:lnTo>
                    <a:pt x="68416" y="6630"/>
                  </a:lnTo>
                  <a:lnTo>
                    <a:pt x="68416" y="6630"/>
                  </a:lnTo>
                  <a:cubicBezTo>
                    <a:pt x="65365" y="9337"/>
                    <a:pt x="61146" y="10366"/>
                    <a:pt x="56349" y="10366"/>
                  </a:cubicBezTo>
                  <a:cubicBezTo>
                    <a:pt x="42109" y="10366"/>
                    <a:pt x="22768" y="1298"/>
                    <a:pt x="13710" y="126"/>
                  </a:cubicBezTo>
                  <a:cubicBezTo>
                    <a:pt x="13055" y="41"/>
                    <a:pt x="12431" y="1"/>
                    <a:pt x="1183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1918200" y="3040325"/>
              <a:ext cx="1710425" cy="471000"/>
            </a:xfrm>
            <a:custGeom>
              <a:avLst/>
              <a:gdLst/>
              <a:ahLst/>
              <a:cxnLst/>
              <a:rect l="l" t="t" r="r" b="b"/>
              <a:pathLst>
                <a:path w="68417" h="18840" extrusionOk="0">
                  <a:moveTo>
                    <a:pt x="56576" y="1"/>
                  </a:moveTo>
                  <a:cubicBezTo>
                    <a:pt x="55982" y="1"/>
                    <a:pt x="55360" y="41"/>
                    <a:pt x="54707" y="126"/>
                  </a:cubicBezTo>
                  <a:cubicBezTo>
                    <a:pt x="45649" y="1298"/>
                    <a:pt x="26308" y="10366"/>
                    <a:pt x="12068" y="10366"/>
                  </a:cubicBezTo>
                  <a:cubicBezTo>
                    <a:pt x="7270" y="10366"/>
                    <a:pt x="3052" y="9337"/>
                    <a:pt x="1" y="6630"/>
                  </a:cubicBezTo>
                  <a:lnTo>
                    <a:pt x="1" y="6630"/>
                  </a:lnTo>
                  <a:lnTo>
                    <a:pt x="4304" y="18839"/>
                  </a:lnTo>
                  <a:lnTo>
                    <a:pt x="56474" y="15603"/>
                  </a:lnTo>
                  <a:lnTo>
                    <a:pt x="68416" y="12268"/>
                  </a:lnTo>
                  <a:cubicBezTo>
                    <a:pt x="68416" y="12268"/>
                    <a:pt x="66954" y="1"/>
                    <a:pt x="56576" y="1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308400" y="3347425"/>
              <a:ext cx="639425" cy="92900"/>
            </a:xfrm>
            <a:custGeom>
              <a:avLst/>
              <a:gdLst/>
              <a:ahLst/>
              <a:cxnLst/>
              <a:rect l="l" t="t" r="r" b="b"/>
              <a:pathLst>
                <a:path w="25577" h="3716" extrusionOk="0">
                  <a:moveTo>
                    <a:pt x="12792" y="0"/>
                  </a:moveTo>
                  <a:cubicBezTo>
                    <a:pt x="8772" y="0"/>
                    <a:pt x="4753" y="684"/>
                    <a:pt x="900" y="2052"/>
                  </a:cubicBezTo>
                  <a:cubicBezTo>
                    <a:pt x="1" y="2381"/>
                    <a:pt x="259" y="3707"/>
                    <a:pt x="1071" y="3707"/>
                  </a:cubicBezTo>
                  <a:cubicBezTo>
                    <a:pt x="1163" y="3707"/>
                    <a:pt x="1262" y="3690"/>
                    <a:pt x="1367" y="3653"/>
                  </a:cubicBezTo>
                  <a:cubicBezTo>
                    <a:pt x="5053" y="2335"/>
                    <a:pt x="8922" y="1677"/>
                    <a:pt x="12796" y="1677"/>
                  </a:cubicBezTo>
                  <a:cubicBezTo>
                    <a:pt x="16669" y="1677"/>
                    <a:pt x="20547" y="2335"/>
                    <a:pt x="24250" y="3653"/>
                  </a:cubicBezTo>
                  <a:cubicBezTo>
                    <a:pt x="24358" y="3696"/>
                    <a:pt x="24459" y="3716"/>
                    <a:pt x="24553" y="3716"/>
                  </a:cubicBezTo>
                  <a:cubicBezTo>
                    <a:pt x="25327" y="3716"/>
                    <a:pt x="25576" y="2379"/>
                    <a:pt x="24683" y="2052"/>
                  </a:cubicBezTo>
                  <a:cubicBezTo>
                    <a:pt x="20831" y="684"/>
                    <a:pt x="16811" y="0"/>
                    <a:pt x="12792" y="0"/>
                  </a:cubicBezTo>
                  <a:close/>
                </a:path>
              </a:pathLst>
            </a:custGeom>
            <a:solidFill>
              <a:srgbClr val="F4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2025775" y="3407050"/>
              <a:ext cx="3204825" cy="211225"/>
            </a:xfrm>
            <a:custGeom>
              <a:avLst/>
              <a:gdLst/>
              <a:ahLst/>
              <a:cxnLst/>
              <a:rect l="l" t="t" r="r" b="b"/>
              <a:pathLst>
                <a:path w="128193" h="8449" extrusionOk="0">
                  <a:moveTo>
                    <a:pt x="52438" y="0"/>
                  </a:moveTo>
                  <a:lnTo>
                    <a:pt x="1" y="4170"/>
                  </a:lnTo>
                  <a:lnTo>
                    <a:pt x="1" y="7806"/>
                  </a:lnTo>
                  <a:lnTo>
                    <a:pt x="51004" y="3670"/>
                  </a:lnTo>
                  <a:cubicBezTo>
                    <a:pt x="54790" y="6855"/>
                    <a:pt x="59443" y="8448"/>
                    <a:pt x="64097" y="8448"/>
                  </a:cubicBezTo>
                  <a:cubicBezTo>
                    <a:pt x="68750" y="8448"/>
                    <a:pt x="73403" y="6855"/>
                    <a:pt x="77189" y="3670"/>
                  </a:cubicBezTo>
                  <a:lnTo>
                    <a:pt x="128192" y="7806"/>
                  </a:lnTo>
                  <a:lnTo>
                    <a:pt x="128192" y="4170"/>
                  </a:lnTo>
                  <a:lnTo>
                    <a:pt x="75755" y="0"/>
                  </a:lnTo>
                  <a:lnTo>
                    <a:pt x="75221" y="534"/>
                  </a:lnTo>
                  <a:cubicBezTo>
                    <a:pt x="72052" y="3369"/>
                    <a:pt x="68074" y="4787"/>
                    <a:pt x="64097" y="4787"/>
                  </a:cubicBezTo>
                  <a:cubicBezTo>
                    <a:pt x="60119" y="4787"/>
                    <a:pt x="56141" y="3369"/>
                    <a:pt x="52972" y="534"/>
                  </a:cubicBezTo>
                  <a:lnTo>
                    <a:pt x="52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13"/>
          <p:cNvSpPr txBox="1">
            <a:spLocks noGrp="1"/>
          </p:cNvSpPr>
          <p:nvPr>
            <p:ph type="title"/>
          </p:nvPr>
        </p:nvSpPr>
        <p:spPr>
          <a:xfrm>
            <a:off x="2024000" y="2565400"/>
            <a:ext cx="5096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4" name="Google Shape;794;p13"/>
          <p:cNvSpPr txBox="1">
            <a:spLocks noGrp="1"/>
          </p:cNvSpPr>
          <p:nvPr>
            <p:ph type="subTitle" idx="1"/>
          </p:nvPr>
        </p:nvSpPr>
        <p:spPr>
          <a:xfrm>
            <a:off x="2960850" y="3249282"/>
            <a:ext cx="32223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3"/>
          <p:cNvSpPr txBox="1">
            <a:spLocks noGrp="1"/>
          </p:cNvSpPr>
          <p:nvPr>
            <p:ph type="title" idx="2" hasCustomPrompt="1"/>
          </p:nvPr>
        </p:nvSpPr>
        <p:spPr>
          <a:xfrm>
            <a:off x="3185400" y="1630976"/>
            <a:ext cx="27732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2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7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subTitle" idx="1"/>
          </p:nvPr>
        </p:nvSpPr>
        <p:spPr>
          <a:xfrm>
            <a:off x="3790438" y="129287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7"/>
          <p:cNvSpPr txBox="1">
            <a:spLocks noGrp="1"/>
          </p:cNvSpPr>
          <p:nvPr>
            <p:ph type="subTitle" idx="2"/>
          </p:nvPr>
        </p:nvSpPr>
        <p:spPr>
          <a:xfrm>
            <a:off x="716675" y="1298448"/>
            <a:ext cx="28755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7"/>
          <p:cNvSpPr txBox="1">
            <a:spLocks noGrp="1"/>
          </p:cNvSpPr>
          <p:nvPr>
            <p:ph type="subTitle" idx="3"/>
          </p:nvPr>
        </p:nvSpPr>
        <p:spPr>
          <a:xfrm>
            <a:off x="3790438" y="211183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7"/>
          <p:cNvSpPr txBox="1">
            <a:spLocks noGrp="1"/>
          </p:cNvSpPr>
          <p:nvPr>
            <p:ph type="subTitle" idx="4"/>
          </p:nvPr>
        </p:nvSpPr>
        <p:spPr>
          <a:xfrm>
            <a:off x="3790438" y="293079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7"/>
          <p:cNvSpPr txBox="1">
            <a:spLocks noGrp="1"/>
          </p:cNvSpPr>
          <p:nvPr>
            <p:ph type="subTitle" idx="5"/>
          </p:nvPr>
        </p:nvSpPr>
        <p:spPr>
          <a:xfrm>
            <a:off x="3790438" y="3749758"/>
            <a:ext cx="46449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7"/>
          <p:cNvSpPr/>
          <p:nvPr/>
        </p:nvSpPr>
        <p:spPr>
          <a:xfrm>
            <a:off x="291238" y="2658500"/>
            <a:ext cx="3027275" cy="3027275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rgbClr val="B9C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17"/>
          <p:cNvGrpSpPr/>
          <p:nvPr/>
        </p:nvGrpSpPr>
        <p:grpSpPr>
          <a:xfrm rot="-1741540">
            <a:off x="654008" y="4165416"/>
            <a:ext cx="389524" cy="1033947"/>
            <a:chOff x="2836025" y="2549125"/>
            <a:chExt cx="389525" cy="1033950"/>
          </a:xfrm>
        </p:grpSpPr>
        <p:sp>
          <p:nvSpPr>
            <p:cNvPr id="954" name="Google Shape;954;p17"/>
            <p:cNvSpPr/>
            <p:nvPr/>
          </p:nvSpPr>
          <p:spPr>
            <a:xfrm>
              <a:off x="2883925" y="3046700"/>
              <a:ext cx="285025" cy="536375"/>
            </a:xfrm>
            <a:custGeom>
              <a:avLst/>
              <a:gdLst/>
              <a:ahLst/>
              <a:cxnLst/>
              <a:rect l="l" t="t" r="r" b="b"/>
              <a:pathLst>
                <a:path w="11401" h="21455" extrusionOk="0">
                  <a:moveTo>
                    <a:pt x="3325" y="3880"/>
                  </a:moveTo>
                  <a:cubicBezTo>
                    <a:pt x="0" y="808"/>
                    <a:pt x="792" y="0"/>
                    <a:pt x="871" y="2613"/>
                  </a:cubicBezTo>
                  <a:cubicBezTo>
                    <a:pt x="903" y="4355"/>
                    <a:pt x="681" y="5146"/>
                    <a:pt x="713" y="6286"/>
                  </a:cubicBezTo>
                  <a:cubicBezTo>
                    <a:pt x="1821" y="6065"/>
                    <a:pt x="2961" y="6160"/>
                    <a:pt x="4022" y="6571"/>
                  </a:cubicBezTo>
                  <a:cubicBezTo>
                    <a:pt x="4893" y="6951"/>
                    <a:pt x="3404" y="6001"/>
                    <a:pt x="776" y="6888"/>
                  </a:cubicBezTo>
                  <a:cubicBezTo>
                    <a:pt x="1378" y="9564"/>
                    <a:pt x="5684" y="8551"/>
                    <a:pt x="8297" y="12034"/>
                  </a:cubicBezTo>
                  <a:cubicBezTo>
                    <a:pt x="11195" y="18858"/>
                    <a:pt x="10830" y="21455"/>
                    <a:pt x="11400" y="21344"/>
                  </a:cubicBezTo>
                  <a:cubicBezTo>
                    <a:pt x="10276" y="15723"/>
                    <a:pt x="7474" y="7854"/>
                    <a:pt x="3325" y="3880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2836025" y="2881625"/>
              <a:ext cx="287000" cy="546300"/>
            </a:xfrm>
            <a:custGeom>
              <a:avLst/>
              <a:gdLst/>
              <a:ahLst/>
              <a:cxnLst/>
              <a:rect l="l" t="t" r="r" b="b"/>
              <a:pathLst>
                <a:path w="11480" h="21852" extrusionOk="0">
                  <a:moveTo>
                    <a:pt x="8946" y="15549"/>
                  </a:moveTo>
                  <a:cubicBezTo>
                    <a:pt x="10720" y="18732"/>
                    <a:pt x="11480" y="21851"/>
                    <a:pt x="10941" y="19856"/>
                  </a:cubicBezTo>
                  <a:cubicBezTo>
                    <a:pt x="9785" y="15597"/>
                    <a:pt x="9580" y="10736"/>
                    <a:pt x="7379" y="6936"/>
                  </a:cubicBezTo>
                  <a:cubicBezTo>
                    <a:pt x="5020" y="3057"/>
                    <a:pt x="2375" y="3247"/>
                    <a:pt x="95" y="1"/>
                  </a:cubicBezTo>
                  <a:cubicBezTo>
                    <a:pt x="0" y="777"/>
                    <a:pt x="48" y="1584"/>
                    <a:pt x="206" y="2360"/>
                  </a:cubicBezTo>
                  <a:cubicBezTo>
                    <a:pt x="634" y="4466"/>
                    <a:pt x="444" y="3785"/>
                    <a:pt x="1979" y="3785"/>
                  </a:cubicBezTo>
                  <a:cubicBezTo>
                    <a:pt x="2375" y="3785"/>
                    <a:pt x="2755" y="3848"/>
                    <a:pt x="3120" y="3991"/>
                  </a:cubicBezTo>
                  <a:cubicBezTo>
                    <a:pt x="2312" y="3880"/>
                    <a:pt x="1504" y="4007"/>
                    <a:pt x="776" y="4323"/>
                  </a:cubicBezTo>
                  <a:cubicBezTo>
                    <a:pt x="3072" y="9818"/>
                    <a:pt x="5621" y="9438"/>
                    <a:pt x="8946" y="15549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3069175" y="2549125"/>
              <a:ext cx="156375" cy="726800"/>
            </a:xfrm>
            <a:custGeom>
              <a:avLst/>
              <a:gdLst/>
              <a:ahLst/>
              <a:cxnLst/>
              <a:rect l="l" t="t" r="r" b="b"/>
              <a:pathLst>
                <a:path w="6255" h="29072" extrusionOk="0">
                  <a:moveTo>
                    <a:pt x="2724" y="2645"/>
                  </a:moveTo>
                  <a:cubicBezTo>
                    <a:pt x="3167" y="3389"/>
                    <a:pt x="3753" y="4387"/>
                    <a:pt x="3848" y="5162"/>
                  </a:cubicBezTo>
                  <a:cubicBezTo>
                    <a:pt x="3531" y="4371"/>
                    <a:pt x="3040" y="3658"/>
                    <a:pt x="2391" y="3088"/>
                  </a:cubicBezTo>
                  <a:cubicBezTo>
                    <a:pt x="491" y="5748"/>
                    <a:pt x="0" y="9200"/>
                    <a:pt x="190" y="12446"/>
                  </a:cubicBezTo>
                  <a:cubicBezTo>
                    <a:pt x="744" y="23308"/>
                    <a:pt x="1710" y="29071"/>
                    <a:pt x="1457" y="26142"/>
                  </a:cubicBezTo>
                  <a:cubicBezTo>
                    <a:pt x="776" y="18653"/>
                    <a:pt x="4434" y="13792"/>
                    <a:pt x="4766" y="6461"/>
                  </a:cubicBezTo>
                  <a:cubicBezTo>
                    <a:pt x="4893" y="4434"/>
                    <a:pt x="4750" y="2471"/>
                    <a:pt x="6255" y="1"/>
                  </a:cubicBezTo>
                  <a:cubicBezTo>
                    <a:pt x="5431" y="206"/>
                    <a:pt x="3959" y="1077"/>
                    <a:pt x="2724" y="2645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7"/>
          <p:cNvSpPr/>
          <p:nvPr/>
        </p:nvSpPr>
        <p:spPr>
          <a:xfrm flipH="1">
            <a:off x="1103668" y="5156468"/>
            <a:ext cx="182416" cy="52269"/>
          </a:xfrm>
          <a:custGeom>
            <a:avLst/>
            <a:gdLst/>
            <a:ahLst/>
            <a:cxnLst/>
            <a:rect l="l" t="t" r="r" b="b"/>
            <a:pathLst>
              <a:path w="11262" h="3227" extrusionOk="0">
                <a:moveTo>
                  <a:pt x="6360" y="1"/>
                </a:moveTo>
                <a:lnTo>
                  <a:pt x="1" y="3227"/>
                </a:lnTo>
                <a:lnTo>
                  <a:pt x="4964" y="3227"/>
                </a:lnTo>
                <a:lnTo>
                  <a:pt x="1126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7"/>
          <p:cNvSpPr/>
          <p:nvPr/>
        </p:nvSpPr>
        <p:spPr>
          <a:xfrm flipH="1">
            <a:off x="1269984" y="5159983"/>
            <a:ext cx="16602" cy="57809"/>
          </a:xfrm>
          <a:custGeom>
            <a:avLst/>
            <a:gdLst/>
            <a:ahLst/>
            <a:cxnLst/>
            <a:rect l="l" t="t" r="r" b="b"/>
            <a:pathLst>
              <a:path w="1025" h="3569" extrusionOk="0">
                <a:moveTo>
                  <a:pt x="1" y="1"/>
                </a:moveTo>
                <a:lnTo>
                  <a:pt x="1" y="3568"/>
                </a:lnTo>
                <a:lnTo>
                  <a:pt x="1024" y="3568"/>
                </a:lnTo>
                <a:lnTo>
                  <a:pt x="1024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7"/>
          <p:cNvSpPr/>
          <p:nvPr/>
        </p:nvSpPr>
        <p:spPr>
          <a:xfrm flipH="1">
            <a:off x="1095132" y="5093670"/>
            <a:ext cx="162817" cy="46746"/>
          </a:xfrm>
          <a:custGeom>
            <a:avLst/>
            <a:gdLst/>
            <a:ahLst/>
            <a:cxnLst/>
            <a:rect l="l" t="t" r="r" b="b"/>
            <a:pathLst>
              <a:path w="10052" h="2886" extrusionOk="0">
                <a:moveTo>
                  <a:pt x="5678" y="0"/>
                </a:moveTo>
                <a:lnTo>
                  <a:pt x="1" y="2885"/>
                </a:lnTo>
                <a:lnTo>
                  <a:pt x="4437" y="2885"/>
                </a:lnTo>
                <a:lnTo>
                  <a:pt x="10052" y="0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7"/>
          <p:cNvSpPr/>
          <p:nvPr/>
        </p:nvSpPr>
        <p:spPr>
          <a:xfrm flipH="1">
            <a:off x="1282051" y="4970553"/>
            <a:ext cx="16084" cy="183923"/>
          </a:xfrm>
          <a:custGeom>
            <a:avLst/>
            <a:gdLst/>
            <a:ahLst/>
            <a:cxnLst/>
            <a:rect l="l" t="t" r="r" b="b"/>
            <a:pathLst>
              <a:path w="993" h="11355" extrusionOk="0">
                <a:moveTo>
                  <a:pt x="0" y="1"/>
                </a:moveTo>
                <a:lnTo>
                  <a:pt x="0" y="11355"/>
                </a:lnTo>
                <a:lnTo>
                  <a:pt x="993" y="11355"/>
                </a:lnTo>
                <a:lnTo>
                  <a:pt x="993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7"/>
          <p:cNvSpPr/>
          <p:nvPr/>
        </p:nvSpPr>
        <p:spPr>
          <a:xfrm flipH="1">
            <a:off x="1231304" y="4970553"/>
            <a:ext cx="30662" cy="183923"/>
          </a:xfrm>
          <a:custGeom>
            <a:avLst/>
            <a:gdLst/>
            <a:ahLst/>
            <a:cxnLst/>
            <a:rect l="l" t="t" r="r" b="b"/>
            <a:pathLst>
              <a:path w="1893" h="11355" extrusionOk="0">
                <a:moveTo>
                  <a:pt x="1" y="1"/>
                </a:moveTo>
                <a:lnTo>
                  <a:pt x="1" y="11355"/>
                </a:lnTo>
                <a:lnTo>
                  <a:pt x="1893" y="11355"/>
                </a:lnTo>
                <a:lnTo>
                  <a:pt x="1893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7"/>
          <p:cNvSpPr/>
          <p:nvPr/>
        </p:nvSpPr>
        <p:spPr>
          <a:xfrm flipH="1">
            <a:off x="1135318" y="4904726"/>
            <a:ext cx="162817" cy="46244"/>
          </a:xfrm>
          <a:custGeom>
            <a:avLst/>
            <a:gdLst/>
            <a:ahLst/>
            <a:cxnLst/>
            <a:rect l="l" t="t" r="r" b="b"/>
            <a:pathLst>
              <a:path w="10052" h="2855" extrusionOk="0">
                <a:moveTo>
                  <a:pt x="5677" y="1"/>
                </a:moveTo>
                <a:lnTo>
                  <a:pt x="0" y="2855"/>
                </a:lnTo>
                <a:lnTo>
                  <a:pt x="4405" y="2855"/>
                </a:lnTo>
                <a:lnTo>
                  <a:pt x="10051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7"/>
          <p:cNvSpPr/>
          <p:nvPr/>
        </p:nvSpPr>
        <p:spPr>
          <a:xfrm flipH="1">
            <a:off x="1179035" y="4836907"/>
            <a:ext cx="162817" cy="46746"/>
          </a:xfrm>
          <a:custGeom>
            <a:avLst/>
            <a:gdLst/>
            <a:ahLst/>
            <a:cxnLst/>
            <a:rect l="l" t="t" r="r" b="b"/>
            <a:pathLst>
              <a:path w="10052" h="2886" extrusionOk="0">
                <a:moveTo>
                  <a:pt x="5677" y="0"/>
                </a:moveTo>
                <a:lnTo>
                  <a:pt x="0" y="2885"/>
                </a:lnTo>
                <a:lnTo>
                  <a:pt x="4436" y="2885"/>
                </a:lnTo>
                <a:lnTo>
                  <a:pt x="10051" y="0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7"/>
          <p:cNvSpPr/>
          <p:nvPr/>
        </p:nvSpPr>
        <p:spPr>
          <a:xfrm flipH="1">
            <a:off x="1927214" y="5454939"/>
            <a:ext cx="223623" cy="105025"/>
          </a:xfrm>
          <a:custGeom>
            <a:avLst/>
            <a:gdLst/>
            <a:ahLst/>
            <a:cxnLst/>
            <a:rect l="l" t="t" r="r" b="b"/>
            <a:pathLst>
              <a:path w="13806" h="6484" extrusionOk="0">
                <a:moveTo>
                  <a:pt x="1" y="0"/>
                </a:moveTo>
                <a:lnTo>
                  <a:pt x="2017" y="5926"/>
                </a:lnTo>
                <a:lnTo>
                  <a:pt x="4064" y="6484"/>
                </a:lnTo>
                <a:lnTo>
                  <a:pt x="13805" y="0"/>
                </a:lnTo>
                <a:close/>
              </a:path>
            </a:pathLst>
          </a:custGeom>
          <a:solidFill>
            <a:srgbClr val="003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7"/>
          <p:cNvSpPr/>
          <p:nvPr/>
        </p:nvSpPr>
        <p:spPr>
          <a:xfrm flipH="1">
            <a:off x="1943800" y="5242396"/>
            <a:ext cx="193965" cy="308028"/>
          </a:xfrm>
          <a:custGeom>
            <a:avLst/>
            <a:gdLst/>
            <a:ahLst/>
            <a:cxnLst/>
            <a:rect l="l" t="t" r="r" b="b"/>
            <a:pathLst>
              <a:path w="11975" h="19017" extrusionOk="0">
                <a:moveTo>
                  <a:pt x="11975" y="0"/>
                </a:moveTo>
                <a:lnTo>
                  <a:pt x="5522" y="4002"/>
                </a:lnTo>
                <a:lnTo>
                  <a:pt x="2358" y="5956"/>
                </a:lnTo>
                <a:lnTo>
                  <a:pt x="0" y="7073"/>
                </a:lnTo>
                <a:lnTo>
                  <a:pt x="0" y="17652"/>
                </a:lnTo>
                <a:lnTo>
                  <a:pt x="2358" y="19017"/>
                </a:lnTo>
                <a:lnTo>
                  <a:pt x="2792" y="18551"/>
                </a:lnTo>
                <a:lnTo>
                  <a:pt x="4374" y="17621"/>
                </a:lnTo>
                <a:lnTo>
                  <a:pt x="5522" y="16938"/>
                </a:lnTo>
                <a:lnTo>
                  <a:pt x="11975" y="13122"/>
                </a:lnTo>
                <a:lnTo>
                  <a:pt x="11975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7"/>
          <p:cNvSpPr/>
          <p:nvPr/>
        </p:nvSpPr>
        <p:spPr>
          <a:xfrm flipH="1">
            <a:off x="1943800" y="5242396"/>
            <a:ext cx="200509" cy="166332"/>
          </a:xfrm>
          <a:custGeom>
            <a:avLst/>
            <a:gdLst/>
            <a:ahLst/>
            <a:cxnLst/>
            <a:rect l="l" t="t" r="r" b="b"/>
            <a:pathLst>
              <a:path w="12379" h="10269" extrusionOk="0">
                <a:moveTo>
                  <a:pt x="12379" y="0"/>
                </a:moveTo>
                <a:lnTo>
                  <a:pt x="2762" y="5956"/>
                </a:lnTo>
                <a:lnTo>
                  <a:pt x="2762" y="6515"/>
                </a:lnTo>
                <a:lnTo>
                  <a:pt x="683" y="6608"/>
                </a:lnTo>
                <a:lnTo>
                  <a:pt x="1" y="10268"/>
                </a:lnTo>
                <a:lnTo>
                  <a:pt x="2793" y="8500"/>
                </a:lnTo>
                <a:lnTo>
                  <a:pt x="12379" y="2575"/>
                </a:lnTo>
                <a:lnTo>
                  <a:pt x="12379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7"/>
          <p:cNvSpPr/>
          <p:nvPr/>
        </p:nvSpPr>
        <p:spPr>
          <a:xfrm flipH="1">
            <a:off x="1927214" y="5227818"/>
            <a:ext cx="168843" cy="114581"/>
          </a:xfrm>
          <a:custGeom>
            <a:avLst/>
            <a:gdLst/>
            <a:ahLst/>
            <a:cxnLst/>
            <a:rect l="l" t="t" r="r" b="b"/>
            <a:pathLst>
              <a:path w="10424" h="7074" extrusionOk="0">
                <a:moveTo>
                  <a:pt x="10423" y="1"/>
                </a:moveTo>
                <a:lnTo>
                  <a:pt x="403" y="5771"/>
                </a:lnTo>
                <a:lnTo>
                  <a:pt x="0" y="7074"/>
                </a:lnTo>
                <a:lnTo>
                  <a:pt x="0" y="7074"/>
                </a:lnTo>
                <a:lnTo>
                  <a:pt x="10423" y="590"/>
                </a:lnTo>
                <a:lnTo>
                  <a:pt x="10423" y="1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17"/>
          <p:cNvSpPr/>
          <p:nvPr/>
        </p:nvSpPr>
        <p:spPr>
          <a:xfrm flipH="1">
            <a:off x="1927214" y="5227818"/>
            <a:ext cx="1139122" cy="123117"/>
          </a:xfrm>
          <a:custGeom>
            <a:avLst/>
            <a:gdLst/>
            <a:ahLst/>
            <a:cxnLst/>
            <a:rect l="l" t="t" r="r" b="b"/>
            <a:pathLst>
              <a:path w="70327" h="7601" extrusionOk="0">
                <a:moveTo>
                  <a:pt x="13185" y="1"/>
                </a:moveTo>
                <a:lnTo>
                  <a:pt x="1" y="6081"/>
                </a:lnTo>
                <a:lnTo>
                  <a:pt x="838" y="7136"/>
                </a:lnTo>
                <a:lnTo>
                  <a:pt x="59686" y="7601"/>
                </a:lnTo>
                <a:lnTo>
                  <a:pt x="60585" y="6081"/>
                </a:lnTo>
                <a:lnTo>
                  <a:pt x="703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7"/>
          <p:cNvSpPr/>
          <p:nvPr/>
        </p:nvSpPr>
        <p:spPr>
          <a:xfrm flipH="1">
            <a:off x="1927214" y="5454939"/>
            <a:ext cx="165830" cy="105025"/>
          </a:xfrm>
          <a:custGeom>
            <a:avLst/>
            <a:gdLst/>
            <a:ahLst/>
            <a:cxnLst/>
            <a:rect l="l" t="t" r="r" b="b"/>
            <a:pathLst>
              <a:path w="10238" h="6484" extrusionOk="0">
                <a:moveTo>
                  <a:pt x="10237" y="0"/>
                </a:moveTo>
                <a:lnTo>
                  <a:pt x="0" y="6050"/>
                </a:lnTo>
                <a:lnTo>
                  <a:pt x="496" y="6484"/>
                </a:lnTo>
                <a:lnTo>
                  <a:pt x="10237" y="714"/>
                </a:lnTo>
                <a:lnTo>
                  <a:pt x="10237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7"/>
          <p:cNvSpPr/>
          <p:nvPr/>
        </p:nvSpPr>
        <p:spPr>
          <a:xfrm flipH="1">
            <a:off x="2633684" y="5242396"/>
            <a:ext cx="206534" cy="59299"/>
          </a:xfrm>
          <a:custGeom>
            <a:avLst/>
            <a:gdLst/>
            <a:ahLst/>
            <a:cxnLst/>
            <a:rect l="l" t="t" r="r" b="b"/>
            <a:pathLst>
              <a:path w="12751" h="3661" extrusionOk="0">
                <a:moveTo>
                  <a:pt x="7197" y="0"/>
                </a:moveTo>
                <a:lnTo>
                  <a:pt x="0" y="3661"/>
                </a:lnTo>
                <a:lnTo>
                  <a:pt x="5615" y="3661"/>
                </a:lnTo>
                <a:lnTo>
                  <a:pt x="12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7"/>
          <p:cNvSpPr/>
          <p:nvPr/>
        </p:nvSpPr>
        <p:spPr>
          <a:xfrm flipH="1">
            <a:off x="2084994" y="5326801"/>
            <a:ext cx="1008473" cy="233163"/>
          </a:xfrm>
          <a:custGeom>
            <a:avLst/>
            <a:gdLst/>
            <a:ahLst/>
            <a:cxnLst/>
            <a:rect l="l" t="t" r="r" b="b"/>
            <a:pathLst>
              <a:path w="62261" h="14395" extrusionOk="0">
                <a:moveTo>
                  <a:pt x="1676" y="1"/>
                </a:moveTo>
                <a:cubicBezTo>
                  <a:pt x="993" y="1180"/>
                  <a:pt x="528" y="2514"/>
                  <a:pt x="342" y="3879"/>
                </a:cubicBezTo>
                <a:cubicBezTo>
                  <a:pt x="0" y="5864"/>
                  <a:pt x="31" y="7880"/>
                  <a:pt x="404" y="9866"/>
                </a:cubicBezTo>
                <a:cubicBezTo>
                  <a:pt x="652" y="11417"/>
                  <a:pt x="1086" y="12937"/>
                  <a:pt x="1676" y="14395"/>
                </a:cubicBezTo>
                <a:lnTo>
                  <a:pt x="62260" y="14395"/>
                </a:lnTo>
                <a:cubicBezTo>
                  <a:pt x="61547" y="12968"/>
                  <a:pt x="61082" y="11448"/>
                  <a:pt x="60833" y="9866"/>
                </a:cubicBezTo>
                <a:cubicBezTo>
                  <a:pt x="60523" y="7880"/>
                  <a:pt x="60554" y="5864"/>
                  <a:pt x="60958" y="3879"/>
                </a:cubicBezTo>
                <a:cubicBezTo>
                  <a:pt x="61237" y="2545"/>
                  <a:pt x="61671" y="1211"/>
                  <a:pt x="62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7"/>
          <p:cNvSpPr/>
          <p:nvPr/>
        </p:nvSpPr>
        <p:spPr>
          <a:xfrm flipH="1">
            <a:off x="2309102" y="5389615"/>
            <a:ext cx="560272" cy="96991"/>
          </a:xfrm>
          <a:custGeom>
            <a:avLst/>
            <a:gdLst/>
            <a:ahLst/>
            <a:cxnLst/>
            <a:rect l="l" t="t" r="r" b="b"/>
            <a:pathLst>
              <a:path w="34590" h="5988" extrusionOk="0">
                <a:moveTo>
                  <a:pt x="342" y="1"/>
                </a:moveTo>
                <a:cubicBezTo>
                  <a:pt x="1" y="1986"/>
                  <a:pt x="32" y="4002"/>
                  <a:pt x="404" y="5988"/>
                </a:cubicBezTo>
                <a:lnTo>
                  <a:pt x="34466" y="5988"/>
                </a:lnTo>
                <a:cubicBezTo>
                  <a:pt x="34156" y="4002"/>
                  <a:pt x="34187" y="1986"/>
                  <a:pt x="345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7"/>
          <p:cNvSpPr/>
          <p:nvPr/>
        </p:nvSpPr>
        <p:spPr>
          <a:xfrm flipH="1">
            <a:off x="1957876" y="5218277"/>
            <a:ext cx="199488" cy="93476"/>
          </a:xfrm>
          <a:custGeom>
            <a:avLst/>
            <a:gdLst/>
            <a:ahLst/>
            <a:cxnLst/>
            <a:rect l="l" t="t" r="r" b="b"/>
            <a:pathLst>
              <a:path w="12316" h="5771" extrusionOk="0">
                <a:moveTo>
                  <a:pt x="0" y="0"/>
                </a:moveTo>
                <a:lnTo>
                  <a:pt x="1769" y="5274"/>
                </a:lnTo>
                <a:lnTo>
                  <a:pt x="3630" y="5770"/>
                </a:lnTo>
                <a:lnTo>
                  <a:pt x="12316" y="0"/>
                </a:lnTo>
                <a:close/>
              </a:path>
            </a:pathLst>
          </a:custGeom>
          <a:solidFill>
            <a:srgbClr val="63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7"/>
          <p:cNvSpPr/>
          <p:nvPr/>
        </p:nvSpPr>
        <p:spPr>
          <a:xfrm flipH="1">
            <a:off x="1972939" y="5171046"/>
            <a:ext cx="132172" cy="125126"/>
          </a:xfrm>
          <a:custGeom>
            <a:avLst/>
            <a:gdLst/>
            <a:ahLst/>
            <a:cxnLst/>
            <a:rect l="l" t="t" r="r" b="b"/>
            <a:pathLst>
              <a:path w="8160" h="7725" extrusionOk="0">
                <a:moveTo>
                  <a:pt x="8159" y="0"/>
                </a:moveTo>
                <a:lnTo>
                  <a:pt x="2420" y="3568"/>
                </a:lnTo>
                <a:lnTo>
                  <a:pt x="1" y="5057"/>
                </a:lnTo>
                <a:lnTo>
                  <a:pt x="1" y="7725"/>
                </a:lnTo>
                <a:lnTo>
                  <a:pt x="1366" y="6918"/>
                </a:lnTo>
                <a:lnTo>
                  <a:pt x="2420" y="6298"/>
                </a:lnTo>
                <a:lnTo>
                  <a:pt x="8159" y="2916"/>
                </a:lnTo>
                <a:lnTo>
                  <a:pt x="8159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7"/>
          <p:cNvSpPr/>
          <p:nvPr/>
        </p:nvSpPr>
        <p:spPr>
          <a:xfrm flipH="1">
            <a:off x="1972939" y="5171046"/>
            <a:ext cx="132172" cy="98497"/>
          </a:xfrm>
          <a:custGeom>
            <a:avLst/>
            <a:gdLst/>
            <a:ahLst/>
            <a:cxnLst/>
            <a:rect l="l" t="t" r="r" b="b"/>
            <a:pathLst>
              <a:path w="8160" h="6081" extrusionOk="0">
                <a:moveTo>
                  <a:pt x="8159" y="0"/>
                </a:moveTo>
                <a:lnTo>
                  <a:pt x="2420" y="3568"/>
                </a:lnTo>
                <a:lnTo>
                  <a:pt x="1" y="5057"/>
                </a:lnTo>
                <a:lnTo>
                  <a:pt x="1" y="6081"/>
                </a:lnTo>
                <a:lnTo>
                  <a:pt x="8159" y="1117"/>
                </a:lnTo>
                <a:lnTo>
                  <a:pt x="8159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7"/>
          <p:cNvSpPr/>
          <p:nvPr/>
        </p:nvSpPr>
        <p:spPr>
          <a:xfrm flipH="1">
            <a:off x="1957876" y="5157974"/>
            <a:ext cx="151252" cy="102530"/>
          </a:xfrm>
          <a:custGeom>
            <a:avLst/>
            <a:gdLst/>
            <a:ahLst/>
            <a:cxnLst/>
            <a:rect l="l" t="t" r="r" b="b"/>
            <a:pathLst>
              <a:path w="9338" h="6330" extrusionOk="0">
                <a:moveTo>
                  <a:pt x="9338" y="1"/>
                </a:moveTo>
                <a:lnTo>
                  <a:pt x="373" y="5150"/>
                </a:lnTo>
                <a:lnTo>
                  <a:pt x="0" y="6329"/>
                </a:lnTo>
                <a:lnTo>
                  <a:pt x="9338" y="528"/>
                </a:lnTo>
                <a:lnTo>
                  <a:pt x="9338" y="1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17"/>
          <p:cNvSpPr/>
          <p:nvPr/>
        </p:nvSpPr>
        <p:spPr>
          <a:xfrm flipH="1">
            <a:off x="1957876" y="5157974"/>
            <a:ext cx="1018013" cy="110062"/>
          </a:xfrm>
          <a:custGeom>
            <a:avLst/>
            <a:gdLst/>
            <a:ahLst/>
            <a:cxnLst/>
            <a:rect l="l" t="t" r="r" b="b"/>
            <a:pathLst>
              <a:path w="62850" h="6795" extrusionOk="0">
                <a:moveTo>
                  <a:pt x="11789" y="1"/>
                </a:moveTo>
                <a:lnTo>
                  <a:pt x="0" y="5461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1"/>
                </a:lnTo>
                <a:lnTo>
                  <a:pt x="62850" y="1"/>
                </a:lnTo>
                <a:close/>
              </a:path>
            </a:pathLst>
          </a:custGeom>
          <a:solidFill>
            <a:srgbClr val="C1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7"/>
          <p:cNvSpPr/>
          <p:nvPr/>
        </p:nvSpPr>
        <p:spPr>
          <a:xfrm flipH="1">
            <a:off x="2098567" y="5246413"/>
            <a:ext cx="877321" cy="65341"/>
          </a:xfrm>
          <a:custGeom>
            <a:avLst/>
            <a:gdLst/>
            <a:ahLst/>
            <a:cxnLst/>
            <a:rect l="l" t="t" r="r" b="b"/>
            <a:pathLst>
              <a:path w="54164" h="4034" extrusionOk="0">
                <a:moveTo>
                  <a:pt x="0" y="1"/>
                </a:moveTo>
                <a:lnTo>
                  <a:pt x="0" y="4033"/>
                </a:lnTo>
                <a:lnTo>
                  <a:pt x="54164" y="4033"/>
                </a:lnTo>
                <a:lnTo>
                  <a:pt x="541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7"/>
          <p:cNvSpPr/>
          <p:nvPr/>
        </p:nvSpPr>
        <p:spPr>
          <a:xfrm flipH="1">
            <a:off x="2822628" y="5246413"/>
            <a:ext cx="18595" cy="65341"/>
          </a:xfrm>
          <a:custGeom>
            <a:avLst/>
            <a:gdLst/>
            <a:ahLst/>
            <a:cxnLst/>
            <a:rect l="l" t="t" r="r" b="b"/>
            <a:pathLst>
              <a:path w="1148" h="4034" extrusionOk="0">
                <a:moveTo>
                  <a:pt x="0" y="1"/>
                </a:moveTo>
                <a:lnTo>
                  <a:pt x="0" y="4033"/>
                </a:lnTo>
                <a:lnTo>
                  <a:pt x="1148" y="4033"/>
                </a:lnTo>
                <a:lnTo>
                  <a:pt x="11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17"/>
          <p:cNvSpPr/>
          <p:nvPr/>
        </p:nvSpPr>
        <p:spPr>
          <a:xfrm flipH="1">
            <a:off x="2211107" y="5246413"/>
            <a:ext cx="18611" cy="65341"/>
          </a:xfrm>
          <a:custGeom>
            <a:avLst/>
            <a:gdLst/>
            <a:ahLst/>
            <a:cxnLst/>
            <a:rect l="l" t="t" r="r" b="b"/>
            <a:pathLst>
              <a:path w="1149" h="4034" extrusionOk="0">
                <a:moveTo>
                  <a:pt x="0" y="1"/>
                </a:moveTo>
                <a:lnTo>
                  <a:pt x="0" y="4033"/>
                </a:lnTo>
                <a:lnTo>
                  <a:pt x="1148" y="4033"/>
                </a:lnTo>
                <a:lnTo>
                  <a:pt x="1148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17"/>
          <p:cNvSpPr/>
          <p:nvPr/>
        </p:nvSpPr>
        <p:spPr>
          <a:xfrm flipH="1">
            <a:off x="1957876" y="5218277"/>
            <a:ext cx="140708" cy="93476"/>
          </a:xfrm>
          <a:custGeom>
            <a:avLst/>
            <a:gdLst/>
            <a:ahLst/>
            <a:cxnLst/>
            <a:rect l="l" t="t" r="r" b="b"/>
            <a:pathLst>
              <a:path w="8687" h="5771" extrusionOk="0">
                <a:moveTo>
                  <a:pt x="8687" y="0"/>
                </a:moveTo>
                <a:lnTo>
                  <a:pt x="1" y="5088"/>
                </a:lnTo>
                <a:lnTo>
                  <a:pt x="1" y="5770"/>
                </a:lnTo>
                <a:lnTo>
                  <a:pt x="8687" y="621"/>
                </a:lnTo>
                <a:lnTo>
                  <a:pt x="8687" y="0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7"/>
          <p:cNvSpPr/>
          <p:nvPr/>
        </p:nvSpPr>
        <p:spPr>
          <a:xfrm flipH="1">
            <a:off x="2623642" y="5171046"/>
            <a:ext cx="184927" cy="53274"/>
          </a:xfrm>
          <a:custGeom>
            <a:avLst/>
            <a:gdLst/>
            <a:ahLst/>
            <a:cxnLst/>
            <a:rect l="l" t="t" r="r" b="b"/>
            <a:pathLst>
              <a:path w="11417" h="3289" extrusionOk="0">
                <a:moveTo>
                  <a:pt x="6453" y="0"/>
                </a:moveTo>
                <a:lnTo>
                  <a:pt x="1" y="3289"/>
                </a:lnTo>
                <a:lnTo>
                  <a:pt x="5026" y="3289"/>
                </a:lnTo>
                <a:lnTo>
                  <a:pt x="11416" y="0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7"/>
          <p:cNvSpPr/>
          <p:nvPr/>
        </p:nvSpPr>
        <p:spPr>
          <a:xfrm flipH="1">
            <a:off x="2003601" y="5146425"/>
            <a:ext cx="199488" cy="93978"/>
          </a:xfrm>
          <a:custGeom>
            <a:avLst/>
            <a:gdLst/>
            <a:ahLst/>
            <a:cxnLst/>
            <a:rect l="l" t="t" r="r" b="b"/>
            <a:pathLst>
              <a:path w="12316" h="5802" extrusionOk="0">
                <a:moveTo>
                  <a:pt x="0" y="0"/>
                </a:moveTo>
                <a:lnTo>
                  <a:pt x="1769" y="5305"/>
                </a:lnTo>
                <a:lnTo>
                  <a:pt x="3630" y="5801"/>
                </a:lnTo>
                <a:lnTo>
                  <a:pt x="12316" y="0"/>
                </a:lnTo>
                <a:close/>
              </a:path>
            </a:pathLst>
          </a:custGeom>
          <a:solidFill>
            <a:srgbClr val="3E2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7"/>
          <p:cNvSpPr/>
          <p:nvPr/>
        </p:nvSpPr>
        <p:spPr>
          <a:xfrm flipH="1">
            <a:off x="2018665" y="4956493"/>
            <a:ext cx="139201" cy="270336"/>
          </a:xfrm>
          <a:custGeom>
            <a:avLst/>
            <a:gdLst/>
            <a:ahLst/>
            <a:cxnLst/>
            <a:rect l="l" t="t" r="r" b="b"/>
            <a:pathLst>
              <a:path w="8594" h="16690" extrusionOk="0">
                <a:moveTo>
                  <a:pt x="8593" y="0"/>
                </a:moveTo>
                <a:lnTo>
                  <a:pt x="2854" y="3568"/>
                </a:lnTo>
                <a:lnTo>
                  <a:pt x="0" y="5305"/>
                </a:lnTo>
                <a:lnTo>
                  <a:pt x="31" y="6018"/>
                </a:lnTo>
                <a:lnTo>
                  <a:pt x="31" y="6298"/>
                </a:lnTo>
                <a:lnTo>
                  <a:pt x="31" y="7042"/>
                </a:lnTo>
                <a:lnTo>
                  <a:pt x="31" y="7321"/>
                </a:lnTo>
                <a:lnTo>
                  <a:pt x="62" y="8035"/>
                </a:lnTo>
                <a:lnTo>
                  <a:pt x="62" y="8314"/>
                </a:lnTo>
                <a:lnTo>
                  <a:pt x="62" y="8903"/>
                </a:lnTo>
                <a:lnTo>
                  <a:pt x="62" y="9027"/>
                </a:lnTo>
                <a:lnTo>
                  <a:pt x="93" y="9338"/>
                </a:lnTo>
                <a:lnTo>
                  <a:pt x="93" y="10051"/>
                </a:lnTo>
                <a:lnTo>
                  <a:pt x="93" y="10330"/>
                </a:lnTo>
                <a:lnTo>
                  <a:pt x="93" y="11044"/>
                </a:lnTo>
                <a:lnTo>
                  <a:pt x="124" y="11323"/>
                </a:lnTo>
                <a:lnTo>
                  <a:pt x="124" y="12068"/>
                </a:lnTo>
                <a:lnTo>
                  <a:pt x="124" y="12347"/>
                </a:lnTo>
                <a:lnTo>
                  <a:pt x="155" y="13060"/>
                </a:lnTo>
                <a:lnTo>
                  <a:pt x="155" y="13339"/>
                </a:lnTo>
                <a:lnTo>
                  <a:pt x="155" y="14053"/>
                </a:lnTo>
                <a:lnTo>
                  <a:pt x="155" y="14363"/>
                </a:lnTo>
                <a:lnTo>
                  <a:pt x="187" y="15077"/>
                </a:lnTo>
                <a:lnTo>
                  <a:pt x="187" y="15356"/>
                </a:lnTo>
                <a:lnTo>
                  <a:pt x="187" y="16069"/>
                </a:lnTo>
                <a:lnTo>
                  <a:pt x="187" y="16348"/>
                </a:lnTo>
                <a:lnTo>
                  <a:pt x="187" y="16690"/>
                </a:lnTo>
                <a:lnTo>
                  <a:pt x="1800" y="15728"/>
                </a:lnTo>
                <a:lnTo>
                  <a:pt x="2854" y="15139"/>
                </a:lnTo>
                <a:lnTo>
                  <a:pt x="8593" y="11726"/>
                </a:lnTo>
                <a:lnTo>
                  <a:pt x="8593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7"/>
          <p:cNvSpPr/>
          <p:nvPr/>
        </p:nvSpPr>
        <p:spPr>
          <a:xfrm flipH="1">
            <a:off x="2018665" y="4956493"/>
            <a:ext cx="139201" cy="123117"/>
          </a:xfrm>
          <a:custGeom>
            <a:avLst/>
            <a:gdLst/>
            <a:ahLst/>
            <a:cxnLst/>
            <a:rect l="l" t="t" r="r" b="b"/>
            <a:pathLst>
              <a:path w="8594" h="7601" extrusionOk="0">
                <a:moveTo>
                  <a:pt x="8593" y="0"/>
                </a:moveTo>
                <a:lnTo>
                  <a:pt x="0" y="5305"/>
                </a:lnTo>
                <a:lnTo>
                  <a:pt x="31" y="6018"/>
                </a:lnTo>
                <a:lnTo>
                  <a:pt x="31" y="6298"/>
                </a:lnTo>
                <a:lnTo>
                  <a:pt x="31" y="7042"/>
                </a:lnTo>
                <a:lnTo>
                  <a:pt x="31" y="7321"/>
                </a:lnTo>
                <a:lnTo>
                  <a:pt x="62" y="7600"/>
                </a:lnTo>
                <a:lnTo>
                  <a:pt x="8593" y="2296"/>
                </a:lnTo>
                <a:lnTo>
                  <a:pt x="8593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7"/>
          <p:cNvSpPr/>
          <p:nvPr/>
        </p:nvSpPr>
        <p:spPr>
          <a:xfrm flipH="1">
            <a:off x="2003601" y="4942920"/>
            <a:ext cx="151252" cy="103016"/>
          </a:xfrm>
          <a:custGeom>
            <a:avLst/>
            <a:gdLst/>
            <a:ahLst/>
            <a:cxnLst/>
            <a:rect l="l" t="t" r="r" b="b"/>
            <a:pathLst>
              <a:path w="9338" h="6360" extrusionOk="0">
                <a:moveTo>
                  <a:pt x="9338" y="1"/>
                </a:moveTo>
                <a:lnTo>
                  <a:pt x="373" y="5181"/>
                </a:lnTo>
                <a:lnTo>
                  <a:pt x="1" y="6360"/>
                </a:lnTo>
                <a:lnTo>
                  <a:pt x="9338" y="559"/>
                </a:lnTo>
                <a:lnTo>
                  <a:pt x="9338" y="1"/>
                </a:lnTo>
                <a:close/>
              </a:path>
            </a:pathLst>
          </a:custGeom>
          <a:solidFill>
            <a:srgbClr val="5135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7"/>
          <p:cNvSpPr/>
          <p:nvPr/>
        </p:nvSpPr>
        <p:spPr>
          <a:xfrm flipH="1">
            <a:off x="2003601" y="4942920"/>
            <a:ext cx="1018013" cy="110062"/>
          </a:xfrm>
          <a:custGeom>
            <a:avLst/>
            <a:gdLst/>
            <a:ahLst/>
            <a:cxnLst/>
            <a:rect l="l" t="t" r="r" b="b"/>
            <a:pathLst>
              <a:path w="62850" h="6795" extrusionOk="0">
                <a:moveTo>
                  <a:pt x="11789" y="1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50" y="1"/>
                </a:lnTo>
                <a:close/>
              </a:path>
            </a:pathLst>
          </a:custGeom>
          <a:solidFill>
            <a:srgbClr val="6444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7"/>
          <p:cNvSpPr/>
          <p:nvPr/>
        </p:nvSpPr>
        <p:spPr>
          <a:xfrm flipH="1">
            <a:off x="2144293" y="5031358"/>
            <a:ext cx="877321" cy="209045"/>
          </a:xfrm>
          <a:custGeom>
            <a:avLst/>
            <a:gdLst/>
            <a:ahLst/>
            <a:cxnLst/>
            <a:rect l="l" t="t" r="r" b="b"/>
            <a:pathLst>
              <a:path w="54164" h="12906" extrusionOk="0">
                <a:moveTo>
                  <a:pt x="0" y="0"/>
                </a:moveTo>
                <a:lnTo>
                  <a:pt x="0" y="12905"/>
                </a:lnTo>
                <a:lnTo>
                  <a:pt x="54164" y="12905"/>
                </a:lnTo>
                <a:lnTo>
                  <a:pt x="541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7"/>
          <p:cNvSpPr/>
          <p:nvPr/>
        </p:nvSpPr>
        <p:spPr>
          <a:xfrm flipH="1">
            <a:off x="2003601" y="5146425"/>
            <a:ext cx="140708" cy="93978"/>
          </a:xfrm>
          <a:custGeom>
            <a:avLst/>
            <a:gdLst/>
            <a:ahLst/>
            <a:cxnLst/>
            <a:rect l="l" t="t" r="r" b="b"/>
            <a:pathLst>
              <a:path w="8687" h="5802" extrusionOk="0">
                <a:moveTo>
                  <a:pt x="8687" y="0"/>
                </a:moveTo>
                <a:lnTo>
                  <a:pt x="1" y="5119"/>
                </a:lnTo>
                <a:lnTo>
                  <a:pt x="1" y="5801"/>
                </a:lnTo>
                <a:lnTo>
                  <a:pt x="8687" y="621"/>
                </a:lnTo>
                <a:lnTo>
                  <a:pt x="8687" y="0"/>
                </a:lnTo>
                <a:close/>
              </a:path>
            </a:pathLst>
          </a:custGeom>
          <a:solidFill>
            <a:srgbClr val="5135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7"/>
          <p:cNvSpPr/>
          <p:nvPr/>
        </p:nvSpPr>
        <p:spPr>
          <a:xfrm flipH="1">
            <a:off x="2356836" y="5081101"/>
            <a:ext cx="305517" cy="109560"/>
          </a:xfrm>
          <a:custGeom>
            <a:avLst/>
            <a:gdLst/>
            <a:ahLst/>
            <a:cxnLst/>
            <a:rect l="l" t="t" r="r" b="b"/>
            <a:pathLst>
              <a:path w="18862" h="6764" extrusionOk="0">
                <a:moveTo>
                  <a:pt x="1" y="0"/>
                </a:moveTo>
                <a:lnTo>
                  <a:pt x="1" y="6763"/>
                </a:lnTo>
                <a:lnTo>
                  <a:pt x="18862" y="6763"/>
                </a:lnTo>
                <a:lnTo>
                  <a:pt x="188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7"/>
          <p:cNvSpPr/>
          <p:nvPr/>
        </p:nvSpPr>
        <p:spPr>
          <a:xfrm flipH="1">
            <a:off x="2669367" y="4956493"/>
            <a:ext cx="184927" cy="52771"/>
          </a:xfrm>
          <a:custGeom>
            <a:avLst/>
            <a:gdLst/>
            <a:ahLst/>
            <a:cxnLst/>
            <a:rect l="l" t="t" r="r" b="b"/>
            <a:pathLst>
              <a:path w="11417" h="3258" extrusionOk="0">
                <a:moveTo>
                  <a:pt x="6453" y="0"/>
                </a:moveTo>
                <a:lnTo>
                  <a:pt x="1" y="3257"/>
                </a:lnTo>
                <a:lnTo>
                  <a:pt x="5026" y="3257"/>
                </a:lnTo>
                <a:lnTo>
                  <a:pt x="11417" y="0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17"/>
          <p:cNvSpPr/>
          <p:nvPr/>
        </p:nvSpPr>
        <p:spPr>
          <a:xfrm flipH="1">
            <a:off x="2110116" y="5163514"/>
            <a:ext cx="28151" cy="37692"/>
          </a:xfrm>
          <a:custGeom>
            <a:avLst/>
            <a:gdLst/>
            <a:ahLst/>
            <a:cxnLst/>
            <a:rect l="l" t="t" r="r" b="b"/>
            <a:pathLst>
              <a:path w="1738" h="2327" extrusionOk="0">
                <a:moveTo>
                  <a:pt x="0" y="0"/>
                </a:moveTo>
                <a:cubicBezTo>
                  <a:pt x="0" y="0"/>
                  <a:pt x="0" y="1613"/>
                  <a:pt x="1086" y="2327"/>
                </a:cubicBezTo>
                <a:lnTo>
                  <a:pt x="1737" y="1923"/>
                </a:lnTo>
                <a:lnTo>
                  <a:pt x="341" y="31"/>
                </a:lnTo>
                <a:lnTo>
                  <a:pt x="0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7"/>
          <p:cNvSpPr/>
          <p:nvPr/>
        </p:nvSpPr>
        <p:spPr>
          <a:xfrm flipH="1">
            <a:off x="2094032" y="5151949"/>
            <a:ext cx="43733" cy="46244"/>
          </a:xfrm>
          <a:custGeom>
            <a:avLst/>
            <a:gdLst/>
            <a:ahLst/>
            <a:cxnLst/>
            <a:rect l="l" t="t" r="r" b="b"/>
            <a:pathLst>
              <a:path w="2700" h="2855" extrusionOk="0">
                <a:moveTo>
                  <a:pt x="1272" y="1"/>
                </a:moveTo>
                <a:lnTo>
                  <a:pt x="0" y="714"/>
                </a:lnTo>
                <a:cubicBezTo>
                  <a:pt x="372" y="2389"/>
                  <a:pt x="1427" y="2854"/>
                  <a:pt x="1427" y="2854"/>
                </a:cubicBezTo>
                <a:lnTo>
                  <a:pt x="2699" y="2110"/>
                </a:lnTo>
                <a:cubicBezTo>
                  <a:pt x="1706" y="1893"/>
                  <a:pt x="1272" y="1"/>
                  <a:pt x="127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17"/>
          <p:cNvSpPr/>
          <p:nvPr/>
        </p:nvSpPr>
        <p:spPr>
          <a:xfrm flipH="1">
            <a:off x="2052842" y="4926334"/>
            <a:ext cx="199991" cy="93978"/>
          </a:xfrm>
          <a:custGeom>
            <a:avLst/>
            <a:gdLst/>
            <a:ahLst/>
            <a:cxnLst/>
            <a:rect l="l" t="t" r="r" b="b"/>
            <a:pathLst>
              <a:path w="12347" h="5802" extrusionOk="0">
                <a:moveTo>
                  <a:pt x="0" y="1"/>
                </a:moveTo>
                <a:lnTo>
                  <a:pt x="1769" y="5275"/>
                </a:lnTo>
                <a:lnTo>
                  <a:pt x="3630" y="5802"/>
                </a:lnTo>
                <a:lnTo>
                  <a:pt x="12347" y="1"/>
                </a:lnTo>
                <a:close/>
              </a:path>
            </a:pathLst>
          </a:custGeom>
          <a:solidFill>
            <a:srgbClr val="AF5C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7"/>
          <p:cNvSpPr/>
          <p:nvPr/>
        </p:nvSpPr>
        <p:spPr>
          <a:xfrm flipH="1">
            <a:off x="2067905" y="4879604"/>
            <a:ext cx="132674" cy="124640"/>
          </a:xfrm>
          <a:custGeom>
            <a:avLst/>
            <a:gdLst/>
            <a:ahLst/>
            <a:cxnLst/>
            <a:rect l="l" t="t" r="r" b="b"/>
            <a:pathLst>
              <a:path w="8191" h="7695" extrusionOk="0">
                <a:moveTo>
                  <a:pt x="8190" y="1"/>
                </a:moveTo>
                <a:lnTo>
                  <a:pt x="2420" y="3568"/>
                </a:lnTo>
                <a:lnTo>
                  <a:pt x="1" y="5057"/>
                </a:lnTo>
                <a:lnTo>
                  <a:pt x="1" y="7694"/>
                </a:lnTo>
                <a:lnTo>
                  <a:pt x="1397" y="6888"/>
                </a:lnTo>
                <a:lnTo>
                  <a:pt x="2420" y="6298"/>
                </a:lnTo>
                <a:lnTo>
                  <a:pt x="8190" y="2886"/>
                </a:lnTo>
                <a:lnTo>
                  <a:pt x="8190" y="1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7"/>
          <p:cNvSpPr/>
          <p:nvPr/>
        </p:nvSpPr>
        <p:spPr>
          <a:xfrm flipH="1">
            <a:off x="2067905" y="4879604"/>
            <a:ext cx="132674" cy="98011"/>
          </a:xfrm>
          <a:custGeom>
            <a:avLst/>
            <a:gdLst/>
            <a:ahLst/>
            <a:cxnLst/>
            <a:rect l="l" t="t" r="r" b="b"/>
            <a:pathLst>
              <a:path w="8191" h="6051" extrusionOk="0">
                <a:moveTo>
                  <a:pt x="8190" y="1"/>
                </a:moveTo>
                <a:lnTo>
                  <a:pt x="2420" y="3568"/>
                </a:lnTo>
                <a:lnTo>
                  <a:pt x="1" y="5057"/>
                </a:lnTo>
                <a:lnTo>
                  <a:pt x="1" y="6050"/>
                </a:lnTo>
                <a:lnTo>
                  <a:pt x="8190" y="1118"/>
                </a:lnTo>
                <a:lnTo>
                  <a:pt x="8190" y="1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7"/>
          <p:cNvSpPr/>
          <p:nvPr/>
        </p:nvSpPr>
        <p:spPr>
          <a:xfrm flipH="1">
            <a:off x="2052842" y="4866047"/>
            <a:ext cx="151252" cy="103016"/>
          </a:xfrm>
          <a:custGeom>
            <a:avLst/>
            <a:gdLst/>
            <a:ahLst/>
            <a:cxnLst/>
            <a:rect l="l" t="t" r="r" b="b"/>
            <a:pathLst>
              <a:path w="9338" h="6360" extrusionOk="0">
                <a:moveTo>
                  <a:pt x="9338" y="0"/>
                </a:moveTo>
                <a:lnTo>
                  <a:pt x="373" y="5150"/>
                </a:lnTo>
                <a:lnTo>
                  <a:pt x="0" y="6360"/>
                </a:lnTo>
                <a:lnTo>
                  <a:pt x="9338" y="528"/>
                </a:lnTo>
                <a:lnTo>
                  <a:pt x="9338" y="0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7"/>
          <p:cNvSpPr/>
          <p:nvPr/>
        </p:nvSpPr>
        <p:spPr>
          <a:xfrm flipH="1">
            <a:off x="2052842" y="4866047"/>
            <a:ext cx="1018515" cy="110046"/>
          </a:xfrm>
          <a:custGeom>
            <a:avLst/>
            <a:gdLst/>
            <a:ahLst/>
            <a:cxnLst/>
            <a:rect l="l" t="t" r="r" b="b"/>
            <a:pathLst>
              <a:path w="62881" h="6794" extrusionOk="0">
                <a:moveTo>
                  <a:pt x="11789" y="0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81" y="0"/>
                </a:lnTo>
                <a:close/>
              </a:path>
            </a:pathLst>
          </a:custGeom>
          <a:solidFill>
            <a:srgbClr val="FBB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17"/>
          <p:cNvSpPr/>
          <p:nvPr/>
        </p:nvSpPr>
        <p:spPr>
          <a:xfrm flipH="1">
            <a:off x="2194035" y="4954485"/>
            <a:ext cx="877321" cy="65827"/>
          </a:xfrm>
          <a:custGeom>
            <a:avLst/>
            <a:gdLst/>
            <a:ahLst/>
            <a:cxnLst/>
            <a:rect l="l" t="t" r="r" b="b"/>
            <a:pathLst>
              <a:path w="54164" h="4064" extrusionOk="0">
                <a:moveTo>
                  <a:pt x="0" y="0"/>
                </a:moveTo>
                <a:lnTo>
                  <a:pt x="0" y="4064"/>
                </a:lnTo>
                <a:lnTo>
                  <a:pt x="54164" y="4064"/>
                </a:lnTo>
                <a:lnTo>
                  <a:pt x="541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17"/>
          <p:cNvSpPr/>
          <p:nvPr/>
        </p:nvSpPr>
        <p:spPr>
          <a:xfrm flipH="1">
            <a:off x="2052842" y="4926334"/>
            <a:ext cx="141210" cy="93978"/>
          </a:xfrm>
          <a:custGeom>
            <a:avLst/>
            <a:gdLst/>
            <a:ahLst/>
            <a:cxnLst/>
            <a:rect l="l" t="t" r="r" b="b"/>
            <a:pathLst>
              <a:path w="8718" h="5802" extrusionOk="0">
                <a:moveTo>
                  <a:pt x="8718" y="1"/>
                </a:moveTo>
                <a:lnTo>
                  <a:pt x="1" y="5088"/>
                </a:lnTo>
                <a:lnTo>
                  <a:pt x="1" y="5802"/>
                </a:lnTo>
                <a:lnTo>
                  <a:pt x="8718" y="621"/>
                </a:lnTo>
                <a:lnTo>
                  <a:pt x="8718" y="1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7"/>
          <p:cNvSpPr/>
          <p:nvPr/>
        </p:nvSpPr>
        <p:spPr>
          <a:xfrm flipH="1">
            <a:off x="2719110" y="4879604"/>
            <a:ext cx="184927" cy="52788"/>
          </a:xfrm>
          <a:custGeom>
            <a:avLst/>
            <a:gdLst/>
            <a:ahLst/>
            <a:cxnLst/>
            <a:rect l="l" t="t" r="r" b="b"/>
            <a:pathLst>
              <a:path w="11417" h="3259" extrusionOk="0">
                <a:moveTo>
                  <a:pt x="6453" y="1"/>
                </a:moveTo>
                <a:lnTo>
                  <a:pt x="0" y="3258"/>
                </a:lnTo>
                <a:lnTo>
                  <a:pt x="5026" y="3258"/>
                </a:lnTo>
                <a:lnTo>
                  <a:pt x="11416" y="1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7"/>
          <p:cNvSpPr/>
          <p:nvPr/>
        </p:nvSpPr>
        <p:spPr>
          <a:xfrm flipH="1">
            <a:off x="801682" y="5442370"/>
            <a:ext cx="250753" cy="117594"/>
          </a:xfrm>
          <a:custGeom>
            <a:avLst/>
            <a:gdLst/>
            <a:ahLst/>
            <a:cxnLst/>
            <a:rect l="l" t="t" r="r" b="b"/>
            <a:pathLst>
              <a:path w="15481" h="7260" extrusionOk="0">
                <a:moveTo>
                  <a:pt x="1" y="1"/>
                </a:moveTo>
                <a:lnTo>
                  <a:pt x="2265" y="6640"/>
                </a:lnTo>
                <a:lnTo>
                  <a:pt x="4561" y="7260"/>
                </a:lnTo>
                <a:lnTo>
                  <a:pt x="15480" y="1"/>
                </a:lnTo>
                <a:close/>
              </a:path>
            </a:pathLst>
          </a:custGeom>
          <a:solidFill>
            <a:srgbClr val="208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7"/>
          <p:cNvSpPr/>
          <p:nvPr/>
        </p:nvSpPr>
        <p:spPr>
          <a:xfrm flipH="1">
            <a:off x="820277" y="5383589"/>
            <a:ext cx="166332" cy="156792"/>
          </a:xfrm>
          <a:custGeom>
            <a:avLst/>
            <a:gdLst/>
            <a:ahLst/>
            <a:cxnLst/>
            <a:rect l="l" t="t" r="r" b="b"/>
            <a:pathLst>
              <a:path w="10269" h="9680" extrusionOk="0">
                <a:moveTo>
                  <a:pt x="10269" y="0"/>
                </a:moveTo>
                <a:lnTo>
                  <a:pt x="3041" y="4468"/>
                </a:lnTo>
                <a:lnTo>
                  <a:pt x="0" y="6329"/>
                </a:lnTo>
                <a:lnTo>
                  <a:pt x="0" y="9679"/>
                </a:lnTo>
                <a:lnTo>
                  <a:pt x="1738" y="8655"/>
                </a:lnTo>
                <a:lnTo>
                  <a:pt x="3041" y="7880"/>
                </a:lnTo>
                <a:lnTo>
                  <a:pt x="10269" y="3630"/>
                </a:lnTo>
                <a:lnTo>
                  <a:pt x="10269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7"/>
          <p:cNvSpPr/>
          <p:nvPr/>
        </p:nvSpPr>
        <p:spPr>
          <a:xfrm flipH="1">
            <a:off x="820277" y="5383589"/>
            <a:ext cx="166332" cy="123117"/>
          </a:xfrm>
          <a:custGeom>
            <a:avLst/>
            <a:gdLst/>
            <a:ahLst/>
            <a:cxnLst/>
            <a:rect l="l" t="t" r="r" b="b"/>
            <a:pathLst>
              <a:path w="10269" h="7601" extrusionOk="0">
                <a:moveTo>
                  <a:pt x="10269" y="0"/>
                </a:moveTo>
                <a:lnTo>
                  <a:pt x="3041" y="4468"/>
                </a:lnTo>
                <a:lnTo>
                  <a:pt x="0" y="6329"/>
                </a:lnTo>
                <a:lnTo>
                  <a:pt x="0" y="7601"/>
                </a:lnTo>
                <a:lnTo>
                  <a:pt x="10269" y="1396"/>
                </a:lnTo>
                <a:lnTo>
                  <a:pt x="10269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17"/>
          <p:cNvSpPr/>
          <p:nvPr/>
        </p:nvSpPr>
        <p:spPr>
          <a:xfrm flipH="1">
            <a:off x="801682" y="5367003"/>
            <a:ext cx="189446" cy="128657"/>
          </a:xfrm>
          <a:custGeom>
            <a:avLst/>
            <a:gdLst/>
            <a:ahLst/>
            <a:cxnLst/>
            <a:rect l="l" t="t" r="r" b="b"/>
            <a:pathLst>
              <a:path w="11696" h="7943" extrusionOk="0">
                <a:moveTo>
                  <a:pt x="11695" y="1"/>
                </a:moveTo>
                <a:lnTo>
                  <a:pt x="466" y="6453"/>
                </a:lnTo>
                <a:lnTo>
                  <a:pt x="0" y="7942"/>
                </a:lnTo>
                <a:lnTo>
                  <a:pt x="11695" y="652"/>
                </a:lnTo>
                <a:lnTo>
                  <a:pt x="116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7"/>
          <p:cNvSpPr/>
          <p:nvPr/>
        </p:nvSpPr>
        <p:spPr>
          <a:xfrm flipH="1">
            <a:off x="801682" y="5367003"/>
            <a:ext cx="1277302" cy="137695"/>
          </a:xfrm>
          <a:custGeom>
            <a:avLst/>
            <a:gdLst/>
            <a:ahLst/>
            <a:cxnLst/>
            <a:rect l="l" t="t" r="r" b="b"/>
            <a:pathLst>
              <a:path w="78858" h="8501" extrusionOk="0">
                <a:moveTo>
                  <a:pt x="14767" y="1"/>
                </a:moveTo>
                <a:lnTo>
                  <a:pt x="1" y="6825"/>
                </a:lnTo>
                <a:lnTo>
                  <a:pt x="931" y="8004"/>
                </a:lnTo>
                <a:lnTo>
                  <a:pt x="66914" y="8501"/>
                </a:lnTo>
                <a:lnTo>
                  <a:pt x="67938" y="6825"/>
                </a:lnTo>
                <a:lnTo>
                  <a:pt x="788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7"/>
          <p:cNvSpPr/>
          <p:nvPr/>
        </p:nvSpPr>
        <p:spPr>
          <a:xfrm flipH="1">
            <a:off x="978559" y="5477551"/>
            <a:ext cx="1100426" cy="82413"/>
          </a:xfrm>
          <a:custGeom>
            <a:avLst/>
            <a:gdLst/>
            <a:ahLst/>
            <a:cxnLst/>
            <a:rect l="l" t="t" r="r" b="b"/>
            <a:pathLst>
              <a:path w="67938" h="5088" extrusionOk="0">
                <a:moveTo>
                  <a:pt x="1" y="0"/>
                </a:moveTo>
                <a:lnTo>
                  <a:pt x="1" y="5088"/>
                </a:lnTo>
                <a:lnTo>
                  <a:pt x="67938" y="5088"/>
                </a:lnTo>
                <a:lnTo>
                  <a:pt x="679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7"/>
          <p:cNvSpPr/>
          <p:nvPr/>
        </p:nvSpPr>
        <p:spPr>
          <a:xfrm flipH="1">
            <a:off x="801682" y="5442370"/>
            <a:ext cx="176893" cy="117594"/>
          </a:xfrm>
          <a:custGeom>
            <a:avLst/>
            <a:gdLst/>
            <a:ahLst/>
            <a:cxnLst/>
            <a:rect l="l" t="t" r="r" b="b"/>
            <a:pathLst>
              <a:path w="10921" h="7260" extrusionOk="0">
                <a:moveTo>
                  <a:pt x="10920" y="1"/>
                </a:moveTo>
                <a:lnTo>
                  <a:pt x="1" y="6391"/>
                </a:lnTo>
                <a:lnTo>
                  <a:pt x="1" y="7260"/>
                </a:lnTo>
                <a:lnTo>
                  <a:pt x="10920" y="776"/>
                </a:lnTo>
                <a:lnTo>
                  <a:pt x="109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7"/>
          <p:cNvSpPr/>
          <p:nvPr/>
        </p:nvSpPr>
        <p:spPr>
          <a:xfrm flipH="1">
            <a:off x="1636793" y="5383589"/>
            <a:ext cx="232159" cy="66345"/>
          </a:xfrm>
          <a:custGeom>
            <a:avLst/>
            <a:gdLst/>
            <a:ahLst/>
            <a:cxnLst/>
            <a:rect l="l" t="t" r="r" b="b"/>
            <a:pathLst>
              <a:path w="14333" h="4096" extrusionOk="0">
                <a:moveTo>
                  <a:pt x="8097" y="0"/>
                </a:moveTo>
                <a:lnTo>
                  <a:pt x="1" y="4095"/>
                </a:lnTo>
                <a:lnTo>
                  <a:pt x="6298" y="4095"/>
                </a:lnTo>
                <a:lnTo>
                  <a:pt x="14333" y="0"/>
                </a:lnTo>
                <a:close/>
              </a:path>
            </a:pathLst>
          </a:custGeom>
          <a:solidFill>
            <a:srgbClr val="D9E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7"/>
          <p:cNvSpPr/>
          <p:nvPr/>
        </p:nvSpPr>
        <p:spPr>
          <a:xfrm flipH="1">
            <a:off x="1910644" y="4830364"/>
            <a:ext cx="240193" cy="113075"/>
          </a:xfrm>
          <a:custGeom>
            <a:avLst/>
            <a:gdLst/>
            <a:ahLst/>
            <a:cxnLst/>
            <a:rect l="l" t="t" r="r" b="b"/>
            <a:pathLst>
              <a:path w="14829" h="6981" extrusionOk="0">
                <a:moveTo>
                  <a:pt x="1" y="1"/>
                </a:moveTo>
                <a:lnTo>
                  <a:pt x="2141" y="6360"/>
                </a:lnTo>
                <a:lnTo>
                  <a:pt x="4375" y="6981"/>
                </a:lnTo>
                <a:lnTo>
                  <a:pt x="14829" y="1"/>
                </a:lnTo>
                <a:close/>
              </a:path>
            </a:pathLst>
          </a:custGeom>
          <a:solidFill>
            <a:srgbClr val="208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7"/>
          <p:cNvSpPr/>
          <p:nvPr/>
        </p:nvSpPr>
        <p:spPr>
          <a:xfrm flipH="1">
            <a:off x="1928720" y="4774093"/>
            <a:ext cx="159302" cy="150248"/>
          </a:xfrm>
          <a:custGeom>
            <a:avLst/>
            <a:gdLst/>
            <a:ahLst/>
            <a:cxnLst/>
            <a:rect l="l" t="t" r="r" b="b"/>
            <a:pathLst>
              <a:path w="9835" h="9276" extrusionOk="0">
                <a:moveTo>
                  <a:pt x="9834" y="0"/>
                </a:moveTo>
                <a:lnTo>
                  <a:pt x="2916" y="4281"/>
                </a:lnTo>
                <a:lnTo>
                  <a:pt x="0" y="6081"/>
                </a:lnTo>
                <a:lnTo>
                  <a:pt x="0" y="9276"/>
                </a:lnTo>
                <a:lnTo>
                  <a:pt x="1676" y="8314"/>
                </a:lnTo>
                <a:lnTo>
                  <a:pt x="2916" y="7570"/>
                </a:lnTo>
                <a:lnTo>
                  <a:pt x="9834" y="3475"/>
                </a:lnTo>
                <a:lnTo>
                  <a:pt x="9834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7"/>
          <p:cNvSpPr/>
          <p:nvPr/>
        </p:nvSpPr>
        <p:spPr>
          <a:xfrm flipH="1">
            <a:off x="1928720" y="4774093"/>
            <a:ext cx="159302" cy="118096"/>
          </a:xfrm>
          <a:custGeom>
            <a:avLst/>
            <a:gdLst/>
            <a:ahLst/>
            <a:cxnLst/>
            <a:rect l="l" t="t" r="r" b="b"/>
            <a:pathLst>
              <a:path w="9835" h="7291" extrusionOk="0">
                <a:moveTo>
                  <a:pt x="9834" y="0"/>
                </a:moveTo>
                <a:lnTo>
                  <a:pt x="2916" y="4281"/>
                </a:lnTo>
                <a:lnTo>
                  <a:pt x="0" y="6081"/>
                </a:lnTo>
                <a:lnTo>
                  <a:pt x="0" y="7290"/>
                </a:lnTo>
                <a:lnTo>
                  <a:pt x="9834" y="1334"/>
                </a:lnTo>
                <a:lnTo>
                  <a:pt x="9834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7"/>
          <p:cNvSpPr/>
          <p:nvPr/>
        </p:nvSpPr>
        <p:spPr>
          <a:xfrm flipH="1">
            <a:off x="1910644" y="4758009"/>
            <a:ext cx="181898" cy="123619"/>
          </a:xfrm>
          <a:custGeom>
            <a:avLst/>
            <a:gdLst/>
            <a:ahLst/>
            <a:cxnLst/>
            <a:rect l="l" t="t" r="r" b="b"/>
            <a:pathLst>
              <a:path w="11230" h="7632" extrusionOk="0">
                <a:moveTo>
                  <a:pt x="11230" y="1"/>
                </a:moveTo>
                <a:lnTo>
                  <a:pt x="465" y="6205"/>
                </a:lnTo>
                <a:lnTo>
                  <a:pt x="0" y="7632"/>
                </a:lnTo>
                <a:lnTo>
                  <a:pt x="0" y="7632"/>
                </a:lnTo>
                <a:lnTo>
                  <a:pt x="11230" y="652"/>
                </a:lnTo>
                <a:lnTo>
                  <a:pt x="11230" y="1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7"/>
          <p:cNvSpPr/>
          <p:nvPr/>
        </p:nvSpPr>
        <p:spPr>
          <a:xfrm flipH="1">
            <a:off x="1910644" y="4758009"/>
            <a:ext cx="1224531" cy="132172"/>
          </a:xfrm>
          <a:custGeom>
            <a:avLst/>
            <a:gdLst/>
            <a:ahLst/>
            <a:cxnLst/>
            <a:rect l="l" t="t" r="r" b="b"/>
            <a:pathLst>
              <a:path w="75600" h="8160" extrusionOk="0">
                <a:moveTo>
                  <a:pt x="14177" y="1"/>
                </a:moveTo>
                <a:lnTo>
                  <a:pt x="1" y="6577"/>
                </a:lnTo>
                <a:lnTo>
                  <a:pt x="869" y="7663"/>
                </a:lnTo>
                <a:lnTo>
                  <a:pt x="64153" y="8159"/>
                </a:lnTo>
                <a:lnTo>
                  <a:pt x="65146" y="6577"/>
                </a:lnTo>
                <a:lnTo>
                  <a:pt x="75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17"/>
          <p:cNvSpPr/>
          <p:nvPr/>
        </p:nvSpPr>
        <p:spPr>
          <a:xfrm flipH="1">
            <a:off x="2079972" y="4864038"/>
            <a:ext cx="1055202" cy="78898"/>
          </a:xfrm>
          <a:custGeom>
            <a:avLst/>
            <a:gdLst/>
            <a:ahLst/>
            <a:cxnLst/>
            <a:rect l="l" t="t" r="r" b="b"/>
            <a:pathLst>
              <a:path w="65146" h="4871" extrusionOk="0">
                <a:moveTo>
                  <a:pt x="1" y="0"/>
                </a:moveTo>
                <a:lnTo>
                  <a:pt x="1" y="4871"/>
                </a:lnTo>
                <a:lnTo>
                  <a:pt x="65146" y="4871"/>
                </a:lnTo>
                <a:lnTo>
                  <a:pt x="651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17"/>
          <p:cNvSpPr/>
          <p:nvPr/>
        </p:nvSpPr>
        <p:spPr>
          <a:xfrm flipH="1">
            <a:off x="1910644" y="4830364"/>
            <a:ext cx="169345" cy="113075"/>
          </a:xfrm>
          <a:custGeom>
            <a:avLst/>
            <a:gdLst/>
            <a:ahLst/>
            <a:cxnLst/>
            <a:rect l="l" t="t" r="r" b="b"/>
            <a:pathLst>
              <a:path w="10455" h="6981" extrusionOk="0">
                <a:moveTo>
                  <a:pt x="10455" y="1"/>
                </a:moveTo>
                <a:lnTo>
                  <a:pt x="1" y="6143"/>
                </a:lnTo>
                <a:lnTo>
                  <a:pt x="1" y="6981"/>
                </a:lnTo>
                <a:lnTo>
                  <a:pt x="10455" y="745"/>
                </a:lnTo>
                <a:lnTo>
                  <a:pt x="10455" y="1"/>
                </a:lnTo>
                <a:close/>
              </a:path>
            </a:pathLst>
          </a:custGeom>
          <a:solidFill>
            <a:srgbClr val="39B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7"/>
          <p:cNvSpPr/>
          <p:nvPr/>
        </p:nvSpPr>
        <p:spPr>
          <a:xfrm flipH="1">
            <a:off x="980065" y="5357965"/>
            <a:ext cx="199488" cy="93978"/>
          </a:xfrm>
          <a:custGeom>
            <a:avLst/>
            <a:gdLst/>
            <a:ahLst/>
            <a:cxnLst/>
            <a:rect l="l" t="t" r="r" b="b"/>
            <a:pathLst>
              <a:path w="12316" h="5802" extrusionOk="0">
                <a:moveTo>
                  <a:pt x="0" y="0"/>
                </a:moveTo>
                <a:lnTo>
                  <a:pt x="1768" y="5305"/>
                </a:lnTo>
                <a:lnTo>
                  <a:pt x="3630" y="5801"/>
                </a:lnTo>
                <a:lnTo>
                  <a:pt x="12316" y="0"/>
                </a:lnTo>
                <a:close/>
              </a:path>
            </a:pathLst>
          </a:custGeom>
          <a:solidFill>
            <a:srgbClr val="AF5C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7"/>
          <p:cNvSpPr/>
          <p:nvPr/>
        </p:nvSpPr>
        <p:spPr>
          <a:xfrm flipH="1">
            <a:off x="995129" y="5168033"/>
            <a:ext cx="172876" cy="274855"/>
          </a:xfrm>
          <a:custGeom>
            <a:avLst/>
            <a:gdLst/>
            <a:ahLst/>
            <a:cxnLst/>
            <a:rect l="l" t="t" r="r" b="b"/>
            <a:pathLst>
              <a:path w="10673" h="16969" extrusionOk="0">
                <a:moveTo>
                  <a:pt x="10672" y="0"/>
                </a:moveTo>
                <a:lnTo>
                  <a:pt x="4933" y="3568"/>
                </a:lnTo>
                <a:lnTo>
                  <a:pt x="2079" y="5305"/>
                </a:lnTo>
                <a:lnTo>
                  <a:pt x="1" y="6298"/>
                </a:lnTo>
                <a:lnTo>
                  <a:pt x="1" y="15759"/>
                </a:lnTo>
                <a:lnTo>
                  <a:pt x="2079" y="16969"/>
                </a:lnTo>
                <a:lnTo>
                  <a:pt x="2482" y="16566"/>
                </a:lnTo>
                <a:lnTo>
                  <a:pt x="3878" y="15728"/>
                </a:lnTo>
                <a:lnTo>
                  <a:pt x="4933" y="15139"/>
                </a:lnTo>
                <a:lnTo>
                  <a:pt x="10672" y="11726"/>
                </a:lnTo>
                <a:lnTo>
                  <a:pt x="10672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7"/>
          <p:cNvSpPr/>
          <p:nvPr/>
        </p:nvSpPr>
        <p:spPr>
          <a:xfrm flipH="1">
            <a:off x="995129" y="5168033"/>
            <a:ext cx="178901" cy="148742"/>
          </a:xfrm>
          <a:custGeom>
            <a:avLst/>
            <a:gdLst/>
            <a:ahLst/>
            <a:cxnLst/>
            <a:rect l="l" t="t" r="r" b="b"/>
            <a:pathLst>
              <a:path w="11045" h="9183" extrusionOk="0">
                <a:moveTo>
                  <a:pt x="11044" y="0"/>
                </a:moveTo>
                <a:lnTo>
                  <a:pt x="2451" y="5305"/>
                </a:lnTo>
                <a:lnTo>
                  <a:pt x="2482" y="5832"/>
                </a:lnTo>
                <a:lnTo>
                  <a:pt x="621" y="5894"/>
                </a:lnTo>
                <a:lnTo>
                  <a:pt x="0" y="9183"/>
                </a:lnTo>
                <a:lnTo>
                  <a:pt x="0" y="9183"/>
                </a:lnTo>
                <a:lnTo>
                  <a:pt x="2513" y="7600"/>
                </a:lnTo>
                <a:lnTo>
                  <a:pt x="11044" y="2296"/>
                </a:lnTo>
                <a:lnTo>
                  <a:pt x="11044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7"/>
          <p:cNvSpPr/>
          <p:nvPr/>
        </p:nvSpPr>
        <p:spPr>
          <a:xfrm flipH="1">
            <a:off x="980065" y="5154459"/>
            <a:ext cx="150750" cy="103032"/>
          </a:xfrm>
          <a:custGeom>
            <a:avLst/>
            <a:gdLst/>
            <a:ahLst/>
            <a:cxnLst/>
            <a:rect l="l" t="t" r="r" b="b"/>
            <a:pathLst>
              <a:path w="9307" h="6361" extrusionOk="0">
                <a:moveTo>
                  <a:pt x="9307" y="1"/>
                </a:moveTo>
                <a:lnTo>
                  <a:pt x="341" y="5181"/>
                </a:lnTo>
                <a:lnTo>
                  <a:pt x="0" y="6360"/>
                </a:lnTo>
                <a:lnTo>
                  <a:pt x="9307" y="559"/>
                </a:lnTo>
                <a:lnTo>
                  <a:pt x="9307" y="1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7"/>
          <p:cNvSpPr/>
          <p:nvPr/>
        </p:nvSpPr>
        <p:spPr>
          <a:xfrm flipH="1">
            <a:off x="980065" y="5154459"/>
            <a:ext cx="1018013" cy="110062"/>
          </a:xfrm>
          <a:custGeom>
            <a:avLst/>
            <a:gdLst/>
            <a:ahLst/>
            <a:cxnLst/>
            <a:rect l="l" t="t" r="r" b="b"/>
            <a:pathLst>
              <a:path w="62850" h="6795" extrusionOk="0">
                <a:moveTo>
                  <a:pt x="11788" y="1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50" y="1"/>
                </a:lnTo>
                <a:close/>
              </a:path>
            </a:pathLst>
          </a:custGeom>
          <a:solidFill>
            <a:srgbClr val="FBB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7"/>
          <p:cNvSpPr/>
          <p:nvPr/>
        </p:nvSpPr>
        <p:spPr>
          <a:xfrm flipH="1">
            <a:off x="980065" y="5357965"/>
            <a:ext cx="147737" cy="93978"/>
          </a:xfrm>
          <a:custGeom>
            <a:avLst/>
            <a:gdLst/>
            <a:ahLst/>
            <a:cxnLst/>
            <a:rect l="l" t="t" r="r" b="b"/>
            <a:pathLst>
              <a:path w="9121" h="5802" extrusionOk="0">
                <a:moveTo>
                  <a:pt x="9121" y="0"/>
                </a:moveTo>
                <a:lnTo>
                  <a:pt x="0" y="5398"/>
                </a:lnTo>
                <a:lnTo>
                  <a:pt x="435" y="5801"/>
                </a:lnTo>
                <a:lnTo>
                  <a:pt x="9121" y="621"/>
                </a:lnTo>
                <a:lnTo>
                  <a:pt x="91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7"/>
          <p:cNvSpPr/>
          <p:nvPr/>
        </p:nvSpPr>
        <p:spPr>
          <a:xfrm flipH="1">
            <a:off x="1611168" y="5168033"/>
            <a:ext cx="184927" cy="52771"/>
          </a:xfrm>
          <a:custGeom>
            <a:avLst/>
            <a:gdLst/>
            <a:ahLst/>
            <a:cxnLst/>
            <a:rect l="l" t="t" r="r" b="b"/>
            <a:pathLst>
              <a:path w="11417" h="3258" extrusionOk="0">
                <a:moveTo>
                  <a:pt x="6453" y="0"/>
                </a:moveTo>
                <a:lnTo>
                  <a:pt x="1" y="3257"/>
                </a:lnTo>
                <a:lnTo>
                  <a:pt x="4995" y="3257"/>
                </a:lnTo>
                <a:lnTo>
                  <a:pt x="11417" y="0"/>
                </a:lnTo>
                <a:close/>
              </a:path>
            </a:pathLst>
          </a:custGeom>
          <a:solidFill>
            <a:srgbClr val="F58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7"/>
          <p:cNvSpPr/>
          <p:nvPr/>
        </p:nvSpPr>
        <p:spPr>
          <a:xfrm flipH="1">
            <a:off x="1120757" y="5242898"/>
            <a:ext cx="901942" cy="209045"/>
          </a:xfrm>
          <a:custGeom>
            <a:avLst/>
            <a:gdLst/>
            <a:ahLst/>
            <a:cxnLst/>
            <a:rect l="l" t="t" r="r" b="b"/>
            <a:pathLst>
              <a:path w="55684" h="12906" extrusionOk="0">
                <a:moveTo>
                  <a:pt x="1520" y="0"/>
                </a:moveTo>
                <a:cubicBezTo>
                  <a:pt x="900" y="1086"/>
                  <a:pt x="496" y="2265"/>
                  <a:pt x="310" y="3506"/>
                </a:cubicBezTo>
                <a:cubicBezTo>
                  <a:pt x="0" y="5274"/>
                  <a:pt x="31" y="7073"/>
                  <a:pt x="341" y="8842"/>
                </a:cubicBezTo>
                <a:cubicBezTo>
                  <a:pt x="590" y="10237"/>
                  <a:pt x="993" y="11602"/>
                  <a:pt x="1520" y="12905"/>
                </a:cubicBezTo>
                <a:lnTo>
                  <a:pt x="55684" y="12905"/>
                </a:lnTo>
                <a:cubicBezTo>
                  <a:pt x="55032" y="11633"/>
                  <a:pt x="54598" y="10237"/>
                  <a:pt x="54381" y="8842"/>
                </a:cubicBezTo>
                <a:cubicBezTo>
                  <a:pt x="54102" y="7073"/>
                  <a:pt x="54133" y="5243"/>
                  <a:pt x="54505" y="3506"/>
                </a:cubicBezTo>
                <a:cubicBezTo>
                  <a:pt x="54753" y="2296"/>
                  <a:pt x="55125" y="1117"/>
                  <a:pt x="556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7"/>
          <p:cNvSpPr/>
          <p:nvPr/>
        </p:nvSpPr>
        <p:spPr>
          <a:xfrm flipH="1">
            <a:off x="1321233" y="5299670"/>
            <a:ext cx="500989" cy="86446"/>
          </a:xfrm>
          <a:custGeom>
            <a:avLst/>
            <a:gdLst/>
            <a:ahLst/>
            <a:cxnLst/>
            <a:rect l="l" t="t" r="r" b="b"/>
            <a:pathLst>
              <a:path w="30930" h="5337" extrusionOk="0">
                <a:moveTo>
                  <a:pt x="311" y="1"/>
                </a:moveTo>
                <a:cubicBezTo>
                  <a:pt x="1" y="1769"/>
                  <a:pt x="32" y="3568"/>
                  <a:pt x="342" y="5337"/>
                </a:cubicBezTo>
                <a:lnTo>
                  <a:pt x="30805" y="5337"/>
                </a:lnTo>
                <a:cubicBezTo>
                  <a:pt x="30526" y="3568"/>
                  <a:pt x="30557" y="1738"/>
                  <a:pt x="30929" y="1"/>
                </a:cubicBezTo>
                <a:close/>
              </a:path>
            </a:pathLst>
          </a:custGeom>
          <a:solidFill>
            <a:srgbClr val="FBB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7"/>
          <p:cNvSpPr/>
          <p:nvPr/>
        </p:nvSpPr>
        <p:spPr>
          <a:xfrm flipH="1">
            <a:off x="1108187" y="5371020"/>
            <a:ext cx="22628" cy="47750"/>
          </a:xfrm>
          <a:custGeom>
            <a:avLst/>
            <a:gdLst/>
            <a:ahLst/>
            <a:cxnLst/>
            <a:rect l="l" t="t" r="r" b="b"/>
            <a:pathLst>
              <a:path w="1397" h="2948" extrusionOk="0">
                <a:moveTo>
                  <a:pt x="621" y="1"/>
                </a:moveTo>
                <a:lnTo>
                  <a:pt x="0" y="32"/>
                </a:lnTo>
                <a:cubicBezTo>
                  <a:pt x="0" y="32"/>
                  <a:pt x="962" y="963"/>
                  <a:pt x="186" y="2948"/>
                </a:cubicBezTo>
                <a:lnTo>
                  <a:pt x="962" y="2390"/>
                </a:lnTo>
                <a:cubicBezTo>
                  <a:pt x="962" y="2390"/>
                  <a:pt x="1396" y="838"/>
                  <a:pt x="621" y="1"/>
                </a:cubicBez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7"/>
          <p:cNvSpPr/>
          <p:nvPr/>
        </p:nvSpPr>
        <p:spPr>
          <a:xfrm flipH="1">
            <a:off x="1096638" y="5360475"/>
            <a:ext cx="34177" cy="56286"/>
          </a:xfrm>
          <a:custGeom>
            <a:avLst/>
            <a:gdLst/>
            <a:ahLst/>
            <a:cxnLst/>
            <a:rect l="l" t="t" r="r" b="b"/>
            <a:pathLst>
              <a:path w="2110" h="3475" extrusionOk="0">
                <a:moveTo>
                  <a:pt x="1117" y="0"/>
                </a:moveTo>
                <a:lnTo>
                  <a:pt x="0" y="683"/>
                </a:lnTo>
                <a:cubicBezTo>
                  <a:pt x="1179" y="1583"/>
                  <a:pt x="621" y="3475"/>
                  <a:pt x="621" y="3475"/>
                </a:cubicBezTo>
                <a:lnTo>
                  <a:pt x="1831" y="2730"/>
                </a:lnTo>
                <a:cubicBezTo>
                  <a:pt x="2110" y="1769"/>
                  <a:pt x="1831" y="714"/>
                  <a:pt x="1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7"/>
          <p:cNvSpPr/>
          <p:nvPr/>
        </p:nvSpPr>
        <p:spPr>
          <a:xfrm flipH="1">
            <a:off x="991112" y="5140400"/>
            <a:ext cx="200007" cy="93460"/>
          </a:xfrm>
          <a:custGeom>
            <a:avLst/>
            <a:gdLst/>
            <a:ahLst/>
            <a:cxnLst/>
            <a:rect l="l" t="t" r="r" b="b"/>
            <a:pathLst>
              <a:path w="12348" h="5770" extrusionOk="0">
                <a:moveTo>
                  <a:pt x="1" y="0"/>
                </a:moveTo>
                <a:lnTo>
                  <a:pt x="1769" y="5274"/>
                </a:lnTo>
                <a:lnTo>
                  <a:pt x="3630" y="5770"/>
                </a:lnTo>
                <a:lnTo>
                  <a:pt x="12347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17"/>
          <p:cNvSpPr/>
          <p:nvPr/>
        </p:nvSpPr>
        <p:spPr>
          <a:xfrm flipH="1">
            <a:off x="1006192" y="5093168"/>
            <a:ext cx="132674" cy="125126"/>
          </a:xfrm>
          <a:custGeom>
            <a:avLst/>
            <a:gdLst/>
            <a:ahLst/>
            <a:cxnLst/>
            <a:rect l="l" t="t" r="r" b="b"/>
            <a:pathLst>
              <a:path w="8191" h="7725" extrusionOk="0">
                <a:moveTo>
                  <a:pt x="8191" y="0"/>
                </a:moveTo>
                <a:lnTo>
                  <a:pt x="2421" y="3567"/>
                </a:lnTo>
                <a:lnTo>
                  <a:pt x="1" y="5057"/>
                </a:lnTo>
                <a:lnTo>
                  <a:pt x="1" y="7724"/>
                </a:lnTo>
                <a:lnTo>
                  <a:pt x="1397" y="6918"/>
                </a:lnTo>
                <a:lnTo>
                  <a:pt x="2421" y="6297"/>
                </a:lnTo>
                <a:lnTo>
                  <a:pt x="8191" y="2916"/>
                </a:lnTo>
                <a:lnTo>
                  <a:pt x="8191" y="0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7"/>
          <p:cNvSpPr/>
          <p:nvPr/>
        </p:nvSpPr>
        <p:spPr>
          <a:xfrm flipH="1">
            <a:off x="1006192" y="5093168"/>
            <a:ext cx="132674" cy="98497"/>
          </a:xfrm>
          <a:custGeom>
            <a:avLst/>
            <a:gdLst/>
            <a:ahLst/>
            <a:cxnLst/>
            <a:rect l="l" t="t" r="r" b="b"/>
            <a:pathLst>
              <a:path w="8191" h="6081" extrusionOk="0">
                <a:moveTo>
                  <a:pt x="8191" y="0"/>
                </a:moveTo>
                <a:lnTo>
                  <a:pt x="2421" y="3567"/>
                </a:lnTo>
                <a:lnTo>
                  <a:pt x="1" y="5057"/>
                </a:lnTo>
                <a:lnTo>
                  <a:pt x="1" y="6080"/>
                </a:lnTo>
                <a:lnTo>
                  <a:pt x="8191" y="1117"/>
                </a:lnTo>
                <a:lnTo>
                  <a:pt x="8191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17"/>
          <p:cNvSpPr/>
          <p:nvPr/>
        </p:nvSpPr>
        <p:spPr>
          <a:xfrm flipH="1">
            <a:off x="991112" y="5080097"/>
            <a:ext cx="151268" cy="102514"/>
          </a:xfrm>
          <a:custGeom>
            <a:avLst/>
            <a:gdLst/>
            <a:ahLst/>
            <a:cxnLst/>
            <a:rect l="l" t="t" r="r" b="b"/>
            <a:pathLst>
              <a:path w="9339" h="6329" extrusionOk="0">
                <a:moveTo>
                  <a:pt x="9338" y="0"/>
                </a:moveTo>
                <a:lnTo>
                  <a:pt x="373" y="5150"/>
                </a:lnTo>
                <a:lnTo>
                  <a:pt x="1" y="6329"/>
                </a:lnTo>
                <a:lnTo>
                  <a:pt x="9338" y="528"/>
                </a:lnTo>
                <a:lnTo>
                  <a:pt x="9338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7"/>
          <p:cNvSpPr/>
          <p:nvPr/>
        </p:nvSpPr>
        <p:spPr>
          <a:xfrm flipH="1">
            <a:off x="991112" y="5080097"/>
            <a:ext cx="1018531" cy="110062"/>
          </a:xfrm>
          <a:custGeom>
            <a:avLst/>
            <a:gdLst/>
            <a:ahLst/>
            <a:cxnLst/>
            <a:rect l="l" t="t" r="r" b="b"/>
            <a:pathLst>
              <a:path w="62882" h="6795" extrusionOk="0">
                <a:moveTo>
                  <a:pt x="11789" y="0"/>
                </a:moveTo>
                <a:lnTo>
                  <a:pt x="1" y="5460"/>
                </a:lnTo>
                <a:lnTo>
                  <a:pt x="745" y="6391"/>
                </a:lnTo>
                <a:lnTo>
                  <a:pt x="53327" y="6794"/>
                </a:lnTo>
                <a:lnTo>
                  <a:pt x="54164" y="5460"/>
                </a:lnTo>
                <a:lnTo>
                  <a:pt x="62881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7"/>
          <p:cNvSpPr/>
          <p:nvPr/>
        </p:nvSpPr>
        <p:spPr>
          <a:xfrm flipH="1">
            <a:off x="1132305" y="5168535"/>
            <a:ext cx="877338" cy="65325"/>
          </a:xfrm>
          <a:custGeom>
            <a:avLst/>
            <a:gdLst/>
            <a:ahLst/>
            <a:cxnLst/>
            <a:rect l="l" t="t" r="r" b="b"/>
            <a:pathLst>
              <a:path w="54165" h="4033" extrusionOk="0">
                <a:moveTo>
                  <a:pt x="1" y="0"/>
                </a:moveTo>
                <a:lnTo>
                  <a:pt x="1" y="4033"/>
                </a:lnTo>
                <a:lnTo>
                  <a:pt x="54164" y="4033"/>
                </a:lnTo>
                <a:lnTo>
                  <a:pt x="54164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7"/>
          <p:cNvSpPr/>
          <p:nvPr/>
        </p:nvSpPr>
        <p:spPr>
          <a:xfrm flipH="1">
            <a:off x="991112" y="5140400"/>
            <a:ext cx="141210" cy="93460"/>
          </a:xfrm>
          <a:custGeom>
            <a:avLst/>
            <a:gdLst/>
            <a:ahLst/>
            <a:cxnLst/>
            <a:rect l="l" t="t" r="r" b="b"/>
            <a:pathLst>
              <a:path w="8718" h="5770" extrusionOk="0">
                <a:moveTo>
                  <a:pt x="8717" y="0"/>
                </a:moveTo>
                <a:lnTo>
                  <a:pt x="0" y="5088"/>
                </a:lnTo>
                <a:lnTo>
                  <a:pt x="0" y="5770"/>
                </a:lnTo>
                <a:lnTo>
                  <a:pt x="8717" y="620"/>
                </a:lnTo>
                <a:lnTo>
                  <a:pt x="8717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7"/>
          <p:cNvSpPr/>
          <p:nvPr/>
        </p:nvSpPr>
        <p:spPr>
          <a:xfrm flipH="1">
            <a:off x="1657396" y="5093168"/>
            <a:ext cx="184927" cy="53274"/>
          </a:xfrm>
          <a:custGeom>
            <a:avLst/>
            <a:gdLst/>
            <a:ahLst/>
            <a:cxnLst/>
            <a:rect l="l" t="t" r="r" b="b"/>
            <a:pathLst>
              <a:path w="11417" h="3289" extrusionOk="0">
                <a:moveTo>
                  <a:pt x="6453" y="0"/>
                </a:moveTo>
                <a:lnTo>
                  <a:pt x="1" y="3288"/>
                </a:lnTo>
                <a:lnTo>
                  <a:pt x="5026" y="3288"/>
                </a:lnTo>
                <a:lnTo>
                  <a:pt x="11417" y="0"/>
                </a:lnTo>
                <a:close/>
              </a:path>
            </a:pathLst>
          </a:custGeom>
          <a:solidFill>
            <a:srgbClr val="095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7"/>
          <p:cNvSpPr/>
          <p:nvPr/>
        </p:nvSpPr>
        <p:spPr>
          <a:xfrm flipH="1">
            <a:off x="1031314" y="5064012"/>
            <a:ext cx="199505" cy="93978"/>
          </a:xfrm>
          <a:custGeom>
            <a:avLst/>
            <a:gdLst/>
            <a:ahLst/>
            <a:cxnLst/>
            <a:rect l="l" t="t" r="r" b="b"/>
            <a:pathLst>
              <a:path w="12317" h="5802" extrusionOk="0">
                <a:moveTo>
                  <a:pt x="1" y="1"/>
                </a:moveTo>
                <a:lnTo>
                  <a:pt x="1769" y="5305"/>
                </a:lnTo>
                <a:lnTo>
                  <a:pt x="3630" y="5802"/>
                </a:lnTo>
                <a:lnTo>
                  <a:pt x="12316" y="1"/>
                </a:lnTo>
                <a:close/>
              </a:path>
            </a:pathLst>
          </a:custGeom>
          <a:solidFill>
            <a:srgbClr val="63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7"/>
          <p:cNvSpPr/>
          <p:nvPr/>
        </p:nvSpPr>
        <p:spPr>
          <a:xfrm flipH="1">
            <a:off x="1045892" y="4874081"/>
            <a:ext cx="139201" cy="270352"/>
          </a:xfrm>
          <a:custGeom>
            <a:avLst/>
            <a:gdLst/>
            <a:ahLst/>
            <a:cxnLst/>
            <a:rect l="l" t="t" r="r" b="b"/>
            <a:pathLst>
              <a:path w="8594" h="16691" extrusionOk="0">
                <a:moveTo>
                  <a:pt x="8594" y="1"/>
                </a:moveTo>
                <a:lnTo>
                  <a:pt x="2824" y="3568"/>
                </a:lnTo>
                <a:lnTo>
                  <a:pt x="1" y="5305"/>
                </a:lnTo>
                <a:lnTo>
                  <a:pt x="1" y="6019"/>
                </a:lnTo>
                <a:lnTo>
                  <a:pt x="1" y="6298"/>
                </a:lnTo>
                <a:lnTo>
                  <a:pt x="32" y="7043"/>
                </a:lnTo>
                <a:lnTo>
                  <a:pt x="32" y="7322"/>
                </a:lnTo>
                <a:lnTo>
                  <a:pt x="32" y="8035"/>
                </a:lnTo>
                <a:lnTo>
                  <a:pt x="32" y="8314"/>
                </a:lnTo>
                <a:lnTo>
                  <a:pt x="32" y="8935"/>
                </a:lnTo>
                <a:lnTo>
                  <a:pt x="63" y="9059"/>
                </a:lnTo>
                <a:lnTo>
                  <a:pt x="63" y="9338"/>
                </a:lnTo>
                <a:lnTo>
                  <a:pt x="63" y="10052"/>
                </a:lnTo>
                <a:lnTo>
                  <a:pt x="63" y="10331"/>
                </a:lnTo>
                <a:lnTo>
                  <a:pt x="94" y="11044"/>
                </a:lnTo>
                <a:lnTo>
                  <a:pt x="94" y="11323"/>
                </a:lnTo>
                <a:lnTo>
                  <a:pt x="94" y="12068"/>
                </a:lnTo>
                <a:lnTo>
                  <a:pt x="94" y="12347"/>
                </a:lnTo>
                <a:lnTo>
                  <a:pt x="125" y="13061"/>
                </a:lnTo>
                <a:lnTo>
                  <a:pt x="125" y="13340"/>
                </a:lnTo>
                <a:lnTo>
                  <a:pt x="125" y="14053"/>
                </a:lnTo>
                <a:lnTo>
                  <a:pt x="125" y="14364"/>
                </a:lnTo>
                <a:lnTo>
                  <a:pt x="156" y="15077"/>
                </a:lnTo>
                <a:lnTo>
                  <a:pt x="156" y="15356"/>
                </a:lnTo>
                <a:lnTo>
                  <a:pt x="156" y="16070"/>
                </a:lnTo>
                <a:lnTo>
                  <a:pt x="156" y="16349"/>
                </a:lnTo>
                <a:lnTo>
                  <a:pt x="187" y="16690"/>
                </a:lnTo>
                <a:lnTo>
                  <a:pt x="1800" y="15760"/>
                </a:lnTo>
                <a:lnTo>
                  <a:pt x="2824" y="15139"/>
                </a:lnTo>
                <a:lnTo>
                  <a:pt x="8594" y="11727"/>
                </a:lnTo>
                <a:lnTo>
                  <a:pt x="8594" y="1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7"/>
          <p:cNvSpPr/>
          <p:nvPr/>
        </p:nvSpPr>
        <p:spPr>
          <a:xfrm flipH="1">
            <a:off x="1045892" y="4874081"/>
            <a:ext cx="139201" cy="123117"/>
          </a:xfrm>
          <a:custGeom>
            <a:avLst/>
            <a:gdLst/>
            <a:ahLst/>
            <a:cxnLst/>
            <a:rect l="l" t="t" r="r" b="b"/>
            <a:pathLst>
              <a:path w="8594" h="7601" extrusionOk="0">
                <a:moveTo>
                  <a:pt x="8594" y="1"/>
                </a:moveTo>
                <a:lnTo>
                  <a:pt x="1" y="5305"/>
                </a:lnTo>
                <a:lnTo>
                  <a:pt x="1" y="6019"/>
                </a:lnTo>
                <a:lnTo>
                  <a:pt x="1" y="6298"/>
                </a:lnTo>
                <a:lnTo>
                  <a:pt x="32" y="7043"/>
                </a:lnTo>
                <a:lnTo>
                  <a:pt x="32" y="7322"/>
                </a:lnTo>
                <a:lnTo>
                  <a:pt x="32" y="7601"/>
                </a:lnTo>
                <a:lnTo>
                  <a:pt x="8594" y="2296"/>
                </a:lnTo>
                <a:lnTo>
                  <a:pt x="8594" y="1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7"/>
          <p:cNvSpPr/>
          <p:nvPr/>
        </p:nvSpPr>
        <p:spPr>
          <a:xfrm flipH="1">
            <a:off x="1031314" y="4861025"/>
            <a:ext cx="150750" cy="102514"/>
          </a:xfrm>
          <a:custGeom>
            <a:avLst/>
            <a:gdLst/>
            <a:ahLst/>
            <a:cxnLst/>
            <a:rect l="l" t="t" r="r" b="b"/>
            <a:pathLst>
              <a:path w="9307" h="6329" extrusionOk="0">
                <a:moveTo>
                  <a:pt x="9306" y="0"/>
                </a:moveTo>
                <a:lnTo>
                  <a:pt x="372" y="5150"/>
                </a:lnTo>
                <a:lnTo>
                  <a:pt x="0" y="6328"/>
                </a:lnTo>
                <a:lnTo>
                  <a:pt x="9306" y="527"/>
                </a:lnTo>
                <a:lnTo>
                  <a:pt x="9306" y="0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7"/>
          <p:cNvSpPr/>
          <p:nvPr/>
        </p:nvSpPr>
        <p:spPr>
          <a:xfrm flipH="1">
            <a:off x="1031314" y="4861025"/>
            <a:ext cx="1018013" cy="109544"/>
          </a:xfrm>
          <a:custGeom>
            <a:avLst/>
            <a:gdLst/>
            <a:ahLst/>
            <a:cxnLst/>
            <a:rect l="l" t="t" r="r" b="b"/>
            <a:pathLst>
              <a:path w="62850" h="6763" extrusionOk="0">
                <a:moveTo>
                  <a:pt x="11788" y="0"/>
                </a:moveTo>
                <a:lnTo>
                  <a:pt x="0" y="5429"/>
                </a:lnTo>
                <a:lnTo>
                  <a:pt x="745" y="6359"/>
                </a:lnTo>
                <a:lnTo>
                  <a:pt x="53326" y="6763"/>
                </a:lnTo>
                <a:lnTo>
                  <a:pt x="54163" y="5429"/>
                </a:lnTo>
                <a:lnTo>
                  <a:pt x="62849" y="0"/>
                </a:lnTo>
                <a:close/>
              </a:path>
            </a:pathLst>
          </a:custGeom>
          <a:solidFill>
            <a:srgbClr val="C1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7"/>
          <p:cNvSpPr/>
          <p:nvPr/>
        </p:nvSpPr>
        <p:spPr>
          <a:xfrm flipH="1">
            <a:off x="1172005" y="4948945"/>
            <a:ext cx="877321" cy="209045"/>
          </a:xfrm>
          <a:custGeom>
            <a:avLst/>
            <a:gdLst/>
            <a:ahLst/>
            <a:cxnLst/>
            <a:rect l="l" t="t" r="r" b="b"/>
            <a:pathLst>
              <a:path w="54164" h="12906" extrusionOk="0">
                <a:moveTo>
                  <a:pt x="0" y="1"/>
                </a:moveTo>
                <a:lnTo>
                  <a:pt x="0" y="12906"/>
                </a:lnTo>
                <a:lnTo>
                  <a:pt x="54163" y="12906"/>
                </a:lnTo>
                <a:lnTo>
                  <a:pt x="541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7"/>
          <p:cNvSpPr/>
          <p:nvPr/>
        </p:nvSpPr>
        <p:spPr>
          <a:xfrm flipH="1">
            <a:off x="1863412" y="4948945"/>
            <a:ext cx="18595" cy="209045"/>
          </a:xfrm>
          <a:custGeom>
            <a:avLst/>
            <a:gdLst/>
            <a:ahLst/>
            <a:cxnLst/>
            <a:rect l="l" t="t" r="r" b="b"/>
            <a:pathLst>
              <a:path w="1148" h="12906" extrusionOk="0">
                <a:moveTo>
                  <a:pt x="0" y="1"/>
                </a:moveTo>
                <a:lnTo>
                  <a:pt x="0" y="12906"/>
                </a:lnTo>
                <a:lnTo>
                  <a:pt x="1148" y="12906"/>
                </a:lnTo>
                <a:lnTo>
                  <a:pt x="11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7"/>
          <p:cNvSpPr/>
          <p:nvPr/>
        </p:nvSpPr>
        <p:spPr>
          <a:xfrm flipH="1">
            <a:off x="1806121" y="4948945"/>
            <a:ext cx="34695" cy="209045"/>
          </a:xfrm>
          <a:custGeom>
            <a:avLst/>
            <a:gdLst/>
            <a:ahLst/>
            <a:cxnLst/>
            <a:rect l="l" t="t" r="r" b="b"/>
            <a:pathLst>
              <a:path w="2142" h="12906" extrusionOk="0">
                <a:moveTo>
                  <a:pt x="1" y="1"/>
                </a:moveTo>
                <a:lnTo>
                  <a:pt x="1" y="12906"/>
                </a:lnTo>
                <a:lnTo>
                  <a:pt x="2141" y="12906"/>
                </a:lnTo>
                <a:lnTo>
                  <a:pt x="21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7"/>
          <p:cNvSpPr/>
          <p:nvPr/>
        </p:nvSpPr>
        <p:spPr>
          <a:xfrm flipH="1">
            <a:off x="1378524" y="4948945"/>
            <a:ext cx="18611" cy="209045"/>
          </a:xfrm>
          <a:custGeom>
            <a:avLst/>
            <a:gdLst/>
            <a:ahLst/>
            <a:cxnLst/>
            <a:rect l="l" t="t" r="r" b="b"/>
            <a:pathLst>
              <a:path w="1149" h="12906" extrusionOk="0">
                <a:moveTo>
                  <a:pt x="1" y="1"/>
                </a:moveTo>
                <a:lnTo>
                  <a:pt x="1" y="12906"/>
                </a:lnTo>
                <a:lnTo>
                  <a:pt x="1149" y="12906"/>
                </a:lnTo>
                <a:lnTo>
                  <a:pt x="1149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7"/>
          <p:cNvSpPr/>
          <p:nvPr/>
        </p:nvSpPr>
        <p:spPr>
          <a:xfrm flipH="1">
            <a:off x="1321233" y="4948945"/>
            <a:ext cx="34695" cy="209045"/>
          </a:xfrm>
          <a:custGeom>
            <a:avLst/>
            <a:gdLst/>
            <a:ahLst/>
            <a:cxnLst/>
            <a:rect l="l" t="t" r="r" b="b"/>
            <a:pathLst>
              <a:path w="2142" h="12906" extrusionOk="0">
                <a:moveTo>
                  <a:pt x="1" y="1"/>
                </a:moveTo>
                <a:lnTo>
                  <a:pt x="1" y="12906"/>
                </a:lnTo>
                <a:lnTo>
                  <a:pt x="2141" y="12906"/>
                </a:lnTo>
                <a:lnTo>
                  <a:pt x="2141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7"/>
          <p:cNvSpPr/>
          <p:nvPr/>
        </p:nvSpPr>
        <p:spPr>
          <a:xfrm flipH="1">
            <a:off x="1031314" y="5064012"/>
            <a:ext cx="140708" cy="93978"/>
          </a:xfrm>
          <a:custGeom>
            <a:avLst/>
            <a:gdLst/>
            <a:ahLst/>
            <a:cxnLst/>
            <a:rect l="l" t="t" r="r" b="b"/>
            <a:pathLst>
              <a:path w="8687" h="5802" extrusionOk="0">
                <a:moveTo>
                  <a:pt x="8686" y="1"/>
                </a:moveTo>
                <a:lnTo>
                  <a:pt x="0" y="5119"/>
                </a:lnTo>
                <a:lnTo>
                  <a:pt x="0" y="5802"/>
                </a:lnTo>
                <a:lnTo>
                  <a:pt x="8686" y="621"/>
                </a:lnTo>
                <a:lnTo>
                  <a:pt x="8686" y="1"/>
                </a:lnTo>
                <a:close/>
              </a:path>
            </a:pathLst>
          </a:custGeom>
          <a:solidFill>
            <a:srgbClr val="891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7"/>
          <p:cNvSpPr/>
          <p:nvPr/>
        </p:nvSpPr>
        <p:spPr>
          <a:xfrm flipH="1">
            <a:off x="1697080" y="4874081"/>
            <a:ext cx="184927" cy="52771"/>
          </a:xfrm>
          <a:custGeom>
            <a:avLst/>
            <a:gdLst/>
            <a:ahLst/>
            <a:cxnLst/>
            <a:rect l="l" t="t" r="r" b="b"/>
            <a:pathLst>
              <a:path w="11417" h="3258" extrusionOk="0">
                <a:moveTo>
                  <a:pt x="6453" y="1"/>
                </a:moveTo>
                <a:lnTo>
                  <a:pt x="0" y="3258"/>
                </a:lnTo>
                <a:lnTo>
                  <a:pt x="5026" y="3258"/>
                </a:lnTo>
                <a:lnTo>
                  <a:pt x="11416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7"/>
          <p:cNvSpPr/>
          <p:nvPr/>
        </p:nvSpPr>
        <p:spPr>
          <a:xfrm flipH="1">
            <a:off x="1138347" y="5081101"/>
            <a:ext cx="27649" cy="37708"/>
          </a:xfrm>
          <a:custGeom>
            <a:avLst/>
            <a:gdLst/>
            <a:ahLst/>
            <a:cxnLst/>
            <a:rect l="l" t="t" r="r" b="b"/>
            <a:pathLst>
              <a:path w="1707" h="2328" extrusionOk="0">
                <a:moveTo>
                  <a:pt x="32" y="0"/>
                </a:moveTo>
                <a:cubicBezTo>
                  <a:pt x="32" y="1"/>
                  <a:pt x="1" y="1614"/>
                  <a:pt x="1086" y="2327"/>
                </a:cubicBezTo>
                <a:lnTo>
                  <a:pt x="1707" y="1893"/>
                </a:lnTo>
                <a:lnTo>
                  <a:pt x="342" y="32"/>
                </a:lnTo>
                <a:lnTo>
                  <a:pt x="32" y="0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7"/>
          <p:cNvSpPr/>
          <p:nvPr/>
        </p:nvSpPr>
        <p:spPr>
          <a:xfrm flipH="1">
            <a:off x="1121761" y="5069536"/>
            <a:ext cx="43733" cy="46746"/>
          </a:xfrm>
          <a:custGeom>
            <a:avLst/>
            <a:gdLst/>
            <a:ahLst/>
            <a:cxnLst/>
            <a:rect l="l" t="t" r="r" b="b"/>
            <a:pathLst>
              <a:path w="2700" h="2886" extrusionOk="0">
                <a:moveTo>
                  <a:pt x="1273" y="1"/>
                </a:moveTo>
                <a:lnTo>
                  <a:pt x="1" y="714"/>
                </a:lnTo>
                <a:cubicBezTo>
                  <a:pt x="373" y="2390"/>
                  <a:pt x="1428" y="2886"/>
                  <a:pt x="1428" y="2886"/>
                </a:cubicBezTo>
                <a:lnTo>
                  <a:pt x="2700" y="2141"/>
                </a:lnTo>
                <a:cubicBezTo>
                  <a:pt x="1707" y="1924"/>
                  <a:pt x="1273" y="1"/>
                  <a:pt x="1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7"/>
          <p:cNvSpPr/>
          <p:nvPr/>
        </p:nvSpPr>
        <p:spPr>
          <a:xfrm flipH="1">
            <a:off x="980065" y="4832372"/>
            <a:ext cx="199488" cy="93978"/>
          </a:xfrm>
          <a:custGeom>
            <a:avLst/>
            <a:gdLst/>
            <a:ahLst/>
            <a:cxnLst/>
            <a:rect l="l" t="t" r="r" b="b"/>
            <a:pathLst>
              <a:path w="12316" h="5802" extrusionOk="0">
                <a:moveTo>
                  <a:pt x="0" y="1"/>
                </a:moveTo>
                <a:lnTo>
                  <a:pt x="1768" y="5275"/>
                </a:lnTo>
                <a:lnTo>
                  <a:pt x="3630" y="5802"/>
                </a:lnTo>
                <a:lnTo>
                  <a:pt x="1231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7"/>
          <p:cNvSpPr/>
          <p:nvPr/>
        </p:nvSpPr>
        <p:spPr>
          <a:xfrm flipH="1">
            <a:off x="994627" y="4785642"/>
            <a:ext cx="132674" cy="124640"/>
          </a:xfrm>
          <a:custGeom>
            <a:avLst/>
            <a:gdLst/>
            <a:ahLst/>
            <a:cxnLst/>
            <a:rect l="l" t="t" r="r" b="b"/>
            <a:pathLst>
              <a:path w="8191" h="7695" extrusionOk="0">
                <a:moveTo>
                  <a:pt x="8190" y="1"/>
                </a:moveTo>
                <a:lnTo>
                  <a:pt x="2420" y="3537"/>
                </a:lnTo>
                <a:lnTo>
                  <a:pt x="0" y="5026"/>
                </a:lnTo>
                <a:lnTo>
                  <a:pt x="0" y="7694"/>
                </a:lnTo>
                <a:lnTo>
                  <a:pt x="1396" y="6888"/>
                </a:lnTo>
                <a:lnTo>
                  <a:pt x="2420" y="6267"/>
                </a:lnTo>
                <a:lnTo>
                  <a:pt x="8190" y="2886"/>
                </a:lnTo>
                <a:lnTo>
                  <a:pt x="8190" y="1"/>
                </a:lnTo>
                <a:close/>
              </a:path>
            </a:pathLst>
          </a:custGeom>
          <a:solidFill>
            <a:srgbClr val="FFFC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7"/>
          <p:cNvSpPr/>
          <p:nvPr/>
        </p:nvSpPr>
        <p:spPr>
          <a:xfrm flipH="1">
            <a:off x="994627" y="4785642"/>
            <a:ext cx="132674" cy="98011"/>
          </a:xfrm>
          <a:custGeom>
            <a:avLst/>
            <a:gdLst/>
            <a:ahLst/>
            <a:cxnLst/>
            <a:rect l="l" t="t" r="r" b="b"/>
            <a:pathLst>
              <a:path w="8191" h="6051" extrusionOk="0">
                <a:moveTo>
                  <a:pt x="8190" y="1"/>
                </a:moveTo>
                <a:lnTo>
                  <a:pt x="2420" y="3537"/>
                </a:lnTo>
                <a:lnTo>
                  <a:pt x="0" y="5026"/>
                </a:lnTo>
                <a:lnTo>
                  <a:pt x="0" y="6050"/>
                </a:lnTo>
                <a:lnTo>
                  <a:pt x="8190" y="1118"/>
                </a:lnTo>
                <a:lnTo>
                  <a:pt x="8190" y="1"/>
                </a:lnTo>
                <a:close/>
              </a:path>
            </a:pathLst>
          </a:custGeom>
          <a:solidFill>
            <a:srgbClr val="D3D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7"/>
          <p:cNvSpPr/>
          <p:nvPr/>
        </p:nvSpPr>
        <p:spPr>
          <a:xfrm flipH="1">
            <a:off x="980065" y="4772085"/>
            <a:ext cx="150750" cy="103016"/>
          </a:xfrm>
          <a:custGeom>
            <a:avLst/>
            <a:gdLst/>
            <a:ahLst/>
            <a:cxnLst/>
            <a:rect l="l" t="t" r="r" b="b"/>
            <a:pathLst>
              <a:path w="9307" h="6360" extrusionOk="0">
                <a:moveTo>
                  <a:pt x="9307" y="0"/>
                </a:moveTo>
                <a:lnTo>
                  <a:pt x="341" y="5150"/>
                </a:lnTo>
                <a:lnTo>
                  <a:pt x="0" y="6360"/>
                </a:lnTo>
                <a:lnTo>
                  <a:pt x="9307" y="528"/>
                </a:lnTo>
                <a:lnTo>
                  <a:pt x="93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7"/>
          <p:cNvSpPr/>
          <p:nvPr/>
        </p:nvSpPr>
        <p:spPr>
          <a:xfrm flipH="1">
            <a:off x="980065" y="4772085"/>
            <a:ext cx="1018013" cy="110046"/>
          </a:xfrm>
          <a:custGeom>
            <a:avLst/>
            <a:gdLst/>
            <a:ahLst/>
            <a:cxnLst/>
            <a:rect l="l" t="t" r="r" b="b"/>
            <a:pathLst>
              <a:path w="62850" h="6794" extrusionOk="0">
                <a:moveTo>
                  <a:pt x="11788" y="0"/>
                </a:moveTo>
                <a:lnTo>
                  <a:pt x="0" y="5460"/>
                </a:lnTo>
                <a:lnTo>
                  <a:pt x="745" y="6391"/>
                </a:lnTo>
                <a:lnTo>
                  <a:pt x="53326" y="6794"/>
                </a:lnTo>
                <a:lnTo>
                  <a:pt x="54164" y="5460"/>
                </a:lnTo>
                <a:lnTo>
                  <a:pt x="62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7"/>
          <p:cNvSpPr/>
          <p:nvPr/>
        </p:nvSpPr>
        <p:spPr>
          <a:xfrm flipH="1">
            <a:off x="1120757" y="4860523"/>
            <a:ext cx="877321" cy="65325"/>
          </a:xfrm>
          <a:custGeom>
            <a:avLst/>
            <a:gdLst/>
            <a:ahLst/>
            <a:cxnLst/>
            <a:rect l="l" t="t" r="r" b="b"/>
            <a:pathLst>
              <a:path w="54164" h="4033" extrusionOk="0">
                <a:moveTo>
                  <a:pt x="0" y="0"/>
                </a:moveTo>
                <a:lnTo>
                  <a:pt x="0" y="4033"/>
                </a:lnTo>
                <a:lnTo>
                  <a:pt x="54164" y="4033"/>
                </a:lnTo>
                <a:lnTo>
                  <a:pt x="541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7"/>
          <p:cNvSpPr/>
          <p:nvPr/>
        </p:nvSpPr>
        <p:spPr>
          <a:xfrm flipH="1">
            <a:off x="980078" y="4831122"/>
            <a:ext cx="140708" cy="93978"/>
          </a:xfrm>
          <a:custGeom>
            <a:avLst/>
            <a:gdLst/>
            <a:ahLst/>
            <a:cxnLst/>
            <a:rect l="l" t="t" r="r" b="b"/>
            <a:pathLst>
              <a:path w="8687" h="5802" extrusionOk="0">
                <a:moveTo>
                  <a:pt x="8687" y="1"/>
                </a:moveTo>
                <a:lnTo>
                  <a:pt x="1" y="5088"/>
                </a:lnTo>
                <a:lnTo>
                  <a:pt x="1" y="5802"/>
                </a:lnTo>
                <a:lnTo>
                  <a:pt x="8687" y="621"/>
                </a:lnTo>
                <a:lnTo>
                  <a:pt x="86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7"/>
          <p:cNvSpPr/>
          <p:nvPr/>
        </p:nvSpPr>
        <p:spPr>
          <a:xfrm flipH="1">
            <a:off x="1645831" y="4785642"/>
            <a:ext cx="184927" cy="52788"/>
          </a:xfrm>
          <a:custGeom>
            <a:avLst/>
            <a:gdLst/>
            <a:ahLst/>
            <a:cxnLst/>
            <a:rect l="l" t="t" r="r" b="b"/>
            <a:pathLst>
              <a:path w="11417" h="3259" extrusionOk="0">
                <a:moveTo>
                  <a:pt x="6453" y="1"/>
                </a:moveTo>
                <a:lnTo>
                  <a:pt x="0" y="3258"/>
                </a:lnTo>
                <a:lnTo>
                  <a:pt x="5026" y="3258"/>
                </a:lnTo>
                <a:lnTo>
                  <a:pt x="11416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7"/>
          <p:cNvSpPr/>
          <p:nvPr/>
        </p:nvSpPr>
        <p:spPr>
          <a:xfrm flipH="1">
            <a:off x="1409169" y="4880106"/>
            <a:ext cx="300998" cy="26661"/>
          </a:xfrm>
          <a:custGeom>
            <a:avLst/>
            <a:gdLst/>
            <a:ahLst/>
            <a:cxnLst/>
            <a:rect l="l" t="t" r="r" b="b"/>
            <a:pathLst>
              <a:path w="18583" h="1646" extrusionOk="0">
                <a:moveTo>
                  <a:pt x="0" y="1"/>
                </a:moveTo>
                <a:lnTo>
                  <a:pt x="0" y="1645"/>
                </a:lnTo>
                <a:lnTo>
                  <a:pt x="18582" y="1645"/>
                </a:lnTo>
                <a:lnTo>
                  <a:pt x="18582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7"/>
          <p:cNvSpPr/>
          <p:nvPr/>
        </p:nvSpPr>
        <p:spPr>
          <a:xfrm flipH="1">
            <a:off x="1372498" y="4738410"/>
            <a:ext cx="16084" cy="57809"/>
          </a:xfrm>
          <a:custGeom>
            <a:avLst/>
            <a:gdLst/>
            <a:ahLst/>
            <a:cxnLst/>
            <a:rect l="l" t="t" r="r" b="b"/>
            <a:pathLst>
              <a:path w="993" h="3569" extrusionOk="0">
                <a:moveTo>
                  <a:pt x="0" y="1"/>
                </a:moveTo>
                <a:lnTo>
                  <a:pt x="0" y="3568"/>
                </a:lnTo>
                <a:lnTo>
                  <a:pt x="993" y="3568"/>
                </a:lnTo>
                <a:lnTo>
                  <a:pt x="993" y="1"/>
                </a:lnTo>
                <a:close/>
              </a:path>
            </a:pathLst>
          </a:custGeom>
          <a:solidFill>
            <a:srgbClr val="F252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7"/>
          <p:cNvSpPr/>
          <p:nvPr/>
        </p:nvSpPr>
        <p:spPr>
          <a:xfrm flipH="1">
            <a:off x="1193613" y="4457529"/>
            <a:ext cx="162817" cy="46746"/>
          </a:xfrm>
          <a:custGeom>
            <a:avLst/>
            <a:gdLst/>
            <a:ahLst/>
            <a:cxnLst/>
            <a:rect l="l" t="t" r="r" b="b"/>
            <a:pathLst>
              <a:path w="10052" h="2886" extrusionOk="0">
                <a:moveTo>
                  <a:pt x="5678" y="1"/>
                </a:moveTo>
                <a:lnTo>
                  <a:pt x="1" y="2886"/>
                </a:lnTo>
                <a:lnTo>
                  <a:pt x="4406" y="2886"/>
                </a:lnTo>
                <a:lnTo>
                  <a:pt x="10052" y="1"/>
                </a:lnTo>
                <a:close/>
              </a:path>
            </a:pathLst>
          </a:custGeom>
          <a:solidFill>
            <a:srgbClr val="83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7"/>
          <p:cNvSpPr/>
          <p:nvPr/>
        </p:nvSpPr>
        <p:spPr>
          <a:xfrm flipH="1">
            <a:off x="2294525" y="4664550"/>
            <a:ext cx="51767" cy="41725"/>
          </a:xfrm>
          <a:custGeom>
            <a:avLst/>
            <a:gdLst/>
            <a:ahLst/>
            <a:cxnLst/>
            <a:rect l="l" t="t" r="r" b="b"/>
            <a:pathLst>
              <a:path w="3196" h="2576" extrusionOk="0">
                <a:moveTo>
                  <a:pt x="1489" y="1"/>
                </a:moveTo>
                <a:cubicBezTo>
                  <a:pt x="1055" y="528"/>
                  <a:pt x="652" y="1117"/>
                  <a:pt x="311" y="1738"/>
                </a:cubicBezTo>
                <a:cubicBezTo>
                  <a:pt x="0" y="2389"/>
                  <a:pt x="3196" y="2575"/>
                  <a:pt x="3196" y="2575"/>
                </a:cubicBezTo>
                <a:lnTo>
                  <a:pt x="1489" y="1"/>
                </a:ln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7"/>
          <p:cNvSpPr/>
          <p:nvPr/>
        </p:nvSpPr>
        <p:spPr>
          <a:xfrm flipH="1">
            <a:off x="1395612" y="4592698"/>
            <a:ext cx="42713" cy="54278"/>
          </a:xfrm>
          <a:custGeom>
            <a:avLst/>
            <a:gdLst/>
            <a:ahLst/>
            <a:cxnLst/>
            <a:rect l="l" t="t" r="r" b="b"/>
            <a:pathLst>
              <a:path w="2637" h="3351" extrusionOk="0">
                <a:moveTo>
                  <a:pt x="1892" y="1"/>
                </a:moveTo>
                <a:lnTo>
                  <a:pt x="0" y="280"/>
                </a:lnTo>
                <a:lnTo>
                  <a:pt x="2017" y="3351"/>
                </a:lnTo>
                <a:cubicBezTo>
                  <a:pt x="2017" y="3351"/>
                  <a:pt x="2637" y="1893"/>
                  <a:pt x="2575" y="1552"/>
                </a:cubicBezTo>
                <a:cubicBezTo>
                  <a:pt x="2389" y="1024"/>
                  <a:pt x="2141" y="497"/>
                  <a:pt x="1892" y="1"/>
                </a:cubicBez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7"/>
          <p:cNvSpPr/>
          <p:nvPr/>
        </p:nvSpPr>
        <p:spPr>
          <a:xfrm flipH="1">
            <a:off x="1204660" y="4539942"/>
            <a:ext cx="1320517" cy="994397"/>
          </a:xfrm>
          <a:custGeom>
            <a:avLst/>
            <a:gdLst/>
            <a:ahLst/>
            <a:cxnLst/>
            <a:rect l="l" t="t" r="r" b="b"/>
            <a:pathLst>
              <a:path w="81526" h="61392" extrusionOk="0">
                <a:moveTo>
                  <a:pt x="58786" y="0"/>
                </a:moveTo>
                <a:cubicBezTo>
                  <a:pt x="58786" y="0"/>
                  <a:pt x="14115" y="2079"/>
                  <a:pt x="13154" y="6267"/>
                </a:cubicBezTo>
                <a:cubicBezTo>
                  <a:pt x="12875" y="7321"/>
                  <a:pt x="12471" y="8314"/>
                  <a:pt x="11944" y="9276"/>
                </a:cubicBezTo>
                <a:cubicBezTo>
                  <a:pt x="10238" y="12471"/>
                  <a:pt x="7260" y="15511"/>
                  <a:pt x="5305" y="17496"/>
                </a:cubicBezTo>
                <a:cubicBezTo>
                  <a:pt x="2700" y="20071"/>
                  <a:pt x="1" y="23329"/>
                  <a:pt x="745" y="26245"/>
                </a:cubicBezTo>
                <a:cubicBezTo>
                  <a:pt x="1490" y="29161"/>
                  <a:pt x="4096" y="60399"/>
                  <a:pt x="4096" y="60399"/>
                </a:cubicBezTo>
                <a:lnTo>
                  <a:pt x="30836" y="60771"/>
                </a:lnTo>
                <a:cubicBezTo>
                  <a:pt x="33349" y="50689"/>
                  <a:pt x="27579" y="38994"/>
                  <a:pt x="27331" y="36885"/>
                </a:cubicBezTo>
                <a:cubicBezTo>
                  <a:pt x="27113" y="34775"/>
                  <a:pt x="29068" y="34279"/>
                  <a:pt x="31922" y="33131"/>
                </a:cubicBezTo>
                <a:cubicBezTo>
                  <a:pt x="34745" y="31983"/>
                  <a:pt x="37444" y="28602"/>
                  <a:pt x="39181" y="26400"/>
                </a:cubicBezTo>
                <a:cubicBezTo>
                  <a:pt x="40887" y="24197"/>
                  <a:pt x="45571" y="21622"/>
                  <a:pt x="45571" y="21622"/>
                </a:cubicBezTo>
                <a:lnTo>
                  <a:pt x="51248" y="26555"/>
                </a:lnTo>
                <a:cubicBezTo>
                  <a:pt x="51248" y="26555"/>
                  <a:pt x="50411" y="33379"/>
                  <a:pt x="50876" y="37474"/>
                </a:cubicBezTo>
                <a:cubicBezTo>
                  <a:pt x="51310" y="41569"/>
                  <a:pt x="52117" y="44609"/>
                  <a:pt x="50938" y="49976"/>
                </a:cubicBezTo>
                <a:cubicBezTo>
                  <a:pt x="49759" y="55374"/>
                  <a:pt x="52675" y="61082"/>
                  <a:pt x="52675" y="61082"/>
                </a:cubicBezTo>
                <a:lnTo>
                  <a:pt x="75073" y="61392"/>
                </a:lnTo>
                <a:cubicBezTo>
                  <a:pt x="75073" y="61392"/>
                  <a:pt x="74638" y="54784"/>
                  <a:pt x="76282" y="48766"/>
                </a:cubicBezTo>
                <a:cubicBezTo>
                  <a:pt x="77958" y="42717"/>
                  <a:pt x="80315" y="32759"/>
                  <a:pt x="80905" y="28013"/>
                </a:cubicBezTo>
                <a:cubicBezTo>
                  <a:pt x="81525" y="23297"/>
                  <a:pt x="78547" y="19048"/>
                  <a:pt x="74918" y="14487"/>
                </a:cubicBezTo>
                <a:cubicBezTo>
                  <a:pt x="74235" y="13619"/>
                  <a:pt x="73615" y="12781"/>
                  <a:pt x="73025" y="11975"/>
                </a:cubicBezTo>
                <a:cubicBezTo>
                  <a:pt x="70575" y="8562"/>
                  <a:pt x="69023" y="5739"/>
                  <a:pt x="67596" y="4033"/>
                </a:cubicBezTo>
                <a:cubicBezTo>
                  <a:pt x="65828" y="1955"/>
                  <a:pt x="58786" y="0"/>
                  <a:pt x="58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7"/>
          <p:cNvSpPr/>
          <p:nvPr/>
        </p:nvSpPr>
        <p:spPr>
          <a:xfrm flipH="1">
            <a:off x="1640810" y="3592777"/>
            <a:ext cx="409035" cy="291960"/>
          </a:xfrm>
          <a:custGeom>
            <a:avLst/>
            <a:gdLst/>
            <a:ahLst/>
            <a:cxnLst/>
            <a:rect l="l" t="t" r="r" b="b"/>
            <a:pathLst>
              <a:path w="25253" h="18025" extrusionOk="0">
                <a:moveTo>
                  <a:pt x="22212" y="1"/>
                </a:moveTo>
                <a:lnTo>
                  <a:pt x="6174" y="311"/>
                </a:lnTo>
                <a:lnTo>
                  <a:pt x="1" y="5740"/>
                </a:lnTo>
                <a:lnTo>
                  <a:pt x="2017" y="9649"/>
                </a:lnTo>
                <a:cubicBezTo>
                  <a:pt x="6081" y="15667"/>
                  <a:pt x="14922" y="18024"/>
                  <a:pt x="14922" y="18024"/>
                </a:cubicBezTo>
                <a:cubicBezTo>
                  <a:pt x="14922" y="18024"/>
                  <a:pt x="21375" y="13495"/>
                  <a:pt x="22057" y="12378"/>
                </a:cubicBezTo>
                <a:cubicBezTo>
                  <a:pt x="22740" y="11262"/>
                  <a:pt x="24601" y="6981"/>
                  <a:pt x="24601" y="6981"/>
                </a:cubicBezTo>
                <a:cubicBezTo>
                  <a:pt x="24601" y="6981"/>
                  <a:pt x="25252" y="4344"/>
                  <a:pt x="25035" y="3599"/>
                </a:cubicBezTo>
                <a:cubicBezTo>
                  <a:pt x="24818" y="2824"/>
                  <a:pt x="23577" y="1180"/>
                  <a:pt x="23577" y="1180"/>
                </a:cubicBezTo>
                <a:lnTo>
                  <a:pt x="22212" y="1"/>
                </a:lnTo>
                <a:close/>
              </a:path>
            </a:pathLst>
          </a:custGeom>
          <a:solidFill>
            <a:srgbClr val="EDA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7"/>
          <p:cNvSpPr/>
          <p:nvPr/>
        </p:nvSpPr>
        <p:spPr>
          <a:xfrm flipH="1">
            <a:off x="1640810" y="3592777"/>
            <a:ext cx="409035" cy="291960"/>
          </a:xfrm>
          <a:custGeom>
            <a:avLst/>
            <a:gdLst/>
            <a:ahLst/>
            <a:cxnLst/>
            <a:rect l="l" t="t" r="r" b="b"/>
            <a:pathLst>
              <a:path w="25253" h="18025" extrusionOk="0">
                <a:moveTo>
                  <a:pt x="22212" y="1"/>
                </a:moveTo>
                <a:lnTo>
                  <a:pt x="6174" y="342"/>
                </a:lnTo>
                <a:lnTo>
                  <a:pt x="1" y="5740"/>
                </a:lnTo>
                <a:lnTo>
                  <a:pt x="2017" y="9649"/>
                </a:lnTo>
                <a:cubicBezTo>
                  <a:pt x="4375" y="13154"/>
                  <a:pt x="8501" y="15450"/>
                  <a:pt x="11386" y="16721"/>
                </a:cubicBezTo>
                <a:cubicBezTo>
                  <a:pt x="12534" y="17249"/>
                  <a:pt x="13712" y="17683"/>
                  <a:pt x="14922" y="18024"/>
                </a:cubicBezTo>
                <a:cubicBezTo>
                  <a:pt x="14922" y="18024"/>
                  <a:pt x="21375" y="13526"/>
                  <a:pt x="22057" y="12378"/>
                </a:cubicBezTo>
                <a:cubicBezTo>
                  <a:pt x="22740" y="11262"/>
                  <a:pt x="24601" y="7012"/>
                  <a:pt x="24601" y="7012"/>
                </a:cubicBezTo>
                <a:cubicBezTo>
                  <a:pt x="24601" y="7012"/>
                  <a:pt x="25252" y="4375"/>
                  <a:pt x="25035" y="3599"/>
                </a:cubicBezTo>
                <a:cubicBezTo>
                  <a:pt x="25004" y="3506"/>
                  <a:pt x="24973" y="3413"/>
                  <a:pt x="24942" y="3351"/>
                </a:cubicBezTo>
                <a:cubicBezTo>
                  <a:pt x="24539" y="2576"/>
                  <a:pt x="24105" y="1862"/>
                  <a:pt x="23577" y="1211"/>
                </a:cubicBezTo>
                <a:lnTo>
                  <a:pt x="22212" y="1"/>
                </a:ln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7"/>
          <p:cNvSpPr/>
          <p:nvPr/>
        </p:nvSpPr>
        <p:spPr>
          <a:xfrm flipH="1">
            <a:off x="1645831" y="3592275"/>
            <a:ext cx="404014" cy="264311"/>
          </a:xfrm>
          <a:custGeom>
            <a:avLst/>
            <a:gdLst/>
            <a:ahLst/>
            <a:cxnLst/>
            <a:rect l="l" t="t" r="r" b="b"/>
            <a:pathLst>
              <a:path w="24943" h="16318" extrusionOk="0">
                <a:moveTo>
                  <a:pt x="22212" y="1"/>
                </a:moveTo>
                <a:lnTo>
                  <a:pt x="6174" y="342"/>
                </a:lnTo>
                <a:lnTo>
                  <a:pt x="1" y="5771"/>
                </a:lnTo>
                <a:lnTo>
                  <a:pt x="2017" y="9680"/>
                </a:lnTo>
                <a:cubicBezTo>
                  <a:pt x="4125" y="12813"/>
                  <a:pt x="6529" y="16318"/>
                  <a:pt x="9165" y="16318"/>
                </a:cubicBezTo>
                <a:cubicBezTo>
                  <a:pt x="9478" y="16318"/>
                  <a:pt x="9795" y="16268"/>
                  <a:pt x="10114" y="16163"/>
                </a:cubicBezTo>
                <a:cubicBezTo>
                  <a:pt x="19545" y="13061"/>
                  <a:pt x="23484" y="6608"/>
                  <a:pt x="24942" y="3351"/>
                </a:cubicBezTo>
                <a:cubicBezTo>
                  <a:pt x="24539" y="2607"/>
                  <a:pt x="24105" y="1893"/>
                  <a:pt x="23577" y="1211"/>
                </a:cubicBezTo>
                <a:lnTo>
                  <a:pt x="22212" y="1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7"/>
          <p:cNvSpPr/>
          <p:nvPr/>
        </p:nvSpPr>
        <p:spPr>
          <a:xfrm flipH="1">
            <a:off x="1240845" y="3706338"/>
            <a:ext cx="594934" cy="956219"/>
          </a:xfrm>
          <a:custGeom>
            <a:avLst/>
            <a:gdLst/>
            <a:ahLst/>
            <a:cxnLst/>
            <a:rect l="l" t="t" r="r" b="b"/>
            <a:pathLst>
              <a:path w="36730" h="59035" extrusionOk="0">
                <a:moveTo>
                  <a:pt x="12595" y="1"/>
                </a:moveTo>
                <a:lnTo>
                  <a:pt x="10268" y="3103"/>
                </a:lnTo>
                <a:lnTo>
                  <a:pt x="279" y="9835"/>
                </a:lnTo>
                <a:lnTo>
                  <a:pt x="0" y="10052"/>
                </a:lnTo>
                <a:lnTo>
                  <a:pt x="1737" y="13371"/>
                </a:lnTo>
                <a:lnTo>
                  <a:pt x="1148" y="55529"/>
                </a:lnTo>
                <a:lnTo>
                  <a:pt x="3226" y="58197"/>
                </a:lnTo>
                <a:lnTo>
                  <a:pt x="3878" y="59035"/>
                </a:lnTo>
                <a:cubicBezTo>
                  <a:pt x="3878" y="59035"/>
                  <a:pt x="12223" y="55312"/>
                  <a:pt x="17651" y="54785"/>
                </a:cubicBezTo>
                <a:cubicBezTo>
                  <a:pt x="18292" y="54717"/>
                  <a:pt x="18934" y="54683"/>
                  <a:pt x="19574" y="54683"/>
                </a:cubicBezTo>
                <a:cubicBezTo>
                  <a:pt x="22160" y="54683"/>
                  <a:pt x="24726" y="55229"/>
                  <a:pt x="27113" y="56274"/>
                </a:cubicBezTo>
                <a:lnTo>
                  <a:pt x="23235" y="31457"/>
                </a:lnTo>
                <a:lnTo>
                  <a:pt x="24414" y="30960"/>
                </a:lnTo>
                <a:lnTo>
                  <a:pt x="36730" y="25811"/>
                </a:lnTo>
                <a:cubicBezTo>
                  <a:pt x="31487" y="4313"/>
                  <a:pt x="12595" y="1"/>
                  <a:pt x="125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7"/>
          <p:cNvSpPr/>
          <p:nvPr/>
        </p:nvSpPr>
        <p:spPr>
          <a:xfrm flipH="1">
            <a:off x="1546848" y="3744661"/>
            <a:ext cx="269850" cy="112945"/>
          </a:xfrm>
          <a:custGeom>
            <a:avLst/>
            <a:gdLst/>
            <a:ahLst/>
            <a:cxnLst/>
            <a:rect l="l" t="t" r="r" b="b"/>
            <a:pathLst>
              <a:path w="16660" h="6973" extrusionOk="0">
                <a:moveTo>
                  <a:pt x="10371" y="1"/>
                </a:moveTo>
                <a:cubicBezTo>
                  <a:pt x="10089" y="1"/>
                  <a:pt x="9928" y="23"/>
                  <a:pt x="9928" y="23"/>
                </a:cubicBezTo>
                <a:lnTo>
                  <a:pt x="1" y="6972"/>
                </a:lnTo>
                <a:cubicBezTo>
                  <a:pt x="6360" y="6631"/>
                  <a:pt x="10486" y="2815"/>
                  <a:pt x="12161" y="2474"/>
                </a:cubicBezTo>
                <a:cubicBezTo>
                  <a:pt x="12347" y="2437"/>
                  <a:pt x="12546" y="2420"/>
                  <a:pt x="12752" y="2420"/>
                </a:cubicBezTo>
                <a:cubicBezTo>
                  <a:pt x="14443" y="2420"/>
                  <a:pt x="16659" y="3529"/>
                  <a:pt x="16659" y="3529"/>
                </a:cubicBezTo>
                <a:cubicBezTo>
                  <a:pt x="14299" y="332"/>
                  <a:pt x="11451" y="1"/>
                  <a:pt x="10371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7"/>
          <p:cNvSpPr/>
          <p:nvPr/>
        </p:nvSpPr>
        <p:spPr>
          <a:xfrm flipH="1">
            <a:off x="1773969" y="3866126"/>
            <a:ext cx="61810" cy="782874"/>
          </a:xfrm>
          <a:custGeom>
            <a:avLst/>
            <a:gdLst/>
            <a:ahLst/>
            <a:cxnLst/>
            <a:rect l="l" t="t" r="r" b="b"/>
            <a:pathLst>
              <a:path w="3816" h="48333" extrusionOk="0">
                <a:moveTo>
                  <a:pt x="279" y="1"/>
                </a:moveTo>
                <a:lnTo>
                  <a:pt x="0" y="187"/>
                </a:lnTo>
                <a:lnTo>
                  <a:pt x="1737" y="3506"/>
                </a:lnTo>
                <a:lnTo>
                  <a:pt x="1148" y="45664"/>
                </a:lnTo>
                <a:lnTo>
                  <a:pt x="3226" y="48332"/>
                </a:lnTo>
                <a:lnTo>
                  <a:pt x="3816" y="3971"/>
                </a:lnTo>
                <a:cubicBezTo>
                  <a:pt x="3381" y="2358"/>
                  <a:pt x="1799" y="962"/>
                  <a:pt x="279" y="1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7"/>
          <p:cNvSpPr/>
          <p:nvPr/>
        </p:nvSpPr>
        <p:spPr>
          <a:xfrm flipH="1">
            <a:off x="1795075" y="3718907"/>
            <a:ext cx="668293" cy="973794"/>
          </a:xfrm>
          <a:custGeom>
            <a:avLst/>
            <a:gdLst/>
            <a:ahLst/>
            <a:cxnLst/>
            <a:rect l="l" t="t" r="r" b="b"/>
            <a:pathLst>
              <a:path w="41259" h="60120" extrusionOk="0">
                <a:moveTo>
                  <a:pt x="26058" y="0"/>
                </a:moveTo>
                <a:cubicBezTo>
                  <a:pt x="5181" y="4374"/>
                  <a:pt x="0" y="28819"/>
                  <a:pt x="0" y="28819"/>
                </a:cubicBezTo>
                <a:lnTo>
                  <a:pt x="10734" y="30587"/>
                </a:lnTo>
                <a:lnTo>
                  <a:pt x="12068" y="30805"/>
                </a:lnTo>
                <a:lnTo>
                  <a:pt x="7570" y="60120"/>
                </a:lnTo>
                <a:cubicBezTo>
                  <a:pt x="7570" y="60120"/>
                  <a:pt x="10237" y="58041"/>
                  <a:pt x="11416" y="57669"/>
                </a:cubicBezTo>
                <a:cubicBezTo>
                  <a:pt x="12234" y="57418"/>
                  <a:pt x="14906" y="56345"/>
                  <a:pt x="18371" y="56345"/>
                </a:cubicBezTo>
                <a:cubicBezTo>
                  <a:pt x="20035" y="56345"/>
                  <a:pt x="21882" y="56592"/>
                  <a:pt x="23794" y="57297"/>
                </a:cubicBezTo>
                <a:cubicBezTo>
                  <a:pt x="28021" y="58877"/>
                  <a:pt x="33173" y="59100"/>
                  <a:pt x="35750" y="59100"/>
                </a:cubicBezTo>
                <a:cubicBezTo>
                  <a:pt x="36766" y="59100"/>
                  <a:pt x="37381" y="59065"/>
                  <a:pt x="37381" y="59065"/>
                </a:cubicBezTo>
                <a:lnTo>
                  <a:pt x="40669" y="55032"/>
                </a:lnTo>
                <a:lnTo>
                  <a:pt x="41259" y="13153"/>
                </a:lnTo>
                <a:cubicBezTo>
                  <a:pt x="41042" y="9617"/>
                  <a:pt x="37257" y="8593"/>
                  <a:pt x="37257" y="8593"/>
                </a:cubicBezTo>
                <a:cubicBezTo>
                  <a:pt x="28075" y="5677"/>
                  <a:pt x="26058" y="0"/>
                  <a:pt x="260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7"/>
          <p:cNvSpPr/>
          <p:nvPr/>
        </p:nvSpPr>
        <p:spPr>
          <a:xfrm flipH="1">
            <a:off x="1858877" y="3722876"/>
            <a:ext cx="263825" cy="139250"/>
          </a:xfrm>
          <a:custGeom>
            <a:avLst/>
            <a:gdLst/>
            <a:ahLst/>
            <a:cxnLst/>
            <a:rect l="l" t="t" r="r" b="b"/>
            <a:pathLst>
              <a:path w="16288" h="8597" extrusionOk="0">
                <a:moveTo>
                  <a:pt x="3950" y="0"/>
                </a:moveTo>
                <a:cubicBezTo>
                  <a:pt x="3128" y="0"/>
                  <a:pt x="2098" y="815"/>
                  <a:pt x="1180" y="2795"/>
                </a:cubicBezTo>
                <a:cubicBezTo>
                  <a:pt x="1" y="5308"/>
                  <a:pt x="838" y="8596"/>
                  <a:pt x="838" y="8596"/>
                </a:cubicBezTo>
                <a:cubicBezTo>
                  <a:pt x="838" y="8596"/>
                  <a:pt x="2669" y="3586"/>
                  <a:pt x="5013" y="3586"/>
                </a:cubicBezTo>
                <a:cubicBezTo>
                  <a:pt x="5399" y="3586"/>
                  <a:pt x="5798" y="3721"/>
                  <a:pt x="6205" y="4036"/>
                </a:cubicBezTo>
                <a:cubicBezTo>
                  <a:pt x="9090" y="6301"/>
                  <a:pt x="16287" y="8379"/>
                  <a:pt x="16287" y="8379"/>
                </a:cubicBezTo>
                <a:cubicBezTo>
                  <a:pt x="8656" y="5525"/>
                  <a:pt x="7415" y="2826"/>
                  <a:pt x="7415" y="2826"/>
                </a:cubicBezTo>
                <a:cubicBezTo>
                  <a:pt x="7415" y="2826"/>
                  <a:pt x="5492" y="779"/>
                  <a:pt x="4592" y="190"/>
                </a:cubicBezTo>
                <a:cubicBezTo>
                  <a:pt x="4400" y="66"/>
                  <a:pt x="4183" y="0"/>
                  <a:pt x="3950" y="0"/>
                </a:cubicBezTo>
                <a:close/>
              </a:path>
            </a:pathLst>
          </a:custGeom>
          <a:solidFill>
            <a:srgbClr val="FFE4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7"/>
          <p:cNvSpPr/>
          <p:nvPr/>
        </p:nvSpPr>
        <p:spPr>
          <a:xfrm flipH="1">
            <a:off x="1834256" y="4311315"/>
            <a:ext cx="23632" cy="34193"/>
          </a:xfrm>
          <a:custGeom>
            <a:avLst/>
            <a:gdLst/>
            <a:ahLst/>
            <a:cxnLst/>
            <a:rect l="l" t="t" r="r" b="b"/>
            <a:pathLst>
              <a:path w="1459" h="2111" extrusionOk="0">
                <a:moveTo>
                  <a:pt x="745" y="1"/>
                </a:moveTo>
                <a:cubicBezTo>
                  <a:pt x="341" y="1"/>
                  <a:pt x="0" y="466"/>
                  <a:pt x="0" y="1055"/>
                </a:cubicBezTo>
                <a:cubicBezTo>
                  <a:pt x="0" y="1645"/>
                  <a:pt x="310" y="2110"/>
                  <a:pt x="714" y="2110"/>
                </a:cubicBezTo>
                <a:cubicBezTo>
                  <a:pt x="1117" y="2110"/>
                  <a:pt x="1458" y="1645"/>
                  <a:pt x="1458" y="1055"/>
                </a:cubicBezTo>
                <a:cubicBezTo>
                  <a:pt x="1458" y="497"/>
                  <a:pt x="1148" y="1"/>
                  <a:pt x="745" y="1"/>
                </a:cubicBez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7"/>
          <p:cNvSpPr/>
          <p:nvPr/>
        </p:nvSpPr>
        <p:spPr>
          <a:xfrm flipH="1">
            <a:off x="1836767" y="4508260"/>
            <a:ext cx="24134" cy="34209"/>
          </a:xfrm>
          <a:custGeom>
            <a:avLst/>
            <a:gdLst/>
            <a:ahLst/>
            <a:cxnLst/>
            <a:rect l="l" t="t" r="r" b="b"/>
            <a:pathLst>
              <a:path w="1490" h="2112" extrusionOk="0">
                <a:moveTo>
                  <a:pt x="740" y="1"/>
                </a:moveTo>
                <a:cubicBezTo>
                  <a:pt x="352" y="1"/>
                  <a:pt x="30" y="484"/>
                  <a:pt x="0" y="1026"/>
                </a:cubicBezTo>
                <a:cubicBezTo>
                  <a:pt x="0" y="1615"/>
                  <a:pt x="310" y="2111"/>
                  <a:pt x="745" y="2111"/>
                </a:cubicBezTo>
                <a:cubicBezTo>
                  <a:pt x="1148" y="2111"/>
                  <a:pt x="1489" y="1646"/>
                  <a:pt x="1489" y="1057"/>
                </a:cubicBezTo>
                <a:cubicBezTo>
                  <a:pt x="1489" y="467"/>
                  <a:pt x="1179" y="2"/>
                  <a:pt x="776" y="2"/>
                </a:cubicBezTo>
                <a:cubicBezTo>
                  <a:pt x="764" y="1"/>
                  <a:pt x="752" y="1"/>
                  <a:pt x="740" y="1"/>
                </a:cubicBezTo>
                <a:close/>
              </a:path>
            </a:pathLst>
          </a:custGeom>
          <a:solidFill>
            <a:srgbClr val="296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7"/>
          <p:cNvSpPr/>
          <p:nvPr/>
        </p:nvSpPr>
        <p:spPr>
          <a:xfrm flipH="1">
            <a:off x="1538814" y="3614385"/>
            <a:ext cx="280395" cy="244728"/>
          </a:xfrm>
          <a:custGeom>
            <a:avLst/>
            <a:gdLst/>
            <a:ahLst/>
            <a:cxnLst/>
            <a:rect l="l" t="t" r="r" b="b"/>
            <a:pathLst>
              <a:path w="17311" h="15109" extrusionOk="0">
                <a:moveTo>
                  <a:pt x="8873" y="1"/>
                </a:moveTo>
                <a:lnTo>
                  <a:pt x="9649" y="1707"/>
                </a:lnTo>
                <a:lnTo>
                  <a:pt x="8501" y="6205"/>
                </a:lnTo>
                <a:lnTo>
                  <a:pt x="7787" y="8966"/>
                </a:lnTo>
                <a:lnTo>
                  <a:pt x="1" y="15108"/>
                </a:lnTo>
                <a:cubicBezTo>
                  <a:pt x="7942" y="11944"/>
                  <a:pt x="9369" y="8997"/>
                  <a:pt x="11044" y="8718"/>
                </a:cubicBezTo>
                <a:cubicBezTo>
                  <a:pt x="11096" y="8710"/>
                  <a:pt x="11150" y="8707"/>
                  <a:pt x="11207" y="8707"/>
                </a:cubicBezTo>
                <a:cubicBezTo>
                  <a:pt x="12998" y="8707"/>
                  <a:pt x="17311" y="12378"/>
                  <a:pt x="17311" y="12378"/>
                </a:cubicBezTo>
                <a:cubicBezTo>
                  <a:pt x="16473" y="7663"/>
                  <a:pt x="13464" y="4065"/>
                  <a:pt x="11293" y="2017"/>
                </a:cubicBezTo>
                <a:cubicBezTo>
                  <a:pt x="10517" y="1273"/>
                  <a:pt x="9742" y="621"/>
                  <a:pt x="88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7"/>
          <p:cNvSpPr/>
          <p:nvPr/>
        </p:nvSpPr>
        <p:spPr>
          <a:xfrm flipH="1">
            <a:off x="1636793" y="3614385"/>
            <a:ext cx="44737" cy="100522"/>
          </a:xfrm>
          <a:custGeom>
            <a:avLst/>
            <a:gdLst/>
            <a:ahLst/>
            <a:cxnLst/>
            <a:rect l="l" t="t" r="r" b="b"/>
            <a:pathLst>
              <a:path w="2762" h="6206" extrusionOk="0">
                <a:moveTo>
                  <a:pt x="373" y="1"/>
                </a:moveTo>
                <a:lnTo>
                  <a:pt x="1149" y="1707"/>
                </a:lnTo>
                <a:lnTo>
                  <a:pt x="1" y="6205"/>
                </a:lnTo>
                <a:cubicBezTo>
                  <a:pt x="1117" y="4933"/>
                  <a:pt x="2048" y="3537"/>
                  <a:pt x="2762" y="1986"/>
                </a:cubicBezTo>
                <a:cubicBezTo>
                  <a:pt x="2017" y="1273"/>
                  <a:pt x="1211" y="621"/>
                  <a:pt x="373" y="1"/>
                </a:cubicBezTo>
                <a:close/>
              </a:path>
            </a:pathLst>
          </a:custGeom>
          <a:solidFill>
            <a:srgbClr val="FCDB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7"/>
          <p:cNvSpPr/>
          <p:nvPr/>
        </p:nvSpPr>
        <p:spPr>
          <a:xfrm flipH="1">
            <a:off x="1858877" y="3668663"/>
            <a:ext cx="271859" cy="189948"/>
          </a:xfrm>
          <a:custGeom>
            <a:avLst/>
            <a:gdLst/>
            <a:ahLst/>
            <a:cxnLst/>
            <a:rect l="l" t="t" r="r" b="b"/>
            <a:pathLst>
              <a:path w="16784" h="11727" extrusionOk="0">
                <a:moveTo>
                  <a:pt x="5553" y="0"/>
                </a:moveTo>
                <a:cubicBezTo>
                  <a:pt x="4219" y="1055"/>
                  <a:pt x="3134" y="2389"/>
                  <a:pt x="2327" y="3909"/>
                </a:cubicBezTo>
                <a:cubicBezTo>
                  <a:pt x="1428" y="5770"/>
                  <a:pt x="652" y="7724"/>
                  <a:pt x="1" y="9710"/>
                </a:cubicBezTo>
                <a:lnTo>
                  <a:pt x="3258" y="4529"/>
                </a:lnTo>
                <a:cubicBezTo>
                  <a:pt x="3475" y="4157"/>
                  <a:pt x="3909" y="3940"/>
                  <a:pt x="4344" y="3940"/>
                </a:cubicBezTo>
                <a:lnTo>
                  <a:pt x="4375" y="3940"/>
                </a:lnTo>
                <a:cubicBezTo>
                  <a:pt x="4871" y="3940"/>
                  <a:pt x="5367" y="4188"/>
                  <a:pt x="5677" y="4560"/>
                </a:cubicBezTo>
                <a:cubicBezTo>
                  <a:pt x="6546" y="5646"/>
                  <a:pt x="8469" y="7849"/>
                  <a:pt x="10393" y="8965"/>
                </a:cubicBezTo>
                <a:cubicBezTo>
                  <a:pt x="12440" y="10051"/>
                  <a:pt x="14581" y="10982"/>
                  <a:pt x="16783" y="11726"/>
                </a:cubicBezTo>
                <a:cubicBezTo>
                  <a:pt x="16783" y="11726"/>
                  <a:pt x="13619" y="10299"/>
                  <a:pt x="11385" y="8965"/>
                </a:cubicBezTo>
                <a:cubicBezTo>
                  <a:pt x="9121" y="7662"/>
                  <a:pt x="5833" y="3537"/>
                  <a:pt x="5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7"/>
          <p:cNvSpPr/>
          <p:nvPr/>
        </p:nvSpPr>
        <p:spPr>
          <a:xfrm flipH="1">
            <a:off x="1841804" y="4305289"/>
            <a:ext cx="24134" cy="34177"/>
          </a:xfrm>
          <a:custGeom>
            <a:avLst/>
            <a:gdLst/>
            <a:ahLst/>
            <a:cxnLst/>
            <a:rect l="l" t="t" r="r" b="b"/>
            <a:pathLst>
              <a:path w="1490" h="2110" extrusionOk="0">
                <a:moveTo>
                  <a:pt x="745" y="0"/>
                </a:moveTo>
                <a:cubicBezTo>
                  <a:pt x="342" y="0"/>
                  <a:pt x="32" y="466"/>
                  <a:pt x="1" y="1055"/>
                </a:cubicBezTo>
                <a:cubicBezTo>
                  <a:pt x="1" y="1644"/>
                  <a:pt x="311" y="2110"/>
                  <a:pt x="714" y="2110"/>
                </a:cubicBezTo>
                <a:cubicBezTo>
                  <a:pt x="1149" y="2110"/>
                  <a:pt x="1459" y="1644"/>
                  <a:pt x="1490" y="1086"/>
                </a:cubicBezTo>
                <a:cubicBezTo>
                  <a:pt x="1490" y="497"/>
                  <a:pt x="1180" y="0"/>
                  <a:pt x="745" y="0"/>
                </a:cubicBezTo>
                <a:close/>
              </a:path>
            </a:pathLst>
          </a:custGeom>
          <a:solidFill>
            <a:srgbClr val="508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7"/>
          <p:cNvSpPr/>
          <p:nvPr/>
        </p:nvSpPr>
        <p:spPr>
          <a:xfrm flipH="1">
            <a:off x="1844315" y="4502251"/>
            <a:ext cx="24134" cy="34193"/>
          </a:xfrm>
          <a:custGeom>
            <a:avLst/>
            <a:gdLst/>
            <a:ahLst/>
            <a:cxnLst/>
            <a:rect l="l" t="t" r="r" b="b"/>
            <a:pathLst>
              <a:path w="1490" h="2111" extrusionOk="0">
                <a:moveTo>
                  <a:pt x="745" y="1"/>
                </a:moveTo>
                <a:cubicBezTo>
                  <a:pt x="342" y="1"/>
                  <a:pt x="1" y="466"/>
                  <a:pt x="1" y="1055"/>
                </a:cubicBezTo>
                <a:cubicBezTo>
                  <a:pt x="1" y="1614"/>
                  <a:pt x="311" y="2110"/>
                  <a:pt x="714" y="2110"/>
                </a:cubicBezTo>
                <a:cubicBezTo>
                  <a:pt x="1118" y="2110"/>
                  <a:pt x="1459" y="1645"/>
                  <a:pt x="1459" y="1055"/>
                </a:cubicBezTo>
                <a:cubicBezTo>
                  <a:pt x="1490" y="497"/>
                  <a:pt x="1149" y="1"/>
                  <a:pt x="745" y="1"/>
                </a:cubicBezTo>
                <a:close/>
              </a:path>
            </a:pathLst>
          </a:custGeom>
          <a:solidFill>
            <a:srgbClr val="508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7"/>
          <p:cNvSpPr/>
          <p:nvPr/>
        </p:nvSpPr>
        <p:spPr>
          <a:xfrm flipH="1">
            <a:off x="1521726" y="3437832"/>
            <a:ext cx="143720" cy="165053"/>
          </a:xfrm>
          <a:custGeom>
            <a:avLst/>
            <a:gdLst/>
            <a:ahLst/>
            <a:cxnLst/>
            <a:rect l="l" t="t" r="r" b="b"/>
            <a:pathLst>
              <a:path w="8873" h="10190" extrusionOk="0">
                <a:moveTo>
                  <a:pt x="6195" y="0"/>
                </a:moveTo>
                <a:cubicBezTo>
                  <a:pt x="4643" y="0"/>
                  <a:pt x="2794" y="1219"/>
                  <a:pt x="1583" y="3239"/>
                </a:cubicBezTo>
                <a:cubicBezTo>
                  <a:pt x="0" y="5844"/>
                  <a:pt x="62" y="8822"/>
                  <a:pt x="1769" y="9846"/>
                </a:cubicBezTo>
                <a:cubicBezTo>
                  <a:pt x="1986" y="9970"/>
                  <a:pt x="2203" y="10063"/>
                  <a:pt x="2451" y="10125"/>
                </a:cubicBezTo>
                <a:cubicBezTo>
                  <a:pt x="2645" y="10168"/>
                  <a:pt x="2846" y="10189"/>
                  <a:pt x="3053" y="10189"/>
                </a:cubicBezTo>
                <a:cubicBezTo>
                  <a:pt x="4626" y="10189"/>
                  <a:pt x="6491" y="8963"/>
                  <a:pt x="7725" y="6961"/>
                </a:cubicBezTo>
                <a:cubicBezTo>
                  <a:pt x="8469" y="5751"/>
                  <a:pt x="8873" y="4355"/>
                  <a:pt x="8842" y="2928"/>
                </a:cubicBezTo>
                <a:cubicBezTo>
                  <a:pt x="8779" y="1781"/>
                  <a:pt x="8345" y="819"/>
                  <a:pt x="7508" y="354"/>
                </a:cubicBezTo>
                <a:cubicBezTo>
                  <a:pt x="7115" y="114"/>
                  <a:pt x="6669" y="0"/>
                  <a:pt x="6195" y="0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7"/>
          <p:cNvSpPr/>
          <p:nvPr/>
        </p:nvSpPr>
        <p:spPr>
          <a:xfrm flipH="1">
            <a:off x="1522228" y="3437832"/>
            <a:ext cx="143218" cy="164016"/>
          </a:xfrm>
          <a:custGeom>
            <a:avLst/>
            <a:gdLst/>
            <a:ahLst/>
            <a:cxnLst/>
            <a:rect l="l" t="t" r="r" b="b"/>
            <a:pathLst>
              <a:path w="8842" h="10126" extrusionOk="0">
                <a:moveTo>
                  <a:pt x="6195" y="0"/>
                </a:moveTo>
                <a:cubicBezTo>
                  <a:pt x="4643" y="0"/>
                  <a:pt x="2794" y="1219"/>
                  <a:pt x="1583" y="3239"/>
                </a:cubicBezTo>
                <a:cubicBezTo>
                  <a:pt x="0" y="5844"/>
                  <a:pt x="62" y="8822"/>
                  <a:pt x="1769" y="9846"/>
                </a:cubicBezTo>
                <a:cubicBezTo>
                  <a:pt x="1986" y="9970"/>
                  <a:pt x="2203" y="10063"/>
                  <a:pt x="2451" y="10125"/>
                </a:cubicBezTo>
                <a:cubicBezTo>
                  <a:pt x="4157" y="4945"/>
                  <a:pt x="7197" y="3394"/>
                  <a:pt x="8842" y="2928"/>
                </a:cubicBezTo>
                <a:cubicBezTo>
                  <a:pt x="8779" y="1781"/>
                  <a:pt x="8345" y="819"/>
                  <a:pt x="7508" y="354"/>
                </a:cubicBezTo>
                <a:cubicBezTo>
                  <a:pt x="7115" y="114"/>
                  <a:pt x="6669" y="0"/>
                  <a:pt x="6195" y="0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7"/>
          <p:cNvSpPr/>
          <p:nvPr/>
        </p:nvSpPr>
        <p:spPr>
          <a:xfrm flipH="1">
            <a:off x="2040272" y="3421197"/>
            <a:ext cx="155788" cy="158865"/>
          </a:xfrm>
          <a:custGeom>
            <a:avLst/>
            <a:gdLst/>
            <a:ahLst/>
            <a:cxnLst/>
            <a:rect l="l" t="t" r="r" b="b"/>
            <a:pathLst>
              <a:path w="9618" h="9808" extrusionOk="0">
                <a:moveTo>
                  <a:pt x="2862" y="1"/>
                </a:moveTo>
                <a:cubicBezTo>
                  <a:pt x="2240" y="1"/>
                  <a:pt x="1671" y="175"/>
                  <a:pt x="1211" y="543"/>
                </a:cubicBezTo>
                <a:cubicBezTo>
                  <a:pt x="652" y="977"/>
                  <a:pt x="311" y="1629"/>
                  <a:pt x="218" y="2342"/>
                </a:cubicBezTo>
                <a:cubicBezTo>
                  <a:pt x="1" y="3738"/>
                  <a:pt x="559" y="5537"/>
                  <a:pt x="1800" y="7119"/>
                </a:cubicBezTo>
                <a:cubicBezTo>
                  <a:pt x="2513" y="8050"/>
                  <a:pt x="3475" y="8826"/>
                  <a:pt x="4530" y="9353"/>
                </a:cubicBezTo>
                <a:cubicBezTo>
                  <a:pt x="5159" y="9652"/>
                  <a:pt x="5794" y="9807"/>
                  <a:pt x="6385" y="9807"/>
                </a:cubicBezTo>
                <a:cubicBezTo>
                  <a:pt x="7019" y="9807"/>
                  <a:pt x="7601" y="9629"/>
                  <a:pt x="8066" y="9260"/>
                </a:cubicBezTo>
                <a:cubicBezTo>
                  <a:pt x="9617" y="8050"/>
                  <a:pt x="9338" y="5103"/>
                  <a:pt x="7446" y="2683"/>
                </a:cubicBezTo>
                <a:cubicBezTo>
                  <a:pt x="6115" y="981"/>
                  <a:pt x="4338" y="1"/>
                  <a:pt x="2862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7"/>
          <p:cNvSpPr/>
          <p:nvPr/>
        </p:nvSpPr>
        <p:spPr>
          <a:xfrm flipH="1">
            <a:off x="2040775" y="3420922"/>
            <a:ext cx="151771" cy="158881"/>
          </a:xfrm>
          <a:custGeom>
            <a:avLst/>
            <a:gdLst/>
            <a:ahLst/>
            <a:cxnLst/>
            <a:rect l="l" t="t" r="r" b="b"/>
            <a:pathLst>
              <a:path w="9370" h="9809" extrusionOk="0">
                <a:moveTo>
                  <a:pt x="2610" y="0"/>
                </a:moveTo>
                <a:cubicBezTo>
                  <a:pt x="1989" y="0"/>
                  <a:pt x="1422" y="171"/>
                  <a:pt x="963" y="529"/>
                </a:cubicBezTo>
                <a:cubicBezTo>
                  <a:pt x="404" y="994"/>
                  <a:pt x="63" y="1646"/>
                  <a:pt x="1" y="2359"/>
                </a:cubicBezTo>
                <a:cubicBezTo>
                  <a:pt x="776" y="3910"/>
                  <a:pt x="1955" y="5554"/>
                  <a:pt x="3599" y="6516"/>
                </a:cubicBezTo>
                <a:cubicBezTo>
                  <a:pt x="3786" y="7447"/>
                  <a:pt x="4034" y="8408"/>
                  <a:pt x="4313" y="9339"/>
                </a:cubicBezTo>
                <a:cubicBezTo>
                  <a:pt x="4957" y="9646"/>
                  <a:pt x="5601" y="9808"/>
                  <a:pt x="6196" y="9808"/>
                </a:cubicBezTo>
                <a:cubicBezTo>
                  <a:pt x="6805" y="9808"/>
                  <a:pt x="7363" y="9638"/>
                  <a:pt x="7818" y="9277"/>
                </a:cubicBezTo>
                <a:cubicBezTo>
                  <a:pt x="9369" y="8067"/>
                  <a:pt x="9090" y="5120"/>
                  <a:pt x="7198" y="2669"/>
                </a:cubicBezTo>
                <a:cubicBezTo>
                  <a:pt x="5866" y="966"/>
                  <a:pt x="4087" y="0"/>
                  <a:pt x="2610" y="0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7"/>
          <p:cNvSpPr/>
          <p:nvPr/>
        </p:nvSpPr>
        <p:spPr>
          <a:xfrm flipH="1">
            <a:off x="1614181" y="3161033"/>
            <a:ext cx="507014" cy="638279"/>
          </a:xfrm>
          <a:custGeom>
            <a:avLst/>
            <a:gdLst/>
            <a:ahLst/>
            <a:cxnLst/>
            <a:rect l="l" t="t" r="r" b="b"/>
            <a:pathLst>
              <a:path w="31302" h="39406" extrusionOk="0">
                <a:moveTo>
                  <a:pt x="15654" y="1"/>
                </a:moveTo>
                <a:cubicBezTo>
                  <a:pt x="13764" y="1"/>
                  <a:pt x="11869" y="415"/>
                  <a:pt x="10114" y="1249"/>
                </a:cubicBezTo>
                <a:cubicBezTo>
                  <a:pt x="4189" y="4072"/>
                  <a:pt x="1" y="11269"/>
                  <a:pt x="1" y="19707"/>
                </a:cubicBezTo>
                <a:cubicBezTo>
                  <a:pt x="1" y="20359"/>
                  <a:pt x="1" y="21041"/>
                  <a:pt x="63" y="21692"/>
                </a:cubicBezTo>
                <a:cubicBezTo>
                  <a:pt x="839" y="31619"/>
                  <a:pt x="7508" y="39406"/>
                  <a:pt x="15636" y="39406"/>
                </a:cubicBezTo>
                <a:cubicBezTo>
                  <a:pt x="24291" y="39406"/>
                  <a:pt x="31302" y="30596"/>
                  <a:pt x="31302" y="19707"/>
                </a:cubicBezTo>
                <a:cubicBezTo>
                  <a:pt x="31302" y="18683"/>
                  <a:pt x="31240" y="17660"/>
                  <a:pt x="31115" y="16636"/>
                </a:cubicBezTo>
                <a:cubicBezTo>
                  <a:pt x="30278" y="9935"/>
                  <a:pt x="26741" y="4351"/>
                  <a:pt x="21964" y="1653"/>
                </a:cubicBezTo>
                <a:cubicBezTo>
                  <a:pt x="20018" y="555"/>
                  <a:pt x="17839" y="1"/>
                  <a:pt x="15654" y="1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7"/>
          <p:cNvSpPr/>
          <p:nvPr/>
        </p:nvSpPr>
        <p:spPr>
          <a:xfrm flipH="1">
            <a:off x="1617194" y="3181264"/>
            <a:ext cx="504001" cy="331142"/>
          </a:xfrm>
          <a:custGeom>
            <a:avLst/>
            <a:gdLst/>
            <a:ahLst/>
            <a:cxnLst/>
            <a:rect l="l" t="t" r="r" b="b"/>
            <a:pathLst>
              <a:path w="31116" h="20444" extrusionOk="0">
                <a:moveTo>
                  <a:pt x="10114" y="0"/>
                </a:moveTo>
                <a:cubicBezTo>
                  <a:pt x="4189" y="2823"/>
                  <a:pt x="1" y="10020"/>
                  <a:pt x="1" y="18458"/>
                </a:cubicBezTo>
                <a:cubicBezTo>
                  <a:pt x="1" y="19110"/>
                  <a:pt x="1" y="19792"/>
                  <a:pt x="63" y="20443"/>
                </a:cubicBezTo>
                <a:cubicBezTo>
                  <a:pt x="7074" y="19265"/>
                  <a:pt x="13743" y="16628"/>
                  <a:pt x="19669" y="12688"/>
                </a:cubicBezTo>
                <a:cubicBezTo>
                  <a:pt x="22026" y="15077"/>
                  <a:pt x="30340" y="17217"/>
                  <a:pt x="30340" y="17217"/>
                </a:cubicBezTo>
                <a:lnTo>
                  <a:pt x="31115" y="15356"/>
                </a:lnTo>
                <a:cubicBezTo>
                  <a:pt x="30278" y="8655"/>
                  <a:pt x="26772" y="3071"/>
                  <a:pt x="21995" y="404"/>
                </a:cubicBezTo>
                <a:lnTo>
                  <a:pt x="10114" y="0"/>
                </a:ln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7"/>
          <p:cNvSpPr/>
          <p:nvPr/>
        </p:nvSpPr>
        <p:spPr>
          <a:xfrm flipH="1">
            <a:off x="1411685" y="2914800"/>
            <a:ext cx="798440" cy="696627"/>
          </a:xfrm>
          <a:custGeom>
            <a:avLst/>
            <a:gdLst/>
            <a:ahLst/>
            <a:cxnLst/>
            <a:rect l="l" t="t" r="r" b="b"/>
            <a:pathLst>
              <a:path w="49294" h="38493" extrusionOk="0">
                <a:moveTo>
                  <a:pt x="23175" y="0"/>
                </a:moveTo>
                <a:cubicBezTo>
                  <a:pt x="22785" y="0"/>
                  <a:pt x="22381" y="9"/>
                  <a:pt x="21963" y="26"/>
                </a:cubicBezTo>
                <a:cubicBezTo>
                  <a:pt x="12998" y="399"/>
                  <a:pt x="6949" y="5517"/>
                  <a:pt x="3754" y="11783"/>
                </a:cubicBezTo>
                <a:cubicBezTo>
                  <a:pt x="1892" y="13086"/>
                  <a:pt x="714" y="15103"/>
                  <a:pt x="465" y="17367"/>
                </a:cubicBezTo>
                <a:cubicBezTo>
                  <a:pt x="248" y="19756"/>
                  <a:pt x="652" y="21214"/>
                  <a:pt x="1086" y="22083"/>
                </a:cubicBezTo>
                <a:lnTo>
                  <a:pt x="1086" y="22207"/>
                </a:lnTo>
                <a:cubicBezTo>
                  <a:pt x="310" y="23696"/>
                  <a:pt x="0" y="25371"/>
                  <a:pt x="124" y="27015"/>
                </a:cubicBezTo>
                <a:cubicBezTo>
                  <a:pt x="279" y="29062"/>
                  <a:pt x="1489" y="30613"/>
                  <a:pt x="2513" y="31575"/>
                </a:cubicBezTo>
                <a:cubicBezTo>
                  <a:pt x="3785" y="36042"/>
                  <a:pt x="5460" y="36539"/>
                  <a:pt x="5460" y="36539"/>
                </a:cubicBezTo>
                <a:cubicBezTo>
                  <a:pt x="5677" y="34677"/>
                  <a:pt x="6111" y="32816"/>
                  <a:pt x="6763" y="31048"/>
                </a:cubicBezTo>
                <a:cubicBezTo>
                  <a:pt x="6763" y="31048"/>
                  <a:pt x="18365" y="30334"/>
                  <a:pt x="25996" y="24068"/>
                </a:cubicBezTo>
                <a:cubicBezTo>
                  <a:pt x="25996" y="24068"/>
                  <a:pt x="27640" y="30365"/>
                  <a:pt x="33783" y="32444"/>
                </a:cubicBezTo>
                <a:cubicBezTo>
                  <a:pt x="35396" y="34088"/>
                  <a:pt x="36419" y="36197"/>
                  <a:pt x="36761" y="38493"/>
                </a:cubicBezTo>
                <a:cubicBezTo>
                  <a:pt x="36761" y="38493"/>
                  <a:pt x="37939" y="32289"/>
                  <a:pt x="41135" y="32165"/>
                </a:cubicBezTo>
                <a:cubicBezTo>
                  <a:pt x="44082" y="30613"/>
                  <a:pt x="43678" y="27853"/>
                  <a:pt x="43089" y="26208"/>
                </a:cubicBezTo>
                <a:cubicBezTo>
                  <a:pt x="43182" y="26053"/>
                  <a:pt x="43275" y="25898"/>
                  <a:pt x="43368" y="25743"/>
                </a:cubicBezTo>
                <a:cubicBezTo>
                  <a:pt x="44795" y="23510"/>
                  <a:pt x="49293" y="11132"/>
                  <a:pt x="34651" y="7130"/>
                </a:cubicBezTo>
                <a:cubicBezTo>
                  <a:pt x="34651" y="7130"/>
                  <a:pt x="34477" y="0"/>
                  <a:pt x="231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7"/>
          <p:cNvSpPr/>
          <p:nvPr/>
        </p:nvSpPr>
        <p:spPr>
          <a:xfrm flipH="1">
            <a:off x="2015652" y="4065113"/>
            <a:ext cx="828583" cy="223104"/>
          </a:xfrm>
          <a:custGeom>
            <a:avLst/>
            <a:gdLst/>
            <a:ahLst/>
            <a:cxnLst/>
            <a:rect l="l" t="t" r="r" b="b"/>
            <a:pathLst>
              <a:path w="51155" h="13774" extrusionOk="0">
                <a:moveTo>
                  <a:pt x="962" y="0"/>
                </a:moveTo>
                <a:lnTo>
                  <a:pt x="0" y="1179"/>
                </a:lnTo>
                <a:lnTo>
                  <a:pt x="1768" y="3164"/>
                </a:lnTo>
                <a:lnTo>
                  <a:pt x="49790" y="13774"/>
                </a:lnTo>
                <a:lnTo>
                  <a:pt x="51154" y="12129"/>
                </a:lnTo>
                <a:lnTo>
                  <a:pt x="49634" y="10020"/>
                </a:lnTo>
                <a:lnTo>
                  <a:pt x="962" y="0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7"/>
          <p:cNvSpPr/>
          <p:nvPr/>
        </p:nvSpPr>
        <p:spPr>
          <a:xfrm flipH="1">
            <a:off x="1950328" y="4084193"/>
            <a:ext cx="893908" cy="615051"/>
          </a:xfrm>
          <a:custGeom>
            <a:avLst/>
            <a:gdLst/>
            <a:ahLst/>
            <a:cxnLst/>
            <a:rect l="l" t="t" r="r" b="b"/>
            <a:pathLst>
              <a:path w="55188" h="37972" extrusionOk="0">
                <a:moveTo>
                  <a:pt x="0" y="1"/>
                </a:moveTo>
                <a:lnTo>
                  <a:pt x="4498" y="19824"/>
                </a:lnTo>
                <a:lnTo>
                  <a:pt x="6359" y="27982"/>
                </a:lnTo>
                <a:lnTo>
                  <a:pt x="6421" y="28230"/>
                </a:lnTo>
                <a:lnTo>
                  <a:pt x="53729" y="37971"/>
                </a:lnTo>
                <a:lnTo>
                  <a:pt x="55187" y="36482"/>
                </a:lnTo>
                <a:lnTo>
                  <a:pt x="52054" y="13309"/>
                </a:lnTo>
                <a:lnTo>
                  <a:pt x="49821" y="1020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7"/>
          <p:cNvSpPr/>
          <p:nvPr/>
        </p:nvSpPr>
        <p:spPr>
          <a:xfrm flipH="1">
            <a:off x="1952336" y="4227412"/>
            <a:ext cx="87952" cy="50763"/>
          </a:xfrm>
          <a:custGeom>
            <a:avLst/>
            <a:gdLst/>
            <a:ahLst/>
            <a:cxnLst/>
            <a:rect l="l" t="t" r="r" b="b"/>
            <a:pathLst>
              <a:path w="5430" h="3134" extrusionOk="0">
                <a:moveTo>
                  <a:pt x="0" y="0"/>
                </a:moveTo>
                <a:lnTo>
                  <a:pt x="187" y="1365"/>
                </a:lnTo>
                <a:lnTo>
                  <a:pt x="931" y="2761"/>
                </a:lnTo>
                <a:lnTo>
                  <a:pt x="3444" y="3133"/>
                </a:lnTo>
                <a:lnTo>
                  <a:pt x="5429" y="1737"/>
                </a:lnTo>
                <a:lnTo>
                  <a:pt x="4374" y="434"/>
                </a:lnTo>
                <a:cubicBezTo>
                  <a:pt x="4374" y="434"/>
                  <a:pt x="3417" y="1065"/>
                  <a:pt x="2254" y="1065"/>
                </a:cubicBezTo>
                <a:cubicBezTo>
                  <a:pt x="1521" y="1065"/>
                  <a:pt x="708" y="81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7"/>
          <p:cNvSpPr/>
          <p:nvPr/>
        </p:nvSpPr>
        <p:spPr>
          <a:xfrm flipH="1">
            <a:off x="1129795" y="4083691"/>
            <a:ext cx="839646" cy="176893"/>
          </a:xfrm>
          <a:custGeom>
            <a:avLst/>
            <a:gdLst/>
            <a:ahLst/>
            <a:cxnLst/>
            <a:rect l="l" t="t" r="r" b="b"/>
            <a:pathLst>
              <a:path w="51838" h="10921" extrusionOk="0">
                <a:moveTo>
                  <a:pt x="50441" y="1"/>
                </a:moveTo>
                <a:lnTo>
                  <a:pt x="0" y="9307"/>
                </a:lnTo>
                <a:lnTo>
                  <a:pt x="125" y="10300"/>
                </a:lnTo>
                <a:lnTo>
                  <a:pt x="1986" y="10920"/>
                </a:lnTo>
                <a:lnTo>
                  <a:pt x="51124" y="2514"/>
                </a:lnTo>
                <a:lnTo>
                  <a:pt x="51837" y="807"/>
                </a:lnTo>
                <a:lnTo>
                  <a:pt x="50441" y="1"/>
                </a:lnTo>
                <a:close/>
              </a:path>
            </a:pathLst>
          </a:custGeom>
          <a:solidFill>
            <a:srgbClr val="F2D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7"/>
          <p:cNvSpPr/>
          <p:nvPr/>
        </p:nvSpPr>
        <p:spPr>
          <a:xfrm flipH="1">
            <a:off x="1886526" y="4249505"/>
            <a:ext cx="150750" cy="464982"/>
          </a:xfrm>
          <a:custGeom>
            <a:avLst/>
            <a:gdLst/>
            <a:ahLst/>
            <a:cxnLst/>
            <a:rect l="l" t="t" r="r" b="b"/>
            <a:pathLst>
              <a:path w="9307" h="28707" extrusionOk="0">
                <a:moveTo>
                  <a:pt x="1" y="1"/>
                </a:moveTo>
                <a:lnTo>
                  <a:pt x="3909" y="27765"/>
                </a:lnTo>
                <a:cubicBezTo>
                  <a:pt x="3909" y="27765"/>
                  <a:pt x="4372" y="28706"/>
                  <a:pt x="5798" y="28706"/>
                </a:cubicBezTo>
                <a:cubicBezTo>
                  <a:pt x="6394" y="28706"/>
                  <a:pt x="7159" y="28542"/>
                  <a:pt x="8128" y="28075"/>
                </a:cubicBezTo>
                <a:lnTo>
                  <a:pt x="9307" y="27145"/>
                </a:lnTo>
                <a:lnTo>
                  <a:pt x="6360" y="2141"/>
                </a:lnTo>
                <a:lnTo>
                  <a:pt x="4313" y="63"/>
                </a:lnTo>
                <a:cubicBezTo>
                  <a:pt x="4313" y="63"/>
                  <a:pt x="3034" y="789"/>
                  <a:pt x="1772" y="789"/>
                </a:cubicBezTo>
                <a:cubicBezTo>
                  <a:pt x="1117" y="789"/>
                  <a:pt x="467" y="594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7"/>
          <p:cNvSpPr/>
          <p:nvPr/>
        </p:nvSpPr>
        <p:spPr>
          <a:xfrm flipH="1">
            <a:off x="1129795" y="4096763"/>
            <a:ext cx="837638" cy="607503"/>
          </a:xfrm>
          <a:custGeom>
            <a:avLst/>
            <a:gdLst/>
            <a:ahLst/>
            <a:cxnLst/>
            <a:rect l="l" t="t" r="r" b="b"/>
            <a:pathLst>
              <a:path w="51714" h="37506" extrusionOk="0">
                <a:moveTo>
                  <a:pt x="51713" y="0"/>
                </a:moveTo>
                <a:lnTo>
                  <a:pt x="1" y="9493"/>
                </a:lnTo>
                <a:lnTo>
                  <a:pt x="3816" y="37505"/>
                </a:lnTo>
                <a:lnTo>
                  <a:pt x="51341" y="27765"/>
                </a:lnTo>
                <a:lnTo>
                  <a:pt x="51341" y="26834"/>
                </a:lnTo>
                <a:lnTo>
                  <a:pt x="51403" y="22398"/>
                </a:lnTo>
                <a:lnTo>
                  <a:pt x="517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7"/>
          <p:cNvSpPr/>
          <p:nvPr/>
        </p:nvSpPr>
        <p:spPr>
          <a:xfrm flipH="1">
            <a:off x="1278536" y="4242475"/>
            <a:ext cx="533125" cy="209045"/>
          </a:xfrm>
          <a:custGeom>
            <a:avLst/>
            <a:gdLst/>
            <a:ahLst/>
            <a:cxnLst/>
            <a:rect l="l" t="t" r="r" b="b"/>
            <a:pathLst>
              <a:path w="32914" h="12906" extrusionOk="0">
                <a:moveTo>
                  <a:pt x="32914" y="1"/>
                </a:moveTo>
                <a:lnTo>
                  <a:pt x="0" y="5616"/>
                </a:lnTo>
                <a:lnTo>
                  <a:pt x="900" y="12906"/>
                </a:lnTo>
                <a:lnTo>
                  <a:pt x="32821" y="6422"/>
                </a:lnTo>
                <a:lnTo>
                  <a:pt x="3291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7"/>
          <p:cNvSpPr/>
          <p:nvPr/>
        </p:nvSpPr>
        <p:spPr>
          <a:xfrm flipH="1">
            <a:off x="1484034" y="4791085"/>
            <a:ext cx="756245" cy="739740"/>
          </a:xfrm>
          <a:custGeom>
            <a:avLst/>
            <a:gdLst/>
            <a:ahLst/>
            <a:cxnLst/>
            <a:rect l="l" t="t" r="r" b="b"/>
            <a:pathLst>
              <a:path w="46689" h="45670" extrusionOk="0">
                <a:moveTo>
                  <a:pt x="21686" y="1"/>
                </a:moveTo>
                <a:cubicBezTo>
                  <a:pt x="17853" y="1"/>
                  <a:pt x="14020" y="363"/>
                  <a:pt x="10238" y="1092"/>
                </a:cubicBezTo>
                <a:lnTo>
                  <a:pt x="22398" y="1991"/>
                </a:lnTo>
                <a:cubicBezTo>
                  <a:pt x="19234" y="2116"/>
                  <a:pt x="16349" y="3822"/>
                  <a:pt x="13929" y="5807"/>
                </a:cubicBezTo>
                <a:cubicBezTo>
                  <a:pt x="11479" y="7792"/>
                  <a:pt x="9307" y="10119"/>
                  <a:pt x="6701" y="11887"/>
                </a:cubicBezTo>
                <a:cubicBezTo>
                  <a:pt x="4623" y="13283"/>
                  <a:pt x="2172" y="14431"/>
                  <a:pt x="963" y="16603"/>
                </a:cubicBezTo>
                <a:cubicBezTo>
                  <a:pt x="32" y="18309"/>
                  <a:pt x="1" y="20387"/>
                  <a:pt x="373" y="22280"/>
                </a:cubicBezTo>
                <a:cubicBezTo>
                  <a:pt x="745" y="24172"/>
                  <a:pt x="1521" y="26002"/>
                  <a:pt x="2048" y="27863"/>
                </a:cubicBezTo>
                <a:cubicBezTo>
                  <a:pt x="3661" y="33416"/>
                  <a:pt x="3382" y="39310"/>
                  <a:pt x="2762" y="45142"/>
                </a:cubicBezTo>
                <a:lnTo>
                  <a:pt x="13247" y="45266"/>
                </a:lnTo>
                <a:cubicBezTo>
                  <a:pt x="15760" y="35184"/>
                  <a:pt x="9990" y="23489"/>
                  <a:pt x="9742" y="21380"/>
                </a:cubicBezTo>
                <a:cubicBezTo>
                  <a:pt x="9524" y="19270"/>
                  <a:pt x="11479" y="18774"/>
                  <a:pt x="14333" y="17626"/>
                </a:cubicBezTo>
                <a:cubicBezTo>
                  <a:pt x="17156" y="16478"/>
                  <a:pt x="19855" y="13097"/>
                  <a:pt x="21592" y="10895"/>
                </a:cubicBezTo>
                <a:cubicBezTo>
                  <a:pt x="23298" y="8692"/>
                  <a:pt x="27982" y="6117"/>
                  <a:pt x="27982" y="6117"/>
                </a:cubicBezTo>
                <a:lnTo>
                  <a:pt x="33659" y="11050"/>
                </a:lnTo>
                <a:cubicBezTo>
                  <a:pt x="33659" y="11050"/>
                  <a:pt x="32822" y="17905"/>
                  <a:pt x="33287" y="22000"/>
                </a:cubicBezTo>
                <a:cubicBezTo>
                  <a:pt x="33752" y="26064"/>
                  <a:pt x="34528" y="29104"/>
                  <a:pt x="33349" y="34502"/>
                </a:cubicBezTo>
                <a:cubicBezTo>
                  <a:pt x="32170" y="39869"/>
                  <a:pt x="35086" y="45577"/>
                  <a:pt x="35086" y="45577"/>
                </a:cubicBezTo>
                <a:lnTo>
                  <a:pt x="40856" y="45670"/>
                </a:lnTo>
                <a:cubicBezTo>
                  <a:pt x="40236" y="42133"/>
                  <a:pt x="39026" y="38597"/>
                  <a:pt x="39026" y="34998"/>
                </a:cubicBezTo>
                <a:cubicBezTo>
                  <a:pt x="38995" y="31121"/>
                  <a:pt x="40422" y="27367"/>
                  <a:pt x="41383" y="23613"/>
                </a:cubicBezTo>
                <a:cubicBezTo>
                  <a:pt x="41756" y="22186"/>
                  <a:pt x="42066" y="20697"/>
                  <a:pt x="41725" y="19270"/>
                </a:cubicBezTo>
                <a:cubicBezTo>
                  <a:pt x="41477" y="18154"/>
                  <a:pt x="40856" y="17161"/>
                  <a:pt x="40422" y="16106"/>
                </a:cubicBezTo>
                <a:cubicBezTo>
                  <a:pt x="39491" y="13811"/>
                  <a:pt x="39708" y="10833"/>
                  <a:pt x="41663" y="9313"/>
                </a:cubicBezTo>
                <a:cubicBezTo>
                  <a:pt x="43028" y="8227"/>
                  <a:pt x="44920" y="8103"/>
                  <a:pt x="46688" y="8041"/>
                </a:cubicBezTo>
                <a:cubicBezTo>
                  <a:pt x="41352" y="7451"/>
                  <a:pt x="36141" y="5900"/>
                  <a:pt x="31333" y="3512"/>
                </a:cubicBezTo>
                <a:lnTo>
                  <a:pt x="38405" y="2333"/>
                </a:lnTo>
                <a:cubicBezTo>
                  <a:pt x="32942" y="782"/>
                  <a:pt x="27315" y="1"/>
                  <a:pt x="21686" y="1"/>
                </a:cubicBezTo>
                <a:close/>
              </a:path>
            </a:pathLst>
          </a:custGeom>
          <a:solidFill>
            <a:srgbClr val="303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7"/>
          <p:cNvSpPr/>
          <p:nvPr/>
        </p:nvSpPr>
        <p:spPr>
          <a:xfrm flipH="1">
            <a:off x="1026293" y="4278547"/>
            <a:ext cx="165830" cy="228887"/>
          </a:xfrm>
          <a:custGeom>
            <a:avLst/>
            <a:gdLst/>
            <a:ahLst/>
            <a:cxnLst/>
            <a:rect l="l" t="t" r="r" b="b"/>
            <a:pathLst>
              <a:path w="10238" h="14131" extrusionOk="0">
                <a:moveTo>
                  <a:pt x="3964" y="0"/>
                </a:moveTo>
                <a:cubicBezTo>
                  <a:pt x="3874" y="0"/>
                  <a:pt x="3783" y="12"/>
                  <a:pt x="3692" y="38"/>
                </a:cubicBezTo>
                <a:lnTo>
                  <a:pt x="3630" y="4102"/>
                </a:lnTo>
                <a:lnTo>
                  <a:pt x="3630" y="5715"/>
                </a:lnTo>
                <a:lnTo>
                  <a:pt x="3630" y="6553"/>
                </a:lnTo>
                <a:lnTo>
                  <a:pt x="3630" y="6584"/>
                </a:lnTo>
                <a:cubicBezTo>
                  <a:pt x="2482" y="7297"/>
                  <a:pt x="1273" y="8011"/>
                  <a:pt x="590" y="9190"/>
                </a:cubicBezTo>
                <a:cubicBezTo>
                  <a:pt x="125" y="9965"/>
                  <a:pt x="1" y="10927"/>
                  <a:pt x="249" y="11795"/>
                </a:cubicBezTo>
                <a:cubicBezTo>
                  <a:pt x="518" y="12544"/>
                  <a:pt x="1336" y="13350"/>
                  <a:pt x="2174" y="13350"/>
                </a:cubicBezTo>
                <a:cubicBezTo>
                  <a:pt x="2204" y="13350"/>
                  <a:pt x="2235" y="13349"/>
                  <a:pt x="2265" y="13346"/>
                </a:cubicBezTo>
                <a:cubicBezTo>
                  <a:pt x="2482" y="13284"/>
                  <a:pt x="2699" y="13284"/>
                  <a:pt x="2948" y="13284"/>
                </a:cubicBezTo>
                <a:cubicBezTo>
                  <a:pt x="3165" y="13377"/>
                  <a:pt x="3382" y="13502"/>
                  <a:pt x="3568" y="13688"/>
                </a:cubicBezTo>
                <a:cubicBezTo>
                  <a:pt x="4000" y="13981"/>
                  <a:pt x="4508" y="14130"/>
                  <a:pt x="5018" y="14130"/>
                </a:cubicBezTo>
                <a:cubicBezTo>
                  <a:pt x="5425" y="14130"/>
                  <a:pt x="5833" y="14035"/>
                  <a:pt x="6205" y="13843"/>
                </a:cubicBezTo>
                <a:cubicBezTo>
                  <a:pt x="6397" y="13723"/>
                  <a:pt x="6515" y="13677"/>
                  <a:pt x="6645" y="13677"/>
                </a:cubicBezTo>
                <a:cubicBezTo>
                  <a:pt x="6683" y="13677"/>
                  <a:pt x="6721" y="13681"/>
                  <a:pt x="6763" y="13688"/>
                </a:cubicBezTo>
                <a:cubicBezTo>
                  <a:pt x="6949" y="13750"/>
                  <a:pt x="7105" y="13905"/>
                  <a:pt x="7291" y="13936"/>
                </a:cubicBezTo>
                <a:cubicBezTo>
                  <a:pt x="7384" y="13951"/>
                  <a:pt x="7479" y="13959"/>
                  <a:pt x="7574" y="13959"/>
                </a:cubicBezTo>
                <a:cubicBezTo>
                  <a:pt x="7861" y="13959"/>
                  <a:pt x="8152" y="13889"/>
                  <a:pt x="8407" y="13750"/>
                </a:cubicBezTo>
                <a:cubicBezTo>
                  <a:pt x="8935" y="13377"/>
                  <a:pt x="9338" y="12850"/>
                  <a:pt x="9524" y="12261"/>
                </a:cubicBezTo>
                <a:cubicBezTo>
                  <a:pt x="10238" y="10368"/>
                  <a:pt x="9772" y="8507"/>
                  <a:pt x="9245" y="6615"/>
                </a:cubicBezTo>
                <a:cubicBezTo>
                  <a:pt x="8997" y="5684"/>
                  <a:pt x="8625" y="4660"/>
                  <a:pt x="7880" y="3978"/>
                </a:cubicBezTo>
                <a:cubicBezTo>
                  <a:pt x="7384" y="3513"/>
                  <a:pt x="6732" y="3264"/>
                  <a:pt x="6267" y="2737"/>
                </a:cubicBezTo>
                <a:cubicBezTo>
                  <a:pt x="6205" y="2675"/>
                  <a:pt x="6174" y="2613"/>
                  <a:pt x="6112" y="2520"/>
                </a:cubicBezTo>
                <a:cubicBezTo>
                  <a:pt x="5802" y="2055"/>
                  <a:pt x="5616" y="1465"/>
                  <a:pt x="5336" y="969"/>
                </a:cubicBezTo>
                <a:cubicBezTo>
                  <a:pt x="5043" y="462"/>
                  <a:pt x="4519" y="0"/>
                  <a:pt x="3964" y="0"/>
                </a:cubicBez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7"/>
          <p:cNvSpPr/>
          <p:nvPr/>
        </p:nvSpPr>
        <p:spPr>
          <a:xfrm flipH="1">
            <a:off x="2672882" y="4284184"/>
            <a:ext cx="150766" cy="210357"/>
          </a:xfrm>
          <a:custGeom>
            <a:avLst/>
            <a:gdLst/>
            <a:ahLst/>
            <a:cxnLst/>
            <a:rect l="l" t="t" r="r" b="b"/>
            <a:pathLst>
              <a:path w="9308" h="12987" extrusionOk="0">
                <a:moveTo>
                  <a:pt x="1521" y="0"/>
                </a:moveTo>
                <a:cubicBezTo>
                  <a:pt x="901" y="497"/>
                  <a:pt x="435" y="1179"/>
                  <a:pt x="218" y="1955"/>
                </a:cubicBezTo>
                <a:cubicBezTo>
                  <a:pt x="1" y="2761"/>
                  <a:pt x="63" y="3568"/>
                  <a:pt x="404" y="4343"/>
                </a:cubicBezTo>
                <a:cubicBezTo>
                  <a:pt x="559" y="4747"/>
                  <a:pt x="839" y="5150"/>
                  <a:pt x="963" y="5584"/>
                </a:cubicBezTo>
                <a:cubicBezTo>
                  <a:pt x="963" y="5739"/>
                  <a:pt x="932" y="5895"/>
                  <a:pt x="901" y="6081"/>
                </a:cubicBezTo>
                <a:cubicBezTo>
                  <a:pt x="745" y="6546"/>
                  <a:pt x="652" y="7042"/>
                  <a:pt x="621" y="7539"/>
                </a:cubicBezTo>
                <a:cubicBezTo>
                  <a:pt x="714" y="7973"/>
                  <a:pt x="839" y="8438"/>
                  <a:pt x="994" y="8873"/>
                </a:cubicBezTo>
                <a:cubicBezTo>
                  <a:pt x="1087" y="9369"/>
                  <a:pt x="994" y="9865"/>
                  <a:pt x="1056" y="10331"/>
                </a:cubicBezTo>
                <a:cubicBezTo>
                  <a:pt x="1211" y="11168"/>
                  <a:pt x="1893" y="11820"/>
                  <a:pt x="2607" y="12285"/>
                </a:cubicBezTo>
                <a:cubicBezTo>
                  <a:pt x="3103" y="12626"/>
                  <a:pt x="3692" y="12874"/>
                  <a:pt x="4313" y="12967"/>
                </a:cubicBezTo>
                <a:cubicBezTo>
                  <a:pt x="4400" y="12980"/>
                  <a:pt x="4487" y="12987"/>
                  <a:pt x="4573" y="12987"/>
                </a:cubicBezTo>
                <a:cubicBezTo>
                  <a:pt x="5103" y="12987"/>
                  <a:pt x="5615" y="12747"/>
                  <a:pt x="5988" y="12347"/>
                </a:cubicBezTo>
                <a:cubicBezTo>
                  <a:pt x="6391" y="11851"/>
                  <a:pt x="6360" y="11137"/>
                  <a:pt x="5926" y="10672"/>
                </a:cubicBezTo>
                <a:lnTo>
                  <a:pt x="5926" y="10672"/>
                </a:lnTo>
                <a:cubicBezTo>
                  <a:pt x="6085" y="10715"/>
                  <a:pt x="6240" y="10735"/>
                  <a:pt x="6391" y="10735"/>
                </a:cubicBezTo>
                <a:cubicBezTo>
                  <a:pt x="7656" y="10735"/>
                  <a:pt x="8573" y="9320"/>
                  <a:pt x="7880" y="8128"/>
                </a:cubicBezTo>
                <a:cubicBezTo>
                  <a:pt x="8749" y="8035"/>
                  <a:pt x="9307" y="7073"/>
                  <a:pt x="9152" y="6236"/>
                </a:cubicBezTo>
                <a:cubicBezTo>
                  <a:pt x="8904" y="5398"/>
                  <a:pt x="8346" y="4716"/>
                  <a:pt x="7601" y="4343"/>
                </a:cubicBezTo>
                <a:cubicBezTo>
                  <a:pt x="6640" y="3754"/>
                  <a:pt x="5554" y="3475"/>
                  <a:pt x="4499" y="3072"/>
                </a:cubicBezTo>
                <a:cubicBezTo>
                  <a:pt x="3475" y="2761"/>
                  <a:pt x="2576" y="2203"/>
                  <a:pt x="1862" y="1427"/>
                </a:cubicBezTo>
                <a:lnTo>
                  <a:pt x="1521" y="0"/>
                </a:lnTo>
                <a:close/>
              </a:path>
            </a:pathLst>
          </a:custGeom>
          <a:solidFill>
            <a:srgbClr val="FF94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7"/>
          <p:cNvSpPr/>
          <p:nvPr/>
        </p:nvSpPr>
        <p:spPr>
          <a:xfrm flipH="1">
            <a:off x="1095634" y="4368427"/>
            <a:ext cx="37692" cy="16764"/>
          </a:xfrm>
          <a:custGeom>
            <a:avLst/>
            <a:gdLst/>
            <a:ahLst/>
            <a:cxnLst/>
            <a:rect l="l" t="t" r="r" b="b"/>
            <a:pathLst>
              <a:path w="2327" h="1035" extrusionOk="0">
                <a:moveTo>
                  <a:pt x="1279" y="1"/>
                </a:moveTo>
                <a:cubicBezTo>
                  <a:pt x="934" y="1"/>
                  <a:pt x="507" y="42"/>
                  <a:pt x="0" y="166"/>
                </a:cubicBezTo>
                <a:lnTo>
                  <a:pt x="0" y="1004"/>
                </a:lnTo>
                <a:lnTo>
                  <a:pt x="0" y="1035"/>
                </a:lnTo>
                <a:cubicBezTo>
                  <a:pt x="0" y="1035"/>
                  <a:pt x="1768" y="228"/>
                  <a:pt x="2327" y="166"/>
                </a:cubicBezTo>
                <a:cubicBezTo>
                  <a:pt x="2327" y="166"/>
                  <a:pt x="1968" y="1"/>
                  <a:pt x="1279" y="1"/>
                </a:cubicBezTo>
                <a:close/>
              </a:path>
            </a:pathLst>
          </a:custGeom>
          <a:solidFill>
            <a:srgbClr val="EDA0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7"/>
          <p:cNvSpPr/>
          <p:nvPr/>
        </p:nvSpPr>
        <p:spPr>
          <a:xfrm>
            <a:off x="2400779" y="3191807"/>
            <a:ext cx="821547" cy="224721"/>
          </a:xfrm>
          <a:custGeom>
            <a:avLst/>
            <a:gdLst/>
            <a:ahLst/>
            <a:cxnLst/>
            <a:rect l="l" t="t" r="r" b="b"/>
            <a:pathLst>
              <a:path w="21193" h="5797" extrusionOk="0">
                <a:moveTo>
                  <a:pt x="10712" y="0"/>
                </a:moveTo>
                <a:cubicBezTo>
                  <a:pt x="10465" y="0"/>
                  <a:pt x="10205" y="71"/>
                  <a:pt x="9951" y="232"/>
                </a:cubicBezTo>
                <a:cubicBezTo>
                  <a:pt x="9303" y="649"/>
                  <a:pt x="8941" y="1771"/>
                  <a:pt x="8074" y="1771"/>
                </a:cubicBezTo>
                <a:cubicBezTo>
                  <a:pt x="8051" y="1771"/>
                  <a:pt x="8027" y="1770"/>
                  <a:pt x="8003" y="1768"/>
                </a:cubicBezTo>
                <a:cubicBezTo>
                  <a:pt x="7275" y="1721"/>
                  <a:pt x="6942" y="771"/>
                  <a:pt x="6261" y="470"/>
                </a:cubicBezTo>
                <a:cubicBezTo>
                  <a:pt x="6115" y="406"/>
                  <a:pt x="5961" y="377"/>
                  <a:pt x="5807" y="377"/>
                </a:cubicBezTo>
                <a:cubicBezTo>
                  <a:pt x="5311" y="377"/>
                  <a:pt x="4810" y="677"/>
                  <a:pt x="4520" y="1087"/>
                </a:cubicBezTo>
                <a:cubicBezTo>
                  <a:pt x="4124" y="1626"/>
                  <a:pt x="4013" y="2307"/>
                  <a:pt x="3918" y="2956"/>
                </a:cubicBezTo>
                <a:cubicBezTo>
                  <a:pt x="3396" y="2354"/>
                  <a:pt x="2699" y="1911"/>
                  <a:pt x="1923" y="1673"/>
                </a:cubicBezTo>
                <a:cubicBezTo>
                  <a:pt x="1815" y="1645"/>
                  <a:pt x="1710" y="1632"/>
                  <a:pt x="1610" y="1632"/>
                </a:cubicBezTo>
                <a:cubicBezTo>
                  <a:pt x="529" y="1632"/>
                  <a:pt x="1" y="3177"/>
                  <a:pt x="1131" y="4033"/>
                </a:cubicBezTo>
                <a:cubicBezTo>
                  <a:pt x="1695" y="4465"/>
                  <a:pt x="2412" y="4599"/>
                  <a:pt x="3084" y="4599"/>
                </a:cubicBezTo>
                <a:cubicBezTo>
                  <a:pt x="4186" y="4599"/>
                  <a:pt x="5169" y="4238"/>
                  <a:pt x="5169" y="4238"/>
                </a:cubicBezTo>
                <a:cubicBezTo>
                  <a:pt x="5181" y="4970"/>
                  <a:pt x="5821" y="5330"/>
                  <a:pt x="6653" y="5330"/>
                </a:cubicBezTo>
                <a:cubicBezTo>
                  <a:pt x="6919" y="5330"/>
                  <a:pt x="7205" y="5293"/>
                  <a:pt x="7496" y="5220"/>
                </a:cubicBezTo>
                <a:cubicBezTo>
                  <a:pt x="8271" y="5026"/>
                  <a:pt x="9140" y="4360"/>
                  <a:pt x="9992" y="4360"/>
                </a:cubicBezTo>
                <a:cubicBezTo>
                  <a:pt x="10185" y="4360"/>
                  <a:pt x="10378" y="4394"/>
                  <a:pt x="10568" y="4476"/>
                </a:cubicBezTo>
                <a:cubicBezTo>
                  <a:pt x="10223" y="5117"/>
                  <a:pt x="11328" y="5797"/>
                  <a:pt x="13000" y="5797"/>
                </a:cubicBezTo>
                <a:cubicBezTo>
                  <a:pt x="13475" y="5797"/>
                  <a:pt x="13996" y="5742"/>
                  <a:pt x="14542" y="5616"/>
                </a:cubicBezTo>
                <a:cubicBezTo>
                  <a:pt x="15350" y="5410"/>
                  <a:pt x="15572" y="4650"/>
                  <a:pt x="15144" y="4302"/>
                </a:cubicBezTo>
                <a:lnTo>
                  <a:pt x="15144" y="4302"/>
                </a:lnTo>
                <a:cubicBezTo>
                  <a:pt x="15276" y="4329"/>
                  <a:pt x="15413" y="4342"/>
                  <a:pt x="15552" y="4342"/>
                </a:cubicBezTo>
                <a:cubicBezTo>
                  <a:pt x="16047" y="4342"/>
                  <a:pt x="16574" y="4183"/>
                  <a:pt x="17044" y="3985"/>
                </a:cubicBezTo>
                <a:cubicBezTo>
                  <a:pt x="17742" y="3695"/>
                  <a:pt x="18474" y="3318"/>
                  <a:pt x="19220" y="3318"/>
                </a:cubicBezTo>
                <a:cubicBezTo>
                  <a:pt x="19370" y="3318"/>
                  <a:pt x="19521" y="3333"/>
                  <a:pt x="19673" y="3368"/>
                </a:cubicBezTo>
                <a:cubicBezTo>
                  <a:pt x="19892" y="3420"/>
                  <a:pt x="20242" y="3582"/>
                  <a:pt x="20564" y="3582"/>
                </a:cubicBezTo>
                <a:cubicBezTo>
                  <a:pt x="20730" y="3582"/>
                  <a:pt x="20889" y="3539"/>
                  <a:pt x="21018" y="3415"/>
                </a:cubicBezTo>
                <a:cubicBezTo>
                  <a:pt x="21193" y="3241"/>
                  <a:pt x="21177" y="2940"/>
                  <a:pt x="20971" y="2798"/>
                </a:cubicBezTo>
                <a:cubicBezTo>
                  <a:pt x="20882" y="2766"/>
                  <a:pt x="20783" y="2753"/>
                  <a:pt x="20673" y="2753"/>
                </a:cubicBezTo>
                <a:cubicBezTo>
                  <a:pt x="20066" y="2753"/>
                  <a:pt x="19125" y="3154"/>
                  <a:pt x="17824" y="3154"/>
                </a:cubicBezTo>
                <a:cubicBezTo>
                  <a:pt x="16858" y="3154"/>
                  <a:pt x="15694" y="2933"/>
                  <a:pt x="14321" y="2164"/>
                </a:cubicBezTo>
                <a:cubicBezTo>
                  <a:pt x="13997" y="1980"/>
                  <a:pt x="13556" y="1881"/>
                  <a:pt x="13117" y="1881"/>
                </a:cubicBezTo>
                <a:cubicBezTo>
                  <a:pt x="12612" y="1881"/>
                  <a:pt x="12109" y="2011"/>
                  <a:pt x="11787" y="2291"/>
                </a:cubicBezTo>
                <a:cubicBezTo>
                  <a:pt x="12609" y="1302"/>
                  <a:pt x="11775" y="0"/>
                  <a:pt x="107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7"/>
          <p:cNvSpPr/>
          <p:nvPr/>
        </p:nvSpPr>
        <p:spPr>
          <a:xfrm>
            <a:off x="4" y="3856582"/>
            <a:ext cx="821547" cy="224721"/>
          </a:xfrm>
          <a:custGeom>
            <a:avLst/>
            <a:gdLst/>
            <a:ahLst/>
            <a:cxnLst/>
            <a:rect l="l" t="t" r="r" b="b"/>
            <a:pathLst>
              <a:path w="21193" h="5797" extrusionOk="0">
                <a:moveTo>
                  <a:pt x="10712" y="0"/>
                </a:moveTo>
                <a:cubicBezTo>
                  <a:pt x="10465" y="0"/>
                  <a:pt x="10205" y="71"/>
                  <a:pt x="9951" y="232"/>
                </a:cubicBezTo>
                <a:cubicBezTo>
                  <a:pt x="9303" y="649"/>
                  <a:pt x="8941" y="1771"/>
                  <a:pt x="8074" y="1771"/>
                </a:cubicBezTo>
                <a:cubicBezTo>
                  <a:pt x="8051" y="1771"/>
                  <a:pt x="8027" y="1770"/>
                  <a:pt x="8003" y="1768"/>
                </a:cubicBezTo>
                <a:cubicBezTo>
                  <a:pt x="7275" y="1721"/>
                  <a:pt x="6942" y="771"/>
                  <a:pt x="6261" y="470"/>
                </a:cubicBezTo>
                <a:cubicBezTo>
                  <a:pt x="6115" y="406"/>
                  <a:pt x="5961" y="377"/>
                  <a:pt x="5807" y="377"/>
                </a:cubicBezTo>
                <a:cubicBezTo>
                  <a:pt x="5311" y="377"/>
                  <a:pt x="4810" y="677"/>
                  <a:pt x="4520" y="1087"/>
                </a:cubicBezTo>
                <a:cubicBezTo>
                  <a:pt x="4124" y="1626"/>
                  <a:pt x="4013" y="2307"/>
                  <a:pt x="3918" y="2956"/>
                </a:cubicBezTo>
                <a:cubicBezTo>
                  <a:pt x="3396" y="2354"/>
                  <a:pt x="2699" y="1911"/>
                  <a:pt x="1923" y="1673"/>
                </a:cubicBezTo>
                <a:cubicBezTo>
                  <a:pt x="1815" y="1645"/>
                  <a:pt x="1710" y="1632"/>
                  <a:pt x="1610" y="1632"/>
                </a:cubicBezTo>
                <a:cubicBezTo>
                  <a:pt x="529" y="1632"/>
                  <a:pt x="1" y="3177"/>
                  <a:pt x="1131" y="4033"/>
                </a:cubicBezTo>
                <a:cubicBezTo>
                  <a:pt x="1695" y="4465"/>
                  <a:pt x="2412" y="4599"/>
                  <a:pt x="3084" y="4599"/>
                </a:cubicBezTo>
                <a:cubicBezTo>
                  <a:pt x="4186" y="4599"/>
                  <a:pt x="5169" y="4238"/>
                  <a:pt x="5169" y="4238"/>
                </a:cubicBezTo>
                <a:cubicBezTo>
                  <a:pt x="5181" y="4970"/>
                  <a:pt x="5821" y="5330"/>
                  <a:pt x="6653" y="5330"/>
                </a:cubicBezTo>
                <a:cubicBezTo>
                  <a:pt x="6919" y="5330"/>
                  <a:pt x="7205" y="5293"/>
                  <a:pt x="7496" y="5220"/>
                </a:cubicBezTo>
                <a:cubicBezTo>
                  <a:pt x="8271" y="5026"/>
                  <a:pt x="9140" y="4360"/>
                  <a:pt x="9992" y="4360"/>
                </a:cubicBezTo>
                <a:cubicBezTo>
                  <a:pt x="10185" y="4360"/>
                  <a:pt x="10378" y="4394"/>
                  <a:pt x="10568" y="4476"/>
                </a:cubicBezTo>
                <a:cubicBezTo>
                  <a:pt x="10223" y="5117"/>
                  <a:pt x="11328" y="5797"/>
                  <a:pt x="13000" y="5797"/>
                </a:cubicBezTo>
                <a:cubicBezTo>
                  <a:pt x="13475" y="5797"/>
                  <a:pt x="13996" y="5742"/>
                  <a:pt x="14542" y="5616"/>
                </a:cubicBezTo>
                <a:cubicBezTo>
                  <a:pt x="15350" y="5410"/>
                  <a:pt x="15572" y="4650"/>
                  <a:pt x="15144" y="4302"/>
                </a:cubicBezTo>
                <a:lnTo>
                  <a:pt x="15144" y="4302"/>
                </a:lnTo>
                <a:cubicBezTo>
                  <a:pt x="15276" y="4329"/>
                  <a:pt x="15413" y="4342"/>
                  <a:pt x="15552" y="4342"/>
                </a:cubicBezTo>
                <a:cubicBezTo>
                  <a:pt x="16047" y="4342"/>
                  <a:pt x="16574" y="4183"/>
                  <a:pt x="17044" y="3985"/>
                </a:cubicBezTo>
                <a:cubicBezTo>
                  <a:pt x="17742" y="3695"/>
                  <a:pt x="18474" y="3318"/>
                  <a:pt x="19220" y="3318"/>
                </a:cubicBezTo>
                <a:cubicBezTo>
                  <a:pt x="19370" y="3318"/>
                  <a:pt x="19521" y="3333"/>
                  <a:pt x="19673" y="3368"/>
                </a:cubicBezTo>
                <a:cubicBezTo>
                  <a:pt x="19892" y="3420"/>
                  <a:pt x="20242" y="3582"/>
                  <a:pt x="20564" y="3582"/>
                </a:cubicBezTo>
                <a:cubicBezTo>
                  <a:pt x="20730" y="3582"/>
                  <a:pt x="20889" y="3539"/>
                  <a:pt x="21018" y="3415"/>
                </a:cubicBezTo>
                <a:cubicBezTo>
                  <a:pt x="21193" y="3241"/>
                  <a:pt x="21177" y="2940"/>
                  <a:pt x="20971" y="2798"/>
                </a:cubicBezTo>
                <a:cubicBezTo>
                  <a:pt x="20882" y="2766"/>
                  <a:pt x="20783" y="2753"/>
                  <a:pt x="20673" y="2753"/>
                </a:cubicBezTo>
                <a:cubicBezTo>
                  <a:pt x="20066" y="2753"/>
                  <a:pt x="19125" y="3154"/>
                  <a:pt x="17824" y="3154"/>
                </a:cubicBezTo>
                <a:cubicBezTo>
                  <a:pt x="16858" y="3154"/>
                  <a:pt x="15694" y="2933"/>
                  <a:pt x="14321" y="2164"/>
                </a:cubicBezTo>
                <a:cubicBezTo>
                  <a:pt x="13997" y="1980"/>
                  <a:pt x="13556" y="1881"/>
                  <a:pt x="13117" y="1881"/>
                </a:cubicBezTo>
                <a:cubicBezTo>
                  <a:pt x="12612" y="1881"/>
                  <a:pt x="12109" y="2011"/>
                  <a:pt x="11787" y="2291"/>
                </a:cubicBezTo>
                <a:cubicBezTo>
                  <a:pt x="12609" y="1302"/>
                  <a:pt x="11775" y="0"/>
                  <a:pt x="107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7"/>
          <p:cNvSpPr/>
          <p:nvPr/>
        </p:nvSpPr>
        <p:spPr>
          <a:xfrm>
            <a:off x="-202424" y="2300649"/>
            <a:ext cx="821551" cy="224518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7"/>
          <p:cNvSpPr/>
          <p:nvPr/>
        </p:nvSpPr>
        <p:spPr>
          <a:xfrm>
            <a:off x="230200" y="294724"/>
            <a:ext cx="486571" cy="13298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7"/>
          <p:cNvSpPr/>
          <p:nvPr/>
        </p:nvSpPr>
        <p:spPr>
          <a:xfrm>
            <a:off x="8393450" y="225425"/>
            <a:ext cx="607125" cy="165933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AND_TWO_COLUMNS_1_2_2_2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8"/>
          <p:cNvSpPr txBox="1">
            <a:spLocks noGrp="1"/>
          </p:cNvSpPr>
          <p:nvPr>
            <p:ph type="title"/>
          </p:nvPr>
        </p:nvSpPr>
        <p:spPr>
          <a:xfrm>
            <a:off x="710400" y="539500"/>
            <a:ext cx="7729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8"/>
          <p:cNvSpPr/>
          <p:nvPr/>
        </p:nvSpPr>
        <p:spPr>
          <a:xfrm rot="2202364">
            <a:off x="7740260" y="4818533"/>
            <a:ext cx="807822" cy="293404"/>
          </a:xfrm>
          <a:custGeom>
            <a:avLst/>
            <a:gdLst/>
            <a:ahLst/>
            <a:cxnLst/>
            <a:rect l="l" t="t" r="r" b="b"/>
            <a:pathLst>
              <a:path w="68953" h="25044" extrusionOk="0">
                <a:moveTo>
                  <a:pt x="68952" y="1"/>
                </a:moveTo>
                <a:lnTo>
                  <a:pt x="68952" y="1"/>
                </a:lnTo>
                <a:cubicBezTo>
                  <a:pt x="67128" y="2654"/>
                  <a:pt x="65096" y="5183"/>
                  <a:pt x="62857" y="7547"/>
                </a:cubicBezTo>
                <a:cubicBezTo>
                  <a:pt x="60619" y="9910"/>
                  <a:pt x="58172" y="12025"/>
                  <a:pt x="55602" y="13973"/>
                </a:cubicBezTo>
                <a:cubicBezTo>
                  <a:pt x="52990" y="15839"/>
                  <a:pt x="50212" y="17415"/>
                  <a:pt x="47268" y="18659"/>
                </a:cubicBezTo>
                <a:cubicBezTo>
                  <a:pt x="44241" y="19861"/>
                  <a:pt x="41131" y="20649"/>
                  <a:pt x="37939" y="20981"/>
                </a:cubicBezTo>
                <a:cubicBezTo>
                  <a:pt x="36342" y="21188"/>
                  <a:pt x="34736" y="21291"/>
                  <a:pt x="33129" y="21291"/>
                </a:cubicBezTo>
                <a:cubicBezTo>
                  <a:pt x="31523" y="21291"/>
                  <a:pt x="29916" y="21188"/>
                  <a:pt x="28320" y="20981"/>
                </a:cubicBezTo>
                <a:cubicBezTo>
                  <a:pt x="26744" y="20773"/>
                  <a:pt x="25168" y="20442"/>
                  <a:pt x="23593" y="20110"/>
                </a:cubicBezTo>
                <a:cubicBezTo>
                  <a:pt x="21976" y="19737"/>
                  <a:pt x="20359" y="19446"/>
                  <a:pt x="18700" y="19322"/>
                </a:cubicBezTo>
                <a:cubicBezTo>
                  <a:pt x="18382" y="19299"/>
                  <a:pt x="18064" y="19287"/>
                  <a:pt x="17749" y="19287"/>
                </a:cubicBezTo>
                <a:cubicBezTo>
                  <a:pt x="16380" y="19287"/>
                  <a:pt x="15039" y="19506"/>
                  <a:pt x="13725" y="19944"/>
                </a:cubicBezTo>
                <a:cubicBezTo>
                  <a:pt x="12937" y="20193"/>
                  <a:pt x="12191" y="20483"/>
                  <a:pt x="11403" y="20815"/>
                </a:cubicBezTo>
                <a:lnTo>
                  <a:pt x="9164" y="21685"/>
                </a:lnTo>
                <a:cubicBezTo>
                  <a:pt x="6137" y="22888"/>
                  <a:pt x="3069" y="24007"/>
                  <a:pt x="1" y="25044"/>
                </a:cubicBezTo>
                <a:cubicBezTo>
                  <a:pt x="3152" y="24256"/>
                  <a:pt x="6262" y="23219"/>
                  <a:pt x="9330" y="22224"/>
                </a:cubicBezTo>
                <a:lnTo>
                  <a:pt x="11652" y="21437"/>
                </a:lnTo>
                <a:cubicBezTo>
                  <a:pt x="12440" y="21188"/>
                  <a:pt x="13227" y="20898"/>
                  <a:pt x="13974" y="20690"/>
                </a:cubicBezTo>
                <a:cubicBezTo>
                  <a:pt x="15108" y="20344"/>
                  <a:pt x="16289" y="20189"/>
                  <a:pt x="17482" y="20189"/>
                </a:cubicBezTo>
                <a:cubicBezTo>
                  <a:pt x="17860" y="20189"/>
                  <a:pt x="18239" y="20204"/>
                  <a:pt x="18617" y="20234"/>
                </a:cubicBezTo>
                <a:cubicBezTo>
                  <a:pt x="21769" y="20566"/>
                  <a:pt x="24920" y="21602"/>
                  <a:pt x="28154" y="22059"/>
                </a:cubicBezTo>
                <a:cubicBezTo>
                  <a:pt x="29827" y="22313"/>
                  <a:pt x="31522" y="22437"/>
                  <a:pt x="33217" y="22437"/>
                </a:cubicBezTo>
                <a:cubicBezTo>
                  <a:pt x="34839" y="22437"/>
                  <a:pt x="36461" y="22323"/>
                  <a:pt x="38063" y="22100"/>
                </a:cubicBezTo>
                <a:lnTo>
                  <a:pt x="39266" y="21976"/>
                </a:lnTo>
                <a:cubicBezTo>
                  <a:pt x="39680" y="21893"/>
                  <a:pt x="40095" y="21810"/>
                  <a:pt x="40509" y="21727"/>
                </a:cubicBezTo>
                <a:lnTo>
                  <a:pt x="41712" y="21520"/>
                </a:lnTo>
                <a:cubicBezTo>
                  <a:pt x="42126" y="21437"/>
                  <a:pt x="42500" y="21354"/>
                  <a:pt x="42914" y="21229"/>
                </a:cubicBezTo>
                <a:lnTo>
                  <a:pt x="45319" y="20566"/>
                </a:lnTo>
                <a:cubicBezTo>
                  <a:pt x="46107" y="20317"/>
                  <a:pt x="46853" y="19985"/>
                  <a:pt x="47641" y="19695"/>
                </a:cubicBezTo>
                <a:cubicBezTo>
                  <a:pt x="50668" y="18368"/>
                  <a:pt x="53529" y="16710"/>
                  <a:pt x="56141" y="14720"/>
                </a:cubicBezTo>
                <a:cubicBezTo>
                  <a:pt x="61282" y="10656"/>
                  <a:pt x="65635" y="5640"/>
                  <a:pt x="689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8"/>
          <p:cNvSpPr/>
          <p:nvPr/>
        </p:nvSpPr>
        <p:spPr>
          <a:xfrm rot="2202364">
            <a:off x="7534700" y="4746913"/>
            <a:ext cx="294377" cy="89659"/>
          </a:xfrm>
          <a:custGeom>
            <a:avLst/>
            <a:gdLst/>
            <a:ahLst/>
            <a:cxnLst/>
            <a:rect l="l" t="t" r="r" b="b"/>
            <a:pathLst>
              <a:path w="25127" h="7653" extrusionOk="0">
                <a:moveTo>
                  <a:pt x="25127" y="2312"/>
                </a:moveTo>
                <a:lnTo>
                  <a:pt x="25127" y="2312"/>
                </a:lnTo>
                <a:cubicBezTo>
                  <a:pt x="25124" y="2314"/>
                  <a:pt x="25121" y="2316"/>
                  <a:pt x="25118" y="2318"/>
                </a:cubicBezTo>
                <a:lnTo>
                  <a:pt x="25118" y="2318"/>
                </a:lnTo>
                <a:cubicBezTo>
                  <a:pt x="25124" y="2314"/>
                  <a:pt x="25127" y="2312"/>
                  <a:pt x="25127" y="2312"/>
                </a:cubicBezTo>
                <a:close/>
                <a:moveTo>
                  <a:pt x="25118" y="2318"/>
                </a:moveTo>
                <a:lnTo>
                  <a:pt x="25118" y="2318"/>
                </a:lnTo>
                <a:cubicBezTo>
                  <a:pt x="25105" y="2327"/>
                  <a:pt x="25080" y="2344"/>
                  <a:pt x="25042" y="2369"/>
                </a:cubicBezTo>
                <a:lnTo>
                  <a:pt x="25042" y="2369"/>
                </a:lnTo>
                <a:cubicBezTo>
                  <a:pt x="25068" y="2352"/>
                  <a:pt x="25093" y="2335"/>
                  <a:pt x="25118" y="2318"/>
                </a:cubicBezTo>
                <a:close/>
                <a:moveTo>
                  <a:pt x="7774" y="1"/>
                </a:moveTo>
                <a:cubicBezTo>
                  <a:pt x="6201" y="1"/>
                  <a:pt x="4708" y="423"/>
                  <a:pt x="3359" y="1566"/>
                </a:cubicBezTo>
                <a:cubicBezTo>
                  <a:pt x="1" y="4385"/>
                  <a:pt x="2364" y="7163"/>
                  <a:pt x="6137" y="7536"/>
                </a:cubicBezTo>
                <a:cubicBezTo>
                  <a:pt x="6892" y="7615"/>
                  <a:pt x="7642" y="7652"/>
                  <a:pt x="8384" y="7652"/>
                </a:cubicBezTo>
                <a:cubicBezTo>
                  <a:pt x="16803" y="7652"/>
                  <a:pt x="24178" y="2940"/>
                  <a:pt x="25042" y="2369"/>
                </a:cubicBezTo>
                <a:lnTo>
                  <a:pt x="25042" y="2369"/>
                </a:lnTo>
                <a:cubicBezTo>
                  <a:pt x="23973" y="3072"/>
                  <a:pt x="22807" y="3346"/>
                  <a:pt x="21578" y="3346"/>
                </a:cubicBezTo>
                <a:cubicBezTo>
                  <a:pt x="17279" y="3346"/>
                  <a:pt x="12206" y="1"/>
                  <a:pt x="77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8"/>
          <p:cNvSpPr/>
          <p:nvPr/>
        </p:nvSpPr>
        <p:spPr>
          <a:xfrm rot="2202364">
            <a:off x="7604766" y="4834274"/>
            <a:ext cx="348456" cy="205959"/>
          </a:xfrm>
          <a:custGeom>
            <a:avLst/>
            <a:gdLst/>
            <a:ahLst/>
            <a:cxnLst/>
            <a:rect l="l" t="t" r="r" b="b"/>
            <a:pathLst>
              <a:path w="29743" h="17580" extrusionOk="0">
                <a:moveTo>
                  <a:pt x="29327" y="1"/>
                </a:moveTo>
                <a:cubicBezTo>
                  <a:pt x="23652" y="1"/>
                  <a:pt x="0" y="14772"/>
                  <a:pt x="2585" y="17074"/>
                </a:cubicBezTo>
                <a:cubicBezTo>
                  <a:pt x="2989" y="17422"/>
                  <a:pt x="3524" y="17579"/>
                  <a:pt x="4154" y="17579"/>
                </a:cubicBezTo>
                <a:cubicBezTo>
                  <a:pt x="7724" y="17579"/>
                  <a:pt x="14352" y="12534"/>
                  <a:pt x="17594" y="8657"/>
                </a:cubicBezTo>
                <a:cubicBezTo>
                  <a:pt x="21367" y="4096"/>
                  <a:pt x="29742" y="33"/>
                  <a:pt x="29742" y="33"/>
                </a:cubicBezTo>
                <a:cubicBezTo>
                  <a:pt x="29617" y="11"/>
                  <a:pt x="29479" y="1"/>
                  <a:pt x="293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8"/>
          <p:cNvSpPr/>
          <p:nvPr/>
        </p:nvSpPr>
        <p:spPr>
          <a:xfrm rot="2202364">
            <a:off x="7777583" y="4770903"/>
            <a:ext cx="201039" cy="90772"/>
          </a:xfrm>
          <a:custGeom>
            <a:avLst/>
            <a:gdLst/>
            <a:ahLst/>
            <a:cxnLst/>
            <a:rect l="l" t="t" r="r" b="b"/>
            <a:pathLst>
              <a:path w="17160" h="7748" extrusionOk="0">
                <a:moveTo>
                  <a:pt x="1327" y="1"/>
                </a:moveTo>
                <a:cubicBezTo>
                  <a:pt x="435" y="1"/>
                  <a:pt x="0" y="429"/>
                  <a:pt x="284" y="1486"/>
                </a:cubicBezTo>
                <a:cubicBezTo>
                  <a:pt x="1777" y="7042"/>
                  <a:pt x="17159" y="7747"/>
                  <a:pt x="17159" y="7747"/>
                </a:cubicBezTo>
                <a:cubicBezTo>
                  <a:pt x="17159" y="7747"/>
                  <a:pt x="5118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8"/>
          <p:cNvSpPr/>
          <p:nvPr/>
        </p:nvSpPr>
        <p:spPr>
          <a:xfrm rot="2202364">
            <a:off x="7718666" y="4945636"/>
            <a:ext cx="371910" cy="216433"/>
          </a:xfrm>
          <a:custGeom>
            <a:avLst/>
            <a:gdLst/>
            <a:ahLst/>
            <a:cxnLst/>
            <a:rect l="l" t="t" r="r" b="b"/>
            <a:pathLst>
              <a:path w="31745" h="18474" extrusionOk="0">
                <a:moveTo>
                  <a:pt x="30735" y="0"/>
                </a:moveTo>
                <a:cubicBezTo>
                  <a:pt x="21509" y="0"/>
                  <a:pt x="0" y="15498"/>
                  <a:pt x="2555" y="17734"/>
                </a:cubicBezTo>
                <a:cubicBezTo>
                  <a:pt x="3114" y="18232"/>
                  <a:pt x="3865" y="18474"/>
                  <a:pt x="4755" y="18474"/>
                </a:cubicBezTo>
                <a:cubicBezTo>
                  <a:pt x="8092" y="18474"/>
                  <a:pt x="13397" y="15073"/>
                  <a:pt x="17979" y="8985"/>
                </a:cubicBezTo>
                <a:cubicBezTo>
                  <a:pt x="21338" y="4466"/>
                  <a:pt x="26230" y="1273"/>
                  <a:pt x="31745" y="71"/>
                </a:cubicBezTo>
                <a:cubicBezTo>
                  <a:pt x="31428" y="23"/>
                  <a:pt x="31090" y="0"/>
                  <a:pt x="307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18"/>
          <p:cNvSpPr/>
          <p:nvPr/>
        </p:nvSpPr>
        <p:spPr>
          <a:xfrm rot="2202364">
            <a:off x="7934768" y="4882573"/>
            <a:ext cx="322892" cy="144628"/>
          </a:xfrm>
          <a:custGeom>
            <a:avLst/>
            <a:gdLst/>
            <a:ahLst/>
            <a:cxnLst/>
            <a:rect l="l" t="t" r="r" b="b"/>
            <a:pathLst>
              <a:path w="27561" h="12345" extrusionOk="0">
                <a:moveTo>
                  <a:pt x="4252" y="0"/>
                </a:moveTo>
                <a:cubicBezTo>
                  <a:pt x="1748" y="0"/>
                  <a:pt x="0" y="4595"/>
                  <a:pt x="6373" y="8662"/>
                </a:cubicBezTo>
                <a:cubicBezTo>
                  <a:pt x="11255" y="11769"/>
                  <a:pt x="18389" y="12344"/>
                  <a:pt x="23003" y="12344"/>
                </a:cubicBezTo>
                <a:cubicBezTo>
                  <a:pt x="25717" y="12344"/>
                  <a:pt x="27560" y="12145"/>
                  <a:pt x="27560" y="12145"/>
                </a:cubicBezTo>
                <a:lnTo>
                  <a:pt x="27560" y="12145"/>
                </a:lnTo>
                <a:cubicBezTo>
                  <a:pt x="27424" y="12149"/>
                  <a:pt x="27287" y="12150"/>
                  <a:pt x="27151" y="12150"/>
                </a:cubicBezTo>
                <a:cubicBezTo>
                  <a:pt x="17413" y="12150"/>
                  <a:pt x="8944" y="3483"/>
                  <a:pt x="5959" y="743"/>
                </a:cubicBezTo>
                <a:cubicBezTo>
                  <a:pt x="5406" y="229"/>
                  <a:pt x="4810" y="0"/>
                  <a:pt x="4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18"/>
          <p:cNvSpPr/>
          <p:nvPr/>
        </p:nvSpPr>
        <p:spPr>
          <a:xfrm rot="2202364">
            <a:off x="8151011" y="5001947"/>
            <a:ext cx="234944" cy="68677"/>
          </a:xfrm>
          <a:custGeom>
            <a:avLst/>
            <a:gdLst/>
            <a:ahLst/>
            <a:cxnLst/>
            <a:rect l="l" t="t" r="r" b="b"/>
            <a:pathLst>
              <a:path w="20054" h="5862" extrusionOk="0">
                <a:moveTo>
                  <a:pt x="1757" y="0"/>
                </a:moveTo>
                <a:cubicBezTo>
                  <a:pt x="634" y="0"/>
                  <a:pt x="1" y="327"/>
                  <a:pt x="151" y="1135"/>
                </a:cubicBezTo>
                <a:cubicBezTo>
                  <a:pt x="981" y="5364"/>
                  <a:pt x="20053" y="5861"/>
                  <a:pt x="20053" y="5861"/>
                </a:cubicBezTo>
                <a:cubicBezTo>
                  <a:pt x="20053" y="5861"/>
                  <a:pt x="6513" y="0"/>
                  <a:pt x="17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8"/>
          <p:cNvSpPr/>
          <p:nvPr/>
        </p:nvSpPr>
        <p:spPr>
          <a:xfrm>
            <a:off x="8343750" y="4195239"/>
            <a:ext cx="157764" cy="943041"/>
          </a:xfrm>
          <a:custGeom>
            <a:avLst/>
            <a:gdLst/>
            <a:ahLst/>
            <a:cxnLst/>
            <a:rect l="l" t="t" r="r" b="b"/>
            <a:pathLst>
              <a:path w="8322" h="49745" extrusionOk="0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8"/>
          <p:cNvSpPr/>
          <p:nvPr/>
        </p:nvSpPr>
        <p:spPr>
          <a:xfrm>
            <a:off x="8388566" y="4533445"/>
            <a:ext cx="68721" cy="266618"/>
          </a:xfrm>
          <a:custGeom>
            <a:avLst/>
            <a:gdLst/>
            <a:ahLst/>
            <a:cxnLst/>
            <a:rect l="l" t="t" r="r" b="b"/>
            <a:pathLst>
              <a:path w="3625" h="14064" extrusionOk="0">
                <a:moveTo>
                  <a:pt x="1813" y="1"/>
                </a:moveTo>
                <a:cubicBezTo>
                  <a:pt x="799" y="1"/>
                  <a:pt x="1" y="3163"/>
                  <a:pt x="1" y="7032"/>
                </a:cubicBezTo>
                <a:cubicBezTo>
                  <a:pt x="1" y="10932"/>
                  <a:pt x="799" y="14064"/>
                  <a:pt x="1813" y="14064"/>
                </a:cubicBezTo>
                <a:cubicBezTo>
                  <a:pt x="2795" y="14064"/>
                  <a:pt x="3624" y="10932"/>
                  <a:pt x="3624" y="7032"/>
                </a:cubicBezTo>
                <a:cubicBezTo>
                  <a:pt x="3624" y="3163"/>
                  <a:pt x="2795" y="1"/>
                  <a:pt x="18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8"/>
          <p:cNvSpPr/>
          <p:nvPr/>
        </p:nvSpPr>
        <p:spPr>
          <a:xfrm>
            <a:off x="8342593" y="4244718"/>
            <a:ext cx="160684" cy="25043"/>
          </a:xfrm>
          <a:custGeom>
            <a:avLst/>
            <a:gdLst/>
            <a:ahLst/>
            <a:cxnLst/>
            <a:rect l="l" t="t" r="r" b="b"/>
            <a:pathLst>
              <a:path w="8476" h="1321" extrusionOk="0">
                <a:moveTo>
                  <a:pt x="0" y="0"/>
                </a:moveTo>
                <a:lnTo>
                  <a:pt x="0" y="1321"/>
                </a:lnTo>
                <a:lnTo>
                  <a:pt x="8475" y="1321"/>
                </a:lnTo>
                <a:lnTo>
                  <a:pt x="8475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8"/>
          <p:cNvSpPr/>
          <p:nvPr/>
        </p:nvSpPr>
        <p:spPr>
          <a:xfrm>
            <a:off x="8342593" y="5056774"/>
            <a:ext cx="160684" cy="24455"/>
          </a:xfrm>
          <a:custGeom>
            <a:avLst/>
            <a:gdLst/>
            <a:ahLst/>
            <a:cxnLst/>
            <a:rect l="l" t="t" r="r" b="b"/>
            <a:pathLst>
              <a:path w="8476" h="1290" extrusionOk="0">
                <a:moveTo>
                  <a:pt x="0" y="0"/>
                </a:moveTo>
                <a:lnTo>
                  <a:pt x="0" y="1290"/>
                </a:lnTo>
                <a:lnTo>
                  <a:pt x="8475" y="1290"/>
                </a:lnTo>
                <a:lnTo>
                  <a:pt x="8475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8"/>
          <p:cNvSpPr/>
          <p:nvPr/>
        </p:nvSpPr>
        <p:spPr>
          <a:xfrm>
            <a:off x="8342593" y="4281383"/>
            <a:ext cx="160684" cy="13422"/>
          </a:xfrm>
          <a:custGeom>
            <a:avLst/>
            <a:gdLst/>
            <a:ahLst/>
            <a:cxnLst/>
            <a:rect l="l" t="t" r="r" b="b"/>
            <a:pathLst>
              <a:path w="8476" h="708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8"/>
          <p:cNvSpPr/>
          <p:nvPr/>
        </p:nvSpPr>
        <p:spPr>
          <a:xfrm>
            <a:off x="8342593" y="5028831"/>
            <a:ext cx="160684" cy="13403"/>
          </a:xfrm>
          <a:custGeom>
            <a:avLst/>
            <a:gdLst/>
            <a:ahLst/>
            <a:cxnLst/>
            <a:rect l="l" t="t" r="r" b="b"/>
            <a:pathLst>
              <a:path w="8476" h="707" extrusionOk="0">
                <a:moveTo>
                  <a:pt x="0" y="0"/>
                </a:moveTo>
                <a:lnTo>
                  <a:pt x="0" y="707"/>
                </a:lnTo>
                <a:lnTo>
                  <a:pt x="8475" y="707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8"/>
          <p:cNvSpPr/>
          <p:nvPr/>
        </p:nvSpPr>
        <p:spPr>
          <a:xfrm>
            <a:off x="8509649" y="4195239"/>
            <a:ext cx="157783" cy="943041"/>
          </a:xfrm>
          <a:custGeom>
            <a:avLst/>
            <a:gdLst/>
            <a:ahLst/>
            <a:cxnLst/>
            <a:rect l="l" t="t" r="r" b="b"/>
            <a:pathLst>
              <a:path w="8323" h="49745" extrusionOk="0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8"/>
          <p:cNvSpPr/>
          <p:nvPr/>
        </p:nvSpPr>
        <p:spPr>
          <a:xfrm>
            <a:off x="8508493" y="4269743"/>
            <a:ext cx="160684" cy="25062"/>
          </a:xfrm>
          <a:custGeom>
            <a:avLst/>
            <a:gdLst/>
            <a:ahLst/>
            <a:cxnLst/>
            <a:rect l="l" t="t" r="r" b="b"/>
            <a:pathLst>
              <a:path w="8476" h="1322" extrusionOk="0">
                <a:moveTo>
                  <a:pt x="0" y="1"/>
                </a:moveTo>
                <a:lnTo>
                  <a:pt x="0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8"/>
          <p:cNvSpPr/>
          <p:nvPr/>
        </p:nvSpPr>
        <p:spPr>
          <a:xfrm>
            <a:off x="8508493" y="4633580"/>
            <a:ext cx="160684" cy="25043"/>
          </a:xfrm>
          <a:custGeom>
            <a:avLst/>
            <a:gdLst/>
            <a:ahLst/>
            <a:cxnLst/>
            <a:rect l="l" t="t" r="r" b="b"/>
            <a:pathLst>
              <a:path w="8476" h="1321" extrusionOk="0">
                <a:moveTo>
                  <a:pt x="0" y="0"/>
                </a:moveTo>
                <a:lnTo>
                  <a:pt x="0" y="1320"/>
                </a:lnTo>
                <a:lnTo>
                  <a:pt x="8475" y="1320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8"/>
          <p:cNvSpPr/>
          <p:nvPr/>
        </p:nvSpPr>
        <p:spPr>
          <a:xfrm>
            <a:off x="8508493" y="4306426"/>
            <a:ext cx="160684" cy="13403"/>
          </a:xfrm>
          <a:custGeom>
            <a:avLst/>
            <a:gdLst/>
            <a:ahLst/>
            <a:cxnLst/>
            <a:rect l="l" t="t" r="r" b="b"/>
            <a:pathLst>
              <a:path w="8476" h="707" extrusionOk="0">
                <a:moveTo>
                  <a:pt x="0" y="0"/>
                </a:moveTo>
                <a:lnTo>
                  <a:pt x="0" y="707"/>
                </a:lnTo>
                <a:lnTo>
                  <a:pt x="8475" y="707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8"/>
          <p:cNvSpPr/>
          <p:nvPr/>
        </p:nvSpPr>
        <p:spPr>
          <a:xfrm>
            <a:off x="8508493" y="4241799"/>
            <a:ext cx="160684" cy="13422"/>
          </a:xfrm>
          <a:custGeom>
            <a:avLst/>
            <a:gdLst/>
            <a:ahLst/>
            <a:cxnLst/>
            <a:rect l="l" t="t" r="r" b="b"/>
            <a:pathLst>
              <a:path w="8476" h="708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8"/>
          <p:cNvSpPr/>
          <p:nvPr/>
        </p:nvSpPr>
        <p:spPr>
          <a:xfrm>
            <a:off x="8508493" y="4606205"/>
            <a:ext cx="160684" cy="13422"/>
          </a:xfrm>
          <a:custGeom>
            <a:avLst/>
            <a:gdLst/>
            <a:ahLst/>
            <a:cxnLst/>
            <a:rect l="l" t="t" r="r" b="b"/>
            <a:pathLst>
              <a:path w="8476" h="708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8"/>
          <p:cNvSpPr/>
          <p:nvPr/>
        </p:nvSpPr>
        <p:spPr>
          <a:xfrm>
            <a:off x="8508493" y="4673733"/>
            <a:ext cx="160684" cy="13403"/>
          </a:xfrm>
          <a:custGeom>
            <a:avLst/>
            <a:gdLst/>
            <a:ahLst/>
            <a:cxnLst/>
            <a:rect l="l" t="t" r="r" b="b"/>
            <a:pathLst>
              <a:path w="8476" h="707" extrusionOk="0">
                <a:moveTo>
                  <a:pt x="0" y="1"/>
                </a:moveTo>
                <a:lnTo>
                  <a:pt x="0" y="707"/>
                </a:lnTo>
                <a:lnTo>
                  <a:pt x="8475" y="707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8"/>
          <p:cNvSpPr/>
          <p:nvPr/>
        </p:nvSpPr>
        <p:spPr>
          <a:xfrm>
            <a:off x="8676136" y="4195239"/>
            <a:ext cx="157783" cy="943041"/>
          </a:xfrm>
          <a:custGeom>
            <a:avLst/>
            <a:gdLst/>
            <a:ahLst/>
            <a:cxnLst/>
            <a:rect l="l" t="t" r="r" b="b"/>
            <a:pathLst>
              <a:path w="8323" h="49745" extrusionOk="0">
                <a:moveTo>
                  <a:pt x="1" y="0"/>
                </a:moveTo>
                <a:lnTo>
                  <a:pt x="1" y="49744"/>
                </a:lnTo>
                <a:lnTo>
                  <a:pt x="8322" y="49744"/>
                </a:lnTo>
                <a:lnTo>
                  <a:pt x="83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8"/>
          <p:cNvSpPr/>
          <p:nvPr/>
        </p:nvSpPr>
        <p:spPr>
          <a:xfrm>
            <a:off x="8674392" y="4248207"/>
            <a:ext cx="160684" cy="25062"/>
          </a:xfrm>
          <a:custGeom>
            <a:avLst/>
            <a:gdLst/>
            <a:ahLst/>
            <a:cxnLst/>
            <a:rect l="l" t="t" r="r" b="b"/>
            <a:pathLst>
              <a:path w="8476" h="1322" extrusionOk="0">
                <a:moveTo>
                  <a:pt x="1" y="1"/>
                </a:moveTo>
                <a:lnTo>
                  <a:pt x="1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8"/>
          <p:cNvSpPr/>
          <p:nvPr/>
        </p:nvSpPr>
        <p:spPr>
          <a:xfrm>
            <a:off x="8674392" y="4348910"/>
            <a:ext cx="160684" cy="25062"/>
          </a:xfrm>
          <a:custGeom>
            <a:avLst/>
            <a:gdLst/>
            <a:ahLst/>
            <a:cxnLst/>
            <a:rect l="l" t="t" r="r" b="b"/>
            <a:pathLst>
              <a:path w="8476" h="1322" extrusionOk="0">
                <a:moveTo>
                  <a:pt x="1" y="1"/>
                </a:moveTo>
                <a:lnTo>
                  <a:pt x="1" y="1321"/>
                </a:lnTo>
                <a:lnTo>
                  <a:pt x="8475" y="1321"/>
                </a:lnTo>
                <a:lnTo>
                  <a:pt x="84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8"/>
          <p:cNvSpPr/>
          <p:nvPr/>
        </p:nvSpPr>
        <p:spPr>
          <a:xfrm>
            <a:off x="8674392" y="4286634"/>
            <a:ext cx="160684" cy="48910"/>
          </a:xfrm>
          <a:custGeom>
            <a:avLst/>
            <a:gdLst/>
            <a:ahLst/>
            <a:cxnLst/>
            <a:rect l="l" t="t" r="r" b="b"/>
            <a:pathLst>
              <a:path w="8476" h="2580" extrusionOk="0">
                <a:moveTo>
                  <a:pt x="1" y="0"/>
                </a:moveTo>
                <a:lnTo>
                  <a:pt x="1" y="2580"/>
                </a:lnTo>
                <a:lnTo>
                  <a:pt x="8475" y="2580"/>
                </a:lnTo>
                <a:lnTo>
                  <a:pt x="84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8"/>
          <p:cNvSpPr/>
          <p:nvPr/>
        </p:nvSpPr>
        <p:spPr>
          <a:xfrm>
            <a:off x="8714564" y="4875159"/>
            <a:ext cx="85005" cy="218883"/>
          </a:xfrm>
          <a:custGeom>
            <a:avLst/>
            <a:gdLst/>
            <a:ahLst/>
            <a:cxnLst/>
            <a:rect l="l" t="t" r="r" b="b"/>
            <a:pathLst>
              <a:path w="4484" h="11546" extrusionOk="0">
                <a:moveTo>
                  <a:pt x="2119" y="0"/>
                </a:moveTo>
                <a:cubicBezTo>
                  <a:pt x="952" y="0"/>
                  <a:pt x="0" y="952"/>
                  <a:pt x="0" y="2119"/>
                </a:cubicBezTo>
                <a:lnTo>
                  <a:pt x="0" y="9427"/>
                </a:lnTo>
                <a:cubicBezTo>
                  <a:pt x="0" y="10594"/>
                  <a:pt x="952" y="11545"/>
                  <a:pt x="2119" y="11545"/>
                </a:cubicBezTo>
                <a:lnTo>
                  <a:pt x="2365" y="11545"/>
                </a:lnTo>
                <a:cubicBezTo>
                  <a:pt x="3531" y="11545"/>
                  <a:pt x="4483" y="10594"/>
                  <a:pt x="4483" y="9427"/>
                </a:cubicBezTo>
                <a:lnTo>
                  <a:pt x="4483" y="2119"/>
                </a:lnTo>
                <a:cubicBezTo>
                  <a:pt x="4483" y="952"/>
                  <a:pt x="3531" y="0"/>
                  <a:pt x="23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8"/>
          <p:cNvSpPr/>
          <p:nvPr/>
        </p:nvSpPr>
        <p:spPr>
          <a:xfrm>
            <a:off x="8848443" y="4190575"/>
            <a:ext cx="310277" cy="952937"/>
          </a:xfrm>
          <a:custGeom>
            <a:avLst/>
            <a:gdLst/>
            <a:ahLst/>
            <a:cxnLst/>
            <a:rect l="l" t="t" r="r" b="b"/>
            <a:pathLst>
              <a:path w="16367" h="50267" extrusionOk="0">
                <a:moveTo>
                  <a:pt x="8261" y="1"/>
                </a:moveTo>
                <a:lnTo>
                  <a:pt x="1" y="1045"/>
                </a:lnTo>
                <a:lnTo>
                  <a:pt x="8107" y="50266"/>
                </a:lnTo>
                <a:lnTo>
                  <a:pt x="16367" y="49222"/>
                </a:lnTo>
                <a:lnTo>
                  <a:pt x="82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8"/>
          <p:cNvSpPr/>
          <p:nvPr/>
        </p:nvSpPr>
        <p:spPr>
          <a:xfrm>
            <a:off x="8872311" y="4216775"/>
            <a:ext cx="261974" cy="900538"/>
          </a:xfrm>
          <a:custGeom>
            <a:avLst/>
            <a:gdLst/>
            <a:ahLst/>
            <a:cxnLst/>
            <a:rect l="l" t="t" r="r" b="b"/>
            <a:pathLst>
              <a:path w="13819" h="47503" fill="none" extrusionOk="0">
                <a:moveTo>
                  <a:pt x="13818" y="46735"/>
                </a:moveTo>
                <a:lnTo>
                  <a:pt x="7708" y="47503"/>
                </a:lnTo>
                <a:lnTo>
                  <a:pt x="1" y="768"/>
                </a:lnTo>
                <a:lnTo>
                  <a:pt x="6142" y="1"/>
                </a:lnTo>
                <a:close/>
              </a:path>
            </a:pathLst>
          </a:custGeom>
          <a:noFill/>
          <a:ln w="9975" cap="flat" cmpd="sng">
            <a:solidFill>
              <a:srgbClr val="FFE18D"/>
            </a:solidFill>
            <a:prstDash val="solid"/>
            <a:miter lim="307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8"/>
          <p:cNvSpPr/>
          <p:nvPr/>
        </p:nvSpPr>
        <p:spPr>
          <a:xfrm>
            <a:off x="8854263" y="4231903"/>
            <a:ext cx="160684" cy="31469"/>
          </a:xfrm>
          <a:custGeom>
            <a:avLst/>
            <a:gdLst/>
            <a:ahLst/>
            <a:cxnLst/>
            <a:rect l="l" t="t" r="r" b="b"/>
            <a:pathLst>
              <a:path w="8476" h="1660" extrusionOk="0">
                <a:moveTo>
                  <a:pt x="8383" y="1"/>
                </a:moveTo>
                <a:lnTo>
                  <a:pt x="1" y="1076"/>
                </a:lnTo>
                <a:lnTo>
                  <a:pt x="93" y="1659"/>
                </a:lnTo>
                <a:lnTo>
                  <a:pt x="8476" y="584"/>
                </a:lnTo>
                <a:lnTo>
                  <a:pt x="8383" y="1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8"/>
          <p:cNvSpPr/>
          <p:nvPr/>
        </p:nvSpPr>
        <p:spPr>
          <a:xfrm>
            <a:off x="8861827" y="4276738"/>
            <a:ext cx="160684" cy="31450"/>
          </a:xfrm>
          <a:custGeom>
            <a:avLst/>
            <a:gdLst/>
            <a:ahLst/>
            <a:cxnLst/>
            <a:rect l="l" t="t" r="r" b="b"/>
            <a:pathLst>
              <a:path w="8476" h="1659" extrusionOk="0">
                <a:moveTo>
                  <a:pt x="8384" y="0"/>
                </a:moveTo>
                <a:lnTo>
                  <a:pt x="1" y="1075"/>
                </a:lnTo>
                <a:lnTo>
                  <a:pt x="93" y="1658"/>
                </a:lnTo>
                <a:lnTo>
                  <a:pt x="8476" y="584"/>
                </a:lnTo>
                <a:lnTo>
                  <a:pt x="8384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8"/>
          <p:cNvSpPr/>
          <p:nvPr/>
        </p:nvSpPr>
        <p:spPr>
          <a:xfrm>
            <a:off x="8857183" y="4248794"/>
            <a:ext cx="162428" cy="41934"/>
          </a:xfrm>
          <a:custGeom>
            <a:avLst/>
            <a:gdLst/>
            <a:ahLst/>
            <a:cxnLst/>
            <a:rect l="l" t="t" r="r" b="b"/>
            <a:pathLst>
              <a:path w="8568" h="2212" extrusionOk="0">
                <a:moveTo>
                  <a:pt x="8383" y="0"/>
                </a:moveTo>
                <a:lnTo>
                  <a:pt x="0" y="1075"/>
                </a:lnTo>
                <a:lnTo>
                  <a:pt x="185" y="2211"/>
                </a:lnTo>
                <a:lnTo>
                  <a:pt x="8567" y="1167"/>
                </a:lnTo>
                <a:lnTo>
                  <a:pt x="83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8"/>
          <p:cNvSpPr/>
          <p:nvPr/>
        </p:nvSpPr>
        <p:spPr>
          <a:xfrm>
            <a:off x="8983498" y="5019522"/>
            <a:ext cx="161271" cy="31450"/>
          </a:xfrm>
          <a:custGeom>
            <a:avLst/>
            <a:gdLst/>
            <a:ahLst/>
            <a:cxnLst/>
            <a:rect l="l" t="t" r="r" b="b"/>
            <a:pathLst>
              <a:path w="8507" h="1659" extrusionOk="0">
                <a:moveTo>
                  <a:pt x="8383" y="0"/>
                </a:moveTo>
                <a:lnTo>
                  <a:pt x="0" y="1075"/>
                </a:lnTo>
                <a:lnTo>
                  <a:pt x="123" y="1658"/>
                </a:lnTo>
                <a:lnTo>
                  <a:pt x="8506" y="583"/>
                </a:lnTo>
                <a:lnTo>
                  <a:pt x="8383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8"/>
          <p:cNvSpPr/>
          <p:nvPr/>
        </p:nvSpPr>
        <p:spPr>
          <a:xfrm>
            <a:off x="8991063" y="5064338"/>
            <a:ext cx="160684" cy="31450"/>
          </a:xfrm>
          <a:custGeom>
            <a:avLst/>
            <a:gdLst/>
            <a:ahLst/>
            <a:cxnLst/>
            <a:rect l="l" t="t" r="r" b="b"/>
            <a:pathLst>
              <a:path w="8476" h="1659" extrusionOk="0">
                <a:moveTo>
                  <a:pt x="8383" y="0"/>
                </a:moveTo>
                <a:lnTo>
                  <a:pt x="1" y="1075"/>
                </a:lnTo>
                <a:lnTo>
                  <a:pt x="93" y="1659"/>
                </a:lnTo>
                <a:lnTo>
                  <a:pt x="8476" y="584"/>
                </a:lnTo>
                <a:lnTo>
                  <a:pt x="8383" y="0"/>
                </a:ln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8"/>
          <p:cNvSpPr/>
          <p:nvPr/>
        </p:nvSpPr>
        <p:spPr>
          <a:xfrm>
            <a:off x="8986418" y="5036395"/>
            <a:ext cx="162409" cy="41934"/>
          </a:xfrm>
          <a:custGeom>
            <a:avLst/>
            <a:gdLst/>
            <a:ahLst/>
            <a:cxnLst/>
            <a:rect l="l" t="t" r="r" b="b"/>
            <a:pathLst>
              <a:path w="8567" h="2212" extrusionOk="0">
                <a:moveTo>
                  <a:pt x="8383" y="1"/>
                </a:moveTo>
                <a:lnTo>
                  <a:pt x="0" y="1075"/>
                </a:lnTo>
                <a:lnTo>
                  <a:pt x="184" y="2211"/>
                </a:lnTo>
                <a:lnTo>
                  <a:pt x="8567" y="1167"/>
                </a:lnTo>
                <a:lnTo>
                  <a:pt x="83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8"/>
          <p:cNvSpPr/>
          <p:nvPr/>
        </p:nvSpPr>
        <p:spPr>
          <a:xfrm>
            <a:off x="8907819" y="4353688"/>
            <a:ext cx="190959" cy="624403"/>
          </a:xfrm>
          <a:custGeom>
            <a:avLst/>
            <a:gdLst/>
            <a:ahLst/>
            <a:cxnLst/>
            <a:rect l="l" t="t" r="r" b="b"/>
            <a:pathLst>
              <a:path w="10073" h="32937" extrusionOk="0">
                <a:moveTo>
                  <a:pt x="2709" y="0"/>
                </a:moveTo>
                <a:cubicBezTo>
                  <a:pt x="2585" y="0"/>
                  <a:pt x="2460" y="8"/>
                  <a:pt x="2334" y="25"/>
                </a:cubicBezTo>
                <a:cubicBezTo>
                  <a:pt x="953" y="209"/>
                  <a:pt x="1" y="1315"/>
                  <a:pt x="185" y="2543"/>
                </a:cubicBezTo>
                <a:lnTo>
                  <a:pt x="4883" y="31038"/>
                </a:lnTo>
                <a:cubicBezTo>
                  <a:pt x="5078" y="32127"/>
                  <a:pt x="6136" y="32936"/>
                  <a:pt x="7365" y="32936"/>
                </a:cubicBezTo>
                <a:cubicBezTo>
                  <a:pt x="7488" y="32936"/>
                  <a:pt x="7613" y="32928"/>
                  <a:pt x="7739" y="32911"/>
                </a:cubicBezTo>
                <a:cubicBezTo>
                  <a:pt x="9120" y="32727"/>
                  <a:pt x="10072" y="31622"/>
                  <a:pt x="9888" y="30393"/>
                </a:cubicBezTo>
                <a:lnTo>
                  <a:pt x="5190" y="1898"/>
                </a:lnTo>
                <a:cubicBezTo>
                  <a:pt x="5023" y="810"/>
                  <a:pt x="3942" y="0"/>
                  <a:pt x="2709" y="0"/>
                </a:cubicBezTo>
                <a:close/>
              </a:path>
            </a:pathLst>
          </a:custGeom>
          <a:solidFill>
            <a:srgbClr val="FFE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8"/>
          <p:cNvSpPr/>
          <p:nvPr/>
        </p:nvSpPr>
        <p:spPr>
          <a:xfrm>
            <a:off x="315129" y="253861"/>
            <a:ext cx="832747" cy="228176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8"/>
          <p:cNvSpPr/>
          <p:nvPr/>
        </p:nvSpPr>
        <p:spPr>
          <a:xfrm>
            <a:off x="8740571" y="482037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8"/>
          <p:cNvSpPr/>
          <p:nvPr/>
        </p:nvSpPr>
        <p:spPr>
          <a:xfrm>
            <a:off x="8364133" y="3161562"/>
            <a:ext cx="647137" cy="17733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8"/>
          <p:cNvSpPr/>
          <p:nvPr/>
        </p:nvSpPr>
        <p:spPr>
          <a:xfrm>
            <a:off x="-182500" y="4800073"/>
            <a:ext cx="780615" cy="213853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775" y="445025"/>
            <a:ext cx="77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775" y="1152475"/>
            <a:ext cx="7723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8" r:id="rId6"/>
    <p:sldLayoutId id="2147483659" r:id="rId7"/>
    <p:sldLayoutId id="2147483663" r:id="rId8"/>
    <p:sldLayoutId id="2147483664" r:id="rId9"/>
    <p:sldLayoutId id="2147483666" r:id="rId10"/>
    <p:sldLayoutId id="2147483669" r:id="rId11"/>
    <p:sldLayoutId id="2147483671" r:id="rId12"/>
    <p:sldLayoutId id="2147483673" r:id="rId13"/>
    <p:sldLayoutId id="2147483678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46"/>
          <p:cNvSpPr txBox="1">
            <a:spLocks noGrp="1"/>
          </p:cNvSpPr>
          <p:nvPr>
            <p:ph type="title"/>
          </p:nvPr>
        </p:nvSpPr>
        <p:spPr>
          <a:xfrm>
            <a:off x="725147" y="542700"/>
            <a:ext cx="44229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CÙNG CẢM NHẬN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49" name="Google Shape;3349;p46"/>
          <p:cNvSpPr txBox="1">
            <a:spLocks noGrp="1"/>
          </p:cNvSpPr>
          <p:nvPr>
            <p:ph type="subTitle" idx="2"/>
          </p:nvPr>
        </p:nvSpPr>
        <p:spPr>
          <a:xfrm>
            <a:off x="3615400" y="1960631"/>
            <a:ext cx="5209861" cy="2173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dõi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thầm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51" name="Google Shape;3351;p46"/>
          <p:cNvGrpSpPr/>
          <p:nvPr/>
        </p:nvGrpSpPr>
        <p:grpSpPr>
          <a:xfrm>
            <a:off x="278535" y="1551750"/>
            <a:ext cx="3733139" cy="3121654"/>
            <a:chOff x="694847" y="1486925"/>
            <a:chExt cx="3733139" cy="3121654"/>
          </a:xfrm>
        </p:grpSpPr>
        <p:sp>
          <p:nvSpPr>
            <p:cNvPr id="3352" name="Google Shape;3352;p46"/>
            <p:cNvSpPr/>
            <p:nvPr/>
          </p:nvSpPr>
          <p:spPr>
            <a:xfrm>
              <a:off x="970175" y="1486925"/>
              <a:ext cx="3027275" cy="3027275"/>
            </a:xfrm>
            <a:custGeom>
              <a:avLst/>
              <a:gdLst/>
              <a:ahLst/>
              <a:cxnLst/>
              <a:rect l="l" t="t" r="r" b="b"/>
              <a:pathLst>
                <a:path w="78093" h="78093" extrusionOk="0">
                  <a:moveTo>
                    <a:pt x="78092" y="39047"/>
                  </a:moveTo>
                  <a:cubicBezTo>
                    <a:pt x="78092" y="60612"/>
                    <a:pt x="60612" y="78092"/>
                    <a:pt x="39046" y="78092"/>
                  </a:cubicBezTo>
                  <a:cubicBezTo>
                    <a:pt x="17497" y="78092"/>
                    <a:pt x="1" y="60612"/>
                    <a:pt x="1" y="39047"/>
                  </a:cubicBezTo>
                  <a:cubicBezTo>
                    <a:pt x="1" y="17481"/>
                    <a:pt x="17497" y="1"/>
                    <a:pt x="39046" y="1"/>
                  </a:cubicBezTo>
                  <a:cubicBezTo>
                    <a:pt x="60612" y="1"/>
                    <a:pt x="78092" y="17481"/>
                    <a:pt x="78092" y="39047"/>
                  </a:cubicBezTo>
                  <a:close/>
                </a:path>
              </a:pathLst>
            </a:custGeom>
            <a:solidFill>
              <a:srgbClr val="B9C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2785117" y="1754745"/>
              <a:ext cx="821547" cy="224721"/>
            </a:xfrm>
            <a:custGeom>
              <a:avLst/>
              <a:gdLst/>
              <a:ahLst/>
              <a:cxnLst/>
              <a:rect l="l" t="t" r="r" b="b"/>
              <a:pathLst>
                <a:path w="21193" h="5797" extrusionOk="0">
                  <a:moveTo>
                    <a:pt x="10712" y="0"/>
                  </a:moveTo>
                  <a:cubicBezTo>
                    <a:pt x="10465" y="0"/>
                    <a:pt x="10205" y="71"/>
                    <a:pt x="9951" y="232"/>
                  </a:cubicBezTo>
                  <a:cubicBezTo>
                    <a:pt x="9303" y="649"/>
                    <a:pt x="8941" y="1771"/>
                    <a:pt x="8074" y="1771"/>
                  </a:cubicBezTo>
                  <a:cubicBezTo>
                    <a:pt x="8051" y="1771"/>
                    <a:pt x="8027" y="1770"/>
                    <a:pt x="8003" y="1768"/>
                  </a:cubicBezTo>
                  <a:cubicBezTo>
                    <a:pt x="7275" y="1721"/>
                    <a:pt x="6942" y="771"/>
                    <a:pt x="6261" y="470"/>
                  </a:cubicBezTo>
                  <a:cubicBezTo>
                    <a:pt x="6115" y="406"/>
                    <a:pt x="5961" y="377"/>
                    <a:pt x="5807" y="377"/>
                  </a:cubicBezTo>
                  <a:cubicBezTo>
                    <a:pt x="5311" y="377"/>
                    <a:pt x="4810" y="677"/>
                    <a:pt x="4520" y="1087"/>
                  </a:cubicBezTo>
                  <a:cubicBezTo>
                    <a:pt x="4124" y="1626"/>
                    <a:pt x="4013" y="2307"/>
                    <a:pt x="3918" y="2956"/>
                  </a:cubicBezTo>
                  <a:cubicBezTo>
                    <a:pt x="3396" y="2354"/>
                    <a:pt x="2699" y="1911"/>
                    <a:pt x="1923" y="1673"/>
                  </a:cubicBezTo>
                  <a:cubicBezTo>
                    <a:pt x="1815" y="1645"/>
                    <a:pt x="1710" y="1632"/>
                    <a:pt x="1610" y="1632"/>
                  </a:cubicBezTo>
                  <a:cubicBezTo>
                    <a:pt x="529" y="1632"/>
                    <a:pt x="1" y="3177"/>
                    <a:pt x="1131" y="4033"/>
                  </a:cubicBezTo>
                  <a:cubicBezTo>
                    <a:pt x="1695" y="4465"/>
                    <a:pt x="2412" y="4599"/>
                    <a:pt x="3084" y="4599"/>
                  </a:cubicBezTo>
                  <a:cubicBezTo>
                    <a:pt x="4186" y="4599"/>
                    <a:pt x="5169" y="4238"/>
                    <a:pt x="5169" y="4238"/>
                  </a:cubicBezTo>
                  <a:cubicBezTo>
                    <a:pt x="5181" y="4970"/>
                    <a:pt x="5821" y="5330"/>
                    <a:pt x="6653" y="5330"/>
                  </a:cubicBezTo>
                  <a:cubicBezTo>
                    <a:pt x="6919" y="5330"/>
                    <a:pt x="7205" y="5293"/>
                    <a:pt x="7496" y="5220"/>
                  </a:cubicBezTo>
                  <a:cubicBezTo>
                    <a:pt x="8271" y="5026"/>
                    <a:pt x="9140" y="4360"/>
                    <a:pt x="9992" y="4360"/>
                  </a:cubicBezTo>
                  <a:cubicBezTo>
                    <a:pt x="10185" y="4360"/>
                    <a:pt x="10378" y="4394"/>
                    <a:pt x="10568" y="4476"/>
                  </a:cubicBezTo>
                  <a:cubicBezTo>
                    <a:pt x="10223" y="5117"/>
                    <a:pt x="11328" y="5797"/>
                    <a:pt x="13000" y="5797"/>
                  </a:cubicBezTo>
                  <a:cubicBezTo>
                    <a:pt x="13475" y="5797"/>
                    <a:pt x="13996" y="5742"/>
                    <a:pt x="14542" y="5616"/>
                  </a:cubicBezTo>
                  <a:cubicBezTo>
                    <a:pt x="15350" y="5410"/>
                    <a:pt x="15572" y="4650"/>
                    <a:pt x="15144" y="4302"/>
                  </a:cubicBezTo>
                  <a:lnTo>
                    <a:pt x="15144" y="4302"/>
                  </a:lnTo>
                  <a:cubicBezTo>
                    <a:pt x="15276" y="4329"/>
                    <a:pt x="15413" y="4342"/>
                    <a:pt x="15552" y="4342"/>
                  </a:cubicBezTo>
                  <a:cubicBezTo>
                    <a:pt x="16047" y="4342"/>
                    <a:pt x="16574" y="4183"/>
                    <a:pt x="17044" y="3985"/>
                  </a:cubicBezTo>
                  <a:cubicBezTo>
                    <a:pt x="17742" y="3695"/>
                    <a:pt x="18474" y="3318"/>
                    <a:pt x="19220" y="3318"/>
                  </a:cubicBezTo>
                  <a:cubicBezTo>
                    <a:pt x="19370" y="3318"/>
                    <a:pt x="19521" y="3333"/>
                    <a:pt x="19673" y="3368"/>
                  </a:cubicBezTo>
                  <a:cubicBezTo>
                    <a:pt x="19892" y="3420"/>
                    <a:pt x="20242" y="3582"/>
                    <a:pt x="20564" y="3582"/>
                  </a:cubicBezTo>
                  <a:cubicBezTo>
                    <a:pt x="20730" y="3582"/>
                    <a:pt x="20889" y="3539"/>
                    <a:pt x="21018" y="3415"/>
                  </a:cubicBezTo>
                  <a:cubicBezTo>
                    <a:pt x="21193" y="3241"/>
                    <a:pt x="21177" y="2940"/>
                    <a:pt x="20971" y="2798"/>
                  </a:cubicBezTo>
                  <a:cubicBezTo>
                    <a:pt x="20882" y="2766"/>
                    <a:pt x="20783" y="2753"/>
                    <a:pt x="20673" y="2753"/>
                  </a:cubicBezTo>
                  <a:cubicBezTo>
                    <a:pt x="20066" y="2753"/>
                    <a:pt x="19125" y="3154"/>
                    <a:pt x="17824" y="3154"/>
                  </a:cubicBezTo>
                  <a:cubicBezTo>
                    <a:pt x="16858" y="3154"/>
                    <a:pt x="15694" y="2933"/>
                    <a:pt x="14321" y="2164"/>
                  </a:cubicBezTo>
                  <a:cubicBezTo>
                    <a:pt x="13997" y="1980"/>
                    <a:pt x="13556" y="1881"/>
                    <a:pt x="13117" y="1881"/>
                  </a:cubicBezTo>
                  <a:cubicBezTo>
                    <a:pt x="12612" y="1881"/>
                    <a:pt x="12109" y="2011"/>
                    <a:pt x="11787" y="2291"/>
                  </a:cubicBezTo>
                  <a:cubicBezTo>
                    <a:pt x="12609" y="1302"/>
                    <a:pt x="11775" y="0"/>
                    <a:pt x="10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354" name="Google Shape;3354;p46"/>
            <p:cNvGrpSpPr/>
            <p:nvPr/>
          </p:nvGrpSpPr>
          <p:grpSpPr>
            <a:xfrm rot="-1741540">
              <a:off x="921222" y="3271185"/>
              <a:ext cx="389524" cy="1033947"/>
              <a:chOff x="2836025" y="2549125"/>
              <a:chExt cx="389525" cy="1033950"/>
            </a:xfrm>
          </p:grpSpPr>
          <p:sp>
            <p:nvSpPr>
              <p:cNvPr id="3355" name="Google Shape;3355;p46"/>
              <p:cNvSpPr/>
              <p:nvPr/>
            </p:nvSpPr>
            <p:spPr>
              <a:xfrm>
                <a:off x="2883925" y="3046700"/>
                <a:ext cx="285025" cy="536375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21455" extrusionOk="0">
                    <a:moveTo>
                      <a:pt x="3325" y="3880"/>
                    </a:moveTo>
                    <a:cubicBezTo>
                      <a:pt x="0" y="808"/>
                      <a:pt x="792" y="0"/>
                      <a:pt x="871" y="2613"/>
                    </a:cubicBezTo>
                    <a:cubicBezTo>
                      <a:pt x="903" y="4355"/>
                      <a:pt x="681" y="5146"/>
                      <a:pt x="713" y="6286"/>
                    </a:cubicBezTo>
                    <a:cubicBezTo>
                      <a:pt x="1821" y="6065"/>
                      <a:pt x="2961" y="6160"/>
                      <a:pt x="4022" y="6571"/>
                    </a:cubicBezTo>
                    <a:cubicBezTo>
                      <a:pt x="4893" y="6951"/>
                      <a:pt x="3404" y="6001"/>
                      <a:pt x="776" y="6888"/>
                    </a:cubicBezTo>
                    <a:cubicBezTo>
                      <a:pt x="1378" y="9564"/>
                      <a:pt x="5684" y="8551"/>
                      <a:pt x="8297" y="12034"/>
                    </a:cubicBezTo>
                    <a:cubicBezTo>
                      <a:pt x="11195" y="18858"/>
                      <a:pt x="10830" y="21455"/>
                      <a:pt x="11400" y="21344"/>
                    </a:cubicBezTo>
                    <a:cubicBezTo>
                      <a:pt x="10276" y="15723"/>
                      <a:pt x="7474" y="7854"/>
                      <a:pt x="3325" y="3880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56" name="Google Shape;3356;p46"/>
              <p:cNvSpPr/>
              <p:nvPr/>
            </p:nvSpPr>
            <p:spPr>
              <a:xfrm>
                <a:off x="2836025" y="2881625"/>
                <a:ext cx="287000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21852" extrusionOk="0">
                    <a:moveTo>
                      <a:pt x="8946" y="15549"/>
                    </a:moveTo>
                    <a:cubicBezTo>
                      <a:pt x="10720" y="18732"/>
                      <a:pt x="11480" y="21851"/>
                      <a:pt x="10941" y="19856"/>
                    </a:cubicBezTo>
                    <a:cubicBezTo>
                      <a:pt x="9785" y="15597"/>
                      <a:pt x="9580" y="10736"/>
                      <a:pt x="7379" y="6936"/>
                    </a:cubicBezTo>
                    <a:cubicBezTo>
                      <a:pt x="5020" y="3057"/>
                      <a:pt x="2375" y="3247"/>
                      <a:pt x="95" y="1"/>
                    </a:cubicBezTo>
                    <a:cubicBezTo>
                      <a:pt x="0" y="777"/>
                      <a:pt x="48" y="1584"/>
                      <a:pt x="206" y="2360"/>
                    </a:cubicBezTo>
                    <a:cubicBezTo>
                      <a:pt x="634" y="4466"/>
                      <a:pt x="444" y="3785"/>
                      <a:pt x="1979" y="3785"/>
                    </a:cubicBezTo>
                    <a:cubicBezTo>
                      <a:pt x="2375" y="3785"/>
                      <a:pt x="2755" y="3848"/>
                      <a:pt x="3120" y="3991"/>
                    </a:cubicBezTo>
                    <a:cubicBezTo>
                      <a:pt x="2312" y="3880"/>
                      <a:pt x="1504" y="4007"/>
                      <a:pt x="776" y="4323"/>
                    </a:cubicBezTo>
                    <a:cubicBezTo>
                      <a:pt x="3072" y="9818"/>
                      <a:pt x="5621" y="9438"/>
                      <a:pt x="8946" y="15549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57" name="Google Shape;3357;p46"/>
              <p:cNvSpPr/>
              <p:nvPr/>
            </p:nvSpPr>
            <p:spPr>
              <a:xfrm>
                <a:off x="3069175" y="2549125"/>
                <a:ext cx="156375" cy="7268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29072" extrusionOk="0">
                    <a:moveTo>
                      <a:pt x="2724" y="2645"/>
                    </a:moveTo>
                    <a:cubicBezTo>
                      <a:pt x="3167" y="3389"/>
                      <a:pt x="3753" y="4387"/>
                      <a:pt x="3848" y="5162"/>
                    </a:cubicBezTo>
                    <a:cubicBezTo>
                      <a:pt x="3531" y="4371"/>
                      <a:pt x="3040" y="3658"/>
                      <a:pt x="2391" y="3088"/>
                    </a:cubicBezTo>
                    <a:cubicBezTo>
                      <a:pt x="491" y="5748"/>
                      <a:pt x="0" y="9200"/>
                      <a:pt x="190" y="12446"/>
                    </a:cubicBezTo>
                    <a:cubicBezTo>
                      <a:pt x="744" y="23308"/>
                      <a:pt x="1710" y="29071"/>
                      <a:pt x="1457" y="26142"/>
                    </a:cubicBezTo>
                    <a:cubicBezTo>
                      <a:pt x="776" y="18653"/>
                      <a:pt x="4434" y="13792"/>
                      <a:pt x="4766" y="6461"/>
                    </a:cubicBezTo>
                    <a:cubicBezTo>
                      <a:pt x="4893" y="4434"/>
                      <a:pt x="4750" y="2471"/>
                      <a:pt x="6255" y="1"/>
                    </a:cubicBezTo>
                    <a:cubicBezTo>
                      <a:pt x="5431" y="206"/>
                      <a:pt x="3959" y="1077"/>
                      <a:pt x="2724" y="2645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358" name="Google Shape;3358;p46"/>
            <p:cNvGrpSpPr/>
            <p:nvPr/>
          </p:nvGrpSpPr>
          <p:grpSpPr>
            <a:xfrm rot="2998153">
              <a:off x="3712105" y="3027577"/>
              <a:ext cx="389526" cy="1033951"/>
              <a:chOff x="2836025" y="2549125"/>
              <a:chExt cx="389525" cy="1033950"/>
            </a:xfrm>
          </p:grpSpPr>
          <p:sp>
            <p:nvSpPr>
              <p:cNvPr id="3359" name="Google Shape;3359;p46"/>
              <p:cNvSpPr/>
              <p:nvPr/>
            </p:nvSpPr>
            <p:spPr>
              <a:xfrm>
                <a:off x="2883925" y="3046700"/>
                <a:ext cx="285025" cy="536375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21455" extrusionOk="0">
                    <a:moveTo>
                      <a:pt x="3325" y="3880"/>
                    </a:moveTo>
                    <a:cubicBezTo>
                      <a:pt x="0" y="808"/>
                      <a:pt x="792" y="0"/>
                      <a:pt x="871" y="2613"/>
                    </a:cubicBezTo>
                    <a:cubicBezTo>
                      <a:pt x="903" y="4355"/>
                      <a:pt x="681" y="5146"/>
                      <a:pt x="713" y="6286"/>
                    </a:cubicBezTo>
                    <a:cubicBezTo>
                      <a:pt x="1821" y="6065"/>
                      <a:pt x="2961" y="6160"/>
                      <a:pt x="4022" y="6571"/>
                    </a:cubicBezTo>
                    <a:cubicBezTo>
                      <a:pt x="4893" y="6951"/>
                      <a:pt x="3404" y="6001"/>
                      <a:pt x="776" y="6888"/>
                    </a:cubicBezTo>
                    <a:cubicBezTo>
                      <a:pt x="1378" y="9564"/>
                      <a:pt x="5684" y="8551"/>
                      <a:pt x="8297" y="12034"/>
                    </a:cubicBezTo>
                    <a:cubicBezTo>
                      <a:pt x="11195" y="18858"/>
                      <a:pt x="10830" y="21455"/>
                      <a:pt x="11400" y="21344"/>
                    </a:cubicBezTo>
                    <a:cubicBezTo>
                      <a:pt x="10276" y="15723"/>
                      <a:pt x="7474" y="7854"/>
                      <a:pt x="3325" y="3880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0" name="Google Shape;3360;p46"/>
              <p:cNvSpPr/>
              <p:nvPr/>
            </p:nvSpPr>
            <p:spPr>
              <a:xfrm>
                <a:off x="2836025" y="2881625"/>
                <a:ext cx="287000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21852" extrusionOk="0">
                    <a:moveTo>
                      <a:pt x="8946" y="15549"/>
                    </a:moveTo>
                    <a:cubicBezTo>
                      <a:pt x="10720" y="18732"/>
                      <a:pt x="11480" y="21851"/>
                      <a:pt x="10941" y="19856"/>
                    </a:cubicBezTo>
                    <a:cubicBezTo>
                      <a:pt x="9785" y="15597"/>
                      <a:pt x="9580" y="10736"/>
                      <a:pt x="7379" y="6936"/>
                    </a:cubicBezTo>
                    <a:cubicBezTo>
                      <a:pt x="5020" y="3057"/>
                      <a:pt x="2375" y="3247"/>
                      <a:pt x="95" y="1"/>
                    </a:cubicBezTo>
                    <a:cubicBezTo>
                      <a:pt x="0" y="777"/>
                      <a:pt x="48" y="1584"/>
                      <a:pt x="206" y="2360"/>
                    </a:cubicBezTo>
                    <a:cubicBezTo>
                      <a:pt x="634" y="4466"/>
                      <a:pt x="444" y="3785"/>
                      <a:pt x="1979" y="3785"/>
                    </a:cubicBezTo>
                    <a:cubicBezTo>
                      <a:pt x="2375" y="3785"/>
                      <a:pt x="2755" y="3848"/>
                      <a:pt x="3120" y="3991"/>
                    </a:cubicBezTo>
                    <a:cubicBezTo>
                      <a:pt x="2312" y="3880"/>
                      <a:pt x="1504" y="4007"/>
                      <a:pt x="776" y="4323"/>
                    </a:cubicBezTo>
                    <a:cubicBezTo>
                      <a:pt x="3072" y="9818"/>
                      <a:pt x="5621" y="9438"/>
                      <a:pt x="8946" y="15549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1" name="Google Shape;3361;p46"/>
              <p:cNvSpPr/>
              <p:nvPr/>
            </p:nvSpPr>
            <p:spPr>
              <a:xfrm>
                <a:off x="2946075" y="2722100"/>
                <a:ext cx="234350" cy="733925"/>
              </a:xfrm>
              <a:custGeom>
                <a:avLst/>
                <a:gdLst/>
                <a:ahLst/>
                <a:cxnLst/>
                <a:rect l="l" t="t" r="r" b="b"/>
                <a:pathLst>
                  <a:path w="9374" h="29357" extrusionOk="0">
                    <a:moveTo>
                      <a:pt x="5241" y="7316"/>
                    </a:moveTo>
                    <a:cubicBezTo>
                      <a:pt x="5178" y="6018"/>
                      <a:pt x="4988" y="4529"/>
                      <a:pt x="5114" y="2962"/>
                    </a:cubicBezTo>
                    <a:cubicBezTo>
                      <a:pt x="5288" y="397"/>
                      <a:pt x="5859" y="1"/>
                      <a:pt x="4861" y="1426"/>
                    </a:cubicBezTo>
                    <a:cubicBezTo>
                      <a:pt x="253" y="7902"/>
                      <a:pt x="1251" y="4529"/>
                      <a:pt x="3563" y="8124"/>
                    </a:cubicBezTo>
                    <a:cubicBezTo>
                      <a:pt x="3800" y="8472"/>
                      <a:pt x="4006" y="8836"/>
                      <a:pt x="4196" y="9232"/>
                    </a:cubicBezTo>
                    <a:cubicBezTo>
                      <a:pt x="3848" y="8583"/>
                      <a:pt x="2771" y="7443"/>
                      <a:pt x="1235" y="6762"/>
                    </a:cubicBezTo>
                    <a:cubicBezTo>
                      <a:pt x="0" y="10388"/>
                      <a:pt x="4449" y="13000"/>
                      <a:pt x="5906" y="17640"/>
                    </a:cubicBezTo>
                    <a:cubicBezTo>
                      <a:pt x="6492" y="21677"/>
                      <a:pt x="7600" y="25604"/>
                      <a:pt x="9199" y="29356"/>
                    </a:cubicBezTo>
                    <a:lnTo>
                      <a:pt x="9374" y="29277"/>
                    </a:lnTo>
                    <a:cubicBezTo>
                      <a:pt x="6334" y="22136"/>
                      <a:pt x="5684" y="16690"/>
                      <a:pt x="5241" y="7316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2" name="Google Shape;3362;p46"/>
              <p:cNvSpPr/>
              <p:nvPr/>
            </p:nvSpPr>
            <p:spPr>
              <a:xfrm>
                <a:off x="3069175" y="2549125"/>
                <a:ext cx="156375" cy="7268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29072" extrusionOk="0">
                    <a:moveTo>
                      <a:pt x="2724" y="2645"/>
                    </a:moveTo>
                    <a:cubicBezTo>
                      <a:pt x="3167" y="3389"/>
                      <a:pt x="3753" y="4387"/>
                      <a:pt x="3848" y="5162"/>
                    </a:cubicBezTo>
                    <a:cubicBezTo>
                      <a:pt x="3531" y="4371"/>
                      <a:pt x="3040" y="3658"/>
                      <a:pt x="2391" y="3088"/>
                    </a:cubicBezTo>
                    <a:cubicBezTo>
                      <a:pt x="491" y="5748"/>
                      <a:pt x="0" y="9200"/>
                      <a:pt x="190" y="12446"/>
                    </a:cubicBezTo>
                    <a:cubicBezTo>
                      <a:pt x="744" y="23308"/>
                      <a:pt x="1710" y="29071"/>
                      <a:pt x="1457" y="26142"/>
                    </a:cubicBezTo>
                    <a:cubicBezTo>
                      <a:pt x="776" y="18653"/>
                      <a:pt x="4434" y="13792"/>
                      <a:pt x="4766" y="6461"/>
                    </a:cubicBezTo>
                    <a:cubicBezTo>
                      <a:pt x="4893" y="4434"/>
                      <a:pt x="4750" y="2471"/>
                      <a:pt x="6255" y="1"/>
                    </a:cubicBezTo>
                    <a:cubicBezTo>
                      <a:pt x="5431" y="206"/>
                      <a:pt x="3959" y="1077"/>
                      <a:pt x="2724" y="2645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363" name="Google Shape;3363;p46"/>
            <p:cNvGrpSpPr/>
            <p:nvPr/>
          </p:nvGrpSpPr>
          <p:grpSpPr>
            <a:xfrm>
              <a:off x="1209539" y="2284827"/>
              <a:ext cx="2524519" cy="2323751"/>
              <a:chOff x="1209539" y="2284827"/>
              <a:chExt cx="2524519" cy="2323751"/>
            </a:xfrm>
          </p:grpSpPr>
          <p:sp>
            <p:nvSpPr>
              <p:cNvPr id="3364" name="Google Shape;3364;p46"/>
              <p:cNvSpPr/>
              <p:nvPr/>
            </p:nvSpPr>
            <p:spPr>
              <a:xfrm>
                <a:off x="1209539" y="2360338"/>
                <a:ext cx="1261995" cy="1881886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48546" extrusionOk="0">
                    <a:moveTo>
                      <a:pt x="808" y="0"/>
                    </a:moveTo>
                    <a:cubicBezTo>
                      <a:pt x="365" y="0"/>
                      <a:pt x="1" y="348"/>
                      <a:pt x="1" y="808"/>
                    </a:cubicBezTo>
                    <a:lnTo>
                      <a:pt x="1" y="47738"/>
                    </a:lnTo>
                    <a:cubicBezTo>
                      <a:pt x="1" y="48182"/>
                      <a:pt x="365" y="48546"/>
                      <a:pt x="808" y="48546"/>
                    </a:cubicBezTo>
                    <a:lnTo>
                      <a:pt x="31747" y="48546"/>
                    </a:lnTo>
                    <a:cubicBezTo>
                      <a:pt x="32206" y="48546"/>
                      <a:pt x="32555" y="48182"/>
                      <a:pt x="32555" y="47738"/>
                    </a:cubicBezTo>
                    <a:lnTo>
                      <a:pt x="32555" y="808"/>
                    </a:lnTo>
                    <a:cubicBezTo>
                      <a:pt x="32555" y="348"/>
                      <a:pt x="32206" y="0"/>
                      <a:pt x="31747" y="0"/>
                    </a:cubicBezTo>
                    <a:close/>
                  </a:path>
                </a:pathLst>
              </a:custGeom>
              <a:solidFill>
                <a:srgbClr val="739A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5" name="Google Shape;3365;p46"/>
              <p:cNvSpPr/>
              <p:nvPr/>
            </p:nvSpPr>
            <p:spPr>
              <a:xfrm>
                <a:off x="1361143" y="2332080"/>
                <a:ext cx="1111005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8660" h="48864" extrusionOk="0">
                    <a:moveTo>
                      <a:pt x="1" y="1"/>
                    </a:moveTo>
                    <a:lnTo>
                      <a:pt x="1" y="48863"/>
                    </a:lnTo>
                    <a:lnTo>
                      <a:pt x="28660" y="48863"/>
                    </a:lnTo>
                    <a:lnTo>
                      <a:pt x="28660" y="2882"/>
                    </a:lnTo>
                    <a:cubicBezTo>
                      <a:pt x="28660" y="1600"/>
                      <a:pt x="20474" y="587"/>
                      <a:pt x="1" y="1"/>
                    </a:cubicBezTo>
                    <a:close/>
                  </a:path>
                </a:pathLst>
              </a:custGeom>
              <a:solidFill>
                <a:srgbClr val="F2D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6" name="Google Shape;3366;p46"/>
              <p:cNvSpPr/>
              <p:nvPr/>
            </p:nvSpPr>
            <p:spPr>
              <a:xfrm>
                <a:off x="1395526" y="2309985"/>
                <a:ext cx="1076620" cy="1916309"/>
              </a:xfrm>
              <a:custGeom>
                <a:avLst/>
                <a:gdLst/>
                <a:ahLst/>
                <a:cxnLst/>
                <a:rect l="l" t="t" r="r" b="b"/>
                <a:pathLst>
                  <a:path w="27773" h="49434" extrusionOk="0">
                    <a:moveTo>
                      <a:pt x="0" y="1"/>
                    </a:moveTo>
                    <a:lnTo>
                      <a:pt x="0" y="49433"/>
                    </a:lnTo>
                    <a:lnTo>
                      <a:pt x="27773" y="49433"/>
                    </a:lnTo>
                    <a:lnTo>
                      <a:pt x="27773" y="2914"/>
                    </a:lnTo>
                    <a:cubicBezTo>
                      <a:pt x="27773" y="1632"/>
                      <a:pt x="19856" y="602"/>
                      <a:pt x="0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7" name="Google Shape;3367;p46"/>
              <p:cNvSpPr/>
              <p:nvPr/>
            </p:nvSpPr>
            <p:spPr>
              <a:xfrm>
                <a:off x="1497397" y="2284827"/>
                <a:ext cx="974746" cy="1941467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50083" extrusionOk="0">
                    <a:moveTo>
                      <a:pt x="1" y="1"/>
                    </a:moveTo>
                    <a:lnTo>
                      <a:pt x="1" y="50082"/>
                    </a:lnTo>
                    <a:lnTo>
                      <a:pt x="25145" y="50082"/>
                    </a:lnTo>
                    <a:lnTo>
                      <a:pt x="25145" y="3563"/>
                    </a:lnTo>
                    <a:cubicBezTo>
                      <a:pt x="25145" y="2265"/>
                      <a:pt x="19856" y="602"/>
                      <a:pt x="1" y="1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8" name="Google Shape;3368;p46"/>
              <p:cNvSpPr/>
              <p:nvPr/>
            </p:nvSpPr>
            <p:spPr>
              <a:xfrm>
                <a:off x="2472064" y="2360338"/>
                <a:ext cx="1261995" cy="1881886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48546" extrusionOk="0">
                    <a:moveTo>
                      <a:pt x="808" y="0"/>
                    </a:moveTo>
                    <a:cubicBezTo>
                      <a:pt x="349" y="0"/>
                      <a:pt x="1" y="348"/>
                      <a:pt x="1" y="808"/>
                    </a:cubicBezTo>
                    <a:lnTo>
                      <a:pt x="1" y="47738"/>
                    </a:lnTo>
                    <a:cubicBezTo>
                      <a:pt x="1" y="48182"/>
                      <a:pt x="349" y="48546"/>
                      <a:pt x="808" y="48546"/>
                    </a:cubicBezTo>
                    <a:lnTo>
                      <a:pt x="31747" y="48546"/>
                    </a:lnTo>
                    <a:cubicBezTo>
                      <a:pt x="32190" y="48546"/>
                      <a:pt x="32555" y="48182"/>
                      <a:pt x="32555" y="47738"/>
                    </a:cubicBezTo>
                    <a:lnTo>
                      <a:pt x="32555" y="808"/>
                    </a:lnTo>
                    <a:cubicBezTo>
                      <a:pt x="32555" y="348"/>
                      <a:pt x="32190" y="0"/>
                      <a:pt x="31747" y="0"/>
                    </a:cubicBezTo>
                    <a:close/>
                  </a:path>
                </a:pathLst>
              </a:custGeom>
              <a:solidFill>
                <a:srgbClr val="739A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9" name="Google Shape;3369;p46"/>
              <p:cNvSpPr/>
              <p:nvPr/>
            </p:nvSpPr>
            <p:spPr>
              <a:xfrm>
                <a:off x="3582365" y="2332080"/>
                <a:ext cx="98851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48864" extrusionOk="0">
                    <a:moveTo>
                      <a:pt x="1" y="1"/>
                    </a:moveTo>
                    <a:lnTo>
                      <a:pt x="1" y="48863"/>
                    </a:lnTo>
                    <a:lnTo>
                      <a:pt x="2550" y="48863"/>
                    </a:lnTo>
                    <a:lnTo>
                      <a:pt x="2550" y="18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0" name="Google Shape;3370;p46"/>
              <p:cNvSpPr/>
              <p:nvPr/>
            </p:nvSpPr>
            <p:spPr>
              <a:xfrm>
                <a:off x="2472064" y="2332080"/>
                <a:ext cx="1110385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8644" h="48864" extrusionOk="0">
                    <a:moveTo>
                      <a:pt x="28644" y="1"/>
                    </a:moveTo>
                    <a:cubicBezTo>
                      <a:pt x="8171" y="587"/>
                      <a:pt x="1" y="1600"/>
                      <a:pt x="1" y="2882"/>
                    </a:cubicBezTo>
                    <a:lnTo>
                      <a:pt x="1" y="48863"/>
                    </a:lnTo>
                    <a:lnTo>
                      <a:pt x="28644" y="48863"/>
                    </a:lnTo>
                    <a:lnTo>
                      <a:pt x="28644" y="1"/>
                    </a:lnTo>
                    <a:close/>
                  </a:path>
                </a:pathLst>
              </a:custGeom>
              <a:solidFill>
                <a:srgbClr val="F2D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1" name="Google Shape;3371;p46"/>
              <p:cNvSpPr/>
              <p:nvPr/>
            </p:nvSpPr>
            <p:spPr>
              <a:xfrm>
                <a:off x="2472064" y="2309985"/>
                <a:ext cx="1076039" cy="1916309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49434" extrusionOk="0">
                    <a:moveTo>
                      <a:pt x="27757" y="1"/>
                    </a:moveTo>
                    <a:cubicBezTo>
                      <a:pt x="7917" y="602"/>
                      <a:pt x="1" y="1632"/>
                      <a:pt x="1" y="2914"/>
                    </a:cubicBezTo>
                    <a:lnTo>
                      <a:pt x="1" y="49433"/>
                    </a:lnTo>
                    <a:lnTo>
                      <a:pt x="27757" y="49433"/>
                    </a:lnTo>
                    <a:lnTo>
                      <a:pt x="27757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2" name="Google Shape;3372;p46"/>
              <p:cNvSpPr/>
              <p:nvPr/>
            </p:nvSpPr>
            <p:spPr>
              <a:xfrm>
                <a:off x="2472064" y="2284827"/>
                <a:ext cx="974126" cy="1941467"/>
              </a:xfrm>
              <a:custGeom>
                <a:avLst/>
                <a:gdLst/>
                <a:ahLst/>
                <a:cxnLst/>
                <a:rect l="l" t="t" r="r" b="b"/>
                <a:pathLst>
                  <a:path w="25129" h="50083" extrusionOk="0">
                    <a:moveTo>
                      <a:pt x="25129" y="1"/>
                    </a:moveTo>
                    <a:cubicBezTo>
                      <a:pt x="5289" y="602"/>
                      <a:pt x="1" y="2265"/>
                      <a:pt x="1" y="3563"/>
                    </a:cubicBezTo>
                    <a:lnTo>
                      <a:pt x="1" y="50082"/>
                    </a:lnTo>
                    <a:lnTo>
                      <a:pt x="25129" y="50082"/>
                    </a:lnTo>
                    <a:lnTo>
                      <a:pt x="25129" y="1"/>
                    </a:ln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3" name="Google Shape;3373;p46"/>
              <p:cNvSpPr/>
              <p:nvPr/>
            </p:nvSpPr>
            <p:spPr>
              <a:xfrm>
                <a:off x="1262335" y="2332080"/>
                <a:ext cx="98851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48864" extrusionOk="0">
                    <a:moveTo>
                      <a:pt x="2550" y="1"/>
                    </a:moveTo>
                    <a:lnTo>
                      <a:pt x="0" y="1822"/>
                    </a:lnTo>
                    <a:lnTo>
                      <a:pt x="0" y="48863"/>
                    </a:lnTo>
                    <a:lnTo>
                      <a:pt x="2550" y="48863"/>
                    </a:lnTo>
                    <a:lnTo>
                      <a:pt x="2550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4" name="Google Shape;3374;p46"/>
              <p:cNvSpPr/>
              <p:nvPr/>
            </p:nvSpPr>
            <p:spPr>
              <a:xfrm>
                <a:off x="2472064" y="2371967"/>
                <a:ext cx="936679" cy="1854324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835" extrusionOk="0">
                    <a:moveTo>
                      <a:pt x="1869" y="1"/>
                    </a:moveTo>
                    <a:cubicBezTo>
                      <a:pt x="523" y="444"/>
                      <a:pt x="1" y="903"/>
                      <a:pt x="1" y="1315"/>
                    </a:cubicBezTo>
                    <a:lnTo>
                      <a:pt x="1" y="47834"/>
                    </a:lnTo>
                    <a:lnTo>
                      <a:pt x="24163" y="47834"/>
                    </a:lnTo>
                    <a:lnTo>
                      <a:pt x="24163" y="24828"/>
                    </a:lnTo>
                    <a:cubicBezTo>
                      <a:pt x="16072" y="20901"/>
                      <a:pt x="5764" y="13285"/>
                      <a:pt x="1869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5" name="Google Shape;3375;p46"/>
              <p:cNvSpPr/>
              <p:nvPr/>
            </p:nvSpPr>
            <p:spPr>
              <a:xfrm>
                <a:off x="1447538" y="2824669"/>
                <a:ext cx="605393" cy="166030"/>
              </a:xfrm>
              <a:custGeom>
                <a:avLst/>
                <a:gdLst/>
                <a:ahLst/>
                <a:cxnLst/>
                <a:rect l="l" t="t" r="r" b="b"/>
                <a:pathLst>
                  <a:path w="15617" h="4283" extrusionOk="0">
                    <a:moveTo>
                      <a:pt x="7909" y="1"/>
                    </a:moveTo>
                    <a:cubicBezTo>
                      <a:pt x="7728" y="1"/>
                      <a:pt x="7537" y="53"/>
                      <a:pt x="7351" y="173"/>
                    </a:cubicBezTo>
                    <a:cubicBezTo>
                      <a:pt x="6873" y="481"/>
                      <a:pt x="6591" y="1315"/>
                      <a:pt x="5962" y="1315"/>
                    </a:cubicBezTo>
                    <a:cubicBezTo>
                      <a:pt x="5945" y="1315"/>
                      <a:pt x="5928" y="1314"/>
                      <a:pt x="5910" y="1313"/>
                    </a:cubicBezTo>
                    <a:cubicBezTo>
                      <a:pt x="5372" y="1281"/>
                      <a:pt x="5119" y="569"/>
                      <a:pt x="4612" y="347"/>
                    </a:cubicBezTo>
                    <a:cubicBezTo>
                      <a:pt x="4504" y="297"/>
                      <a:pt x="4391" y="274"/>
                      <a:pt x="4276" y="274"/>
                    </a:cubicBezTo>
                    <a:cubicBezTo>
                      <a:pt x="3922" y="274"/>
                      <a:pt x="3561" y="495"/>
                      <a:pt x="3345" y="806"/>
                    </a:cubicBezTo>
                    <a:cubicBezTo>
                      <a:pt x="3045" y="1202"/>
                      <a:pt x="2965" y="1709"/>
                      <a:pt x="2902" y="2184"/>
                    </a:cubicBezTo>
                    <a:cubicBezTo>
                      <a:pt x="2506" y="1740"/>
                      <a:pt x="1984" y="1408"/>
                      <a:pt x="1414" y="1234"/>
                    </a:cubicBezTo>
                    <a:cubicBezTo>
                      <a:pt x="1337" y="1214"/>
                      <a:pt x="1263" y="1205"/>
                      <a:pt x="1192" y="1205"/>
                    </a:cubicBezTo>
                    <a:cubicBezTo>
                      <a:pt x="399" y="1205"/>
                      <a:pt x="1" y="2350"/>
                      <a:pt x="844" y="2975"/>
                    </a:cubicBezTo>
                    <a:cubicBezTo>
                      <a:pt x="1254" y="3291"/>
                      <a:pt x="1775" y="3389"/>
                      <a:pt x="2264" y="3389"/>
                    </a:cubicBezTo>
                    <a:cubicBezTo>
                      <a:pt x="3077" y="3389"/>
                      <a:pt x="3805" y="3118"/>
                      <a:pt x="3805" y="3118"/>
                    </a:cubicBezTo>
                    <a:cubicBezTo>
                      <a:pt x="3817" y="3666"/>
                      <a:pt x="4298" y="3933"/>
                      <a:pt x="4923" y="3933"/>
                    </a:cubicBezTo>
                    <a:cubicBezTo>
                      <a:pt x="5111" y="3933"/>
                      <a:pt x="5310" y="3909"/>
                      <a:pt x="5515" y="3862"/>
                    </a:cubicBezTo>
                    <a:cubicBezTo>
                      <a:pt x="6103" y="3718"/>
                      <a:pt x="6746" y="3218"/>
                      <a:pt x="7389" y="3218"/>
                    </a:cubicBezTo>
                    <a:cubicBezTo>
                      <a:pt x="7525" y="3218"/>
                      <a:pt x="7660" y="3240"/>
                      <a:pt x="7795" y="3292"/>
                    </a:cubicBezTo>
                    <a:cubicBezTo>
                      <a:pt x="7536" y="3773"/>
                      <a:pt x="8343" y="4283"/>
                      <a:pt x="9580" y="4283"/>
                    </a:cubicBezTo>
                    <a:cubicBezTo>
                      <a:pt x="9932" y="4283"/>
                      <a:pt x="10318" y="4242"/>
                      <a:pt x="10724" y="4147"/>
                    </a:cubicBezTo>
                    <a:cubicBezTo>
                      <a:pt x="11310" y="4005"/>
                      <a:pt x="11484" y="3435"/>
                      <a:pt x="11151" y="3181"/>
                    </a:cubicBezTo>
                    <a:lnTo>
                      <a:pt x="11151" y="3181"/>
                    </a:lnTo>
                    <a:cubicBezTo>
                      <a:pt x="11261" y="3195"/>
                      <a:pt x="11369" y="3202"/>
                      <a:pt x="11476" y="3202"/>
                    </a:cubicBezTo>
                    <a:cubicBezTo>
                      <a:pt x="11852" y="3202"/>
                      <a:pt x="12216" y="3116"/>
                      <a:pt x="12561" y="2944"/>
                    </a:cubicBezTo>
                    <a:cubicBezTo>
                      <a:pt x="13074" y="2733"/>
                      <a:pt x="13620" y="2446"/>
                      <a:pt x="14163" y="2446"/>
                    </a:cubicBezTo>
                    <a:cubicBezTo>
                      <a:pt x="14273" y="2446"/>
                      <a:pt x="14383" y="2458"/>
                      <a:pt x="14492" y="2485"/>
                    </a:cubicBezTo>
                    <a:cubicBezTo>
                      <a:pt x="14658" y="2526"/>
                      <a:pt x="14918" y="2642"/>
                      <a:pt x="15154" y="2642"/>
                    </a:cubicBezTo>
                    <a:cubicBezTo>
                      <a:pt x="15279" y="2642"/>
                      <a:pt x="15397" y="2609"/>
                      <a:pt x="15490" y="2516"/>
                    </a:cubicBezTo>
                    <a:cubicBezTo>
                      <a:pt x="15617" y="2390"/>
                      <a:pt x="15617" y="2184"/>
                      <a:pt x="15474" y="2073"/>
                    </a:cubicBezTo>
                    <a:cubicBezTo>
                      <a:pt x="15409" y="2051"/>
                      <a:pt x="15337" y="2041"/>
                      <a:pt x="15257" y="2041"/>
                    </a:cubicBezTo>
                    <a:cubicBezTo>
                      <a:pt x="14809" y="2041"/>
                      <a:pt x="14119" y="2333"/>
                      <a:pt x="13164" y="2333"/>
                    </a:cubicBezTo>
                    <a:cubicBezTo>
                      <a:pt x="12449" y="2333"/>
                      <a:pt x="11586" y="2170"/>
                      <a:pt x="10566" y="1598"/>
                    </a:cubicBezTo>
                    <a:cubicBezTo>
                      <a:pt x="10330" y="1466"/>
                      <a:pt x="10007" y="1395"/>
                      <a:pt x="9683" y="1395"/>
                    </a:cubicBezTo>
                    <a:cubicBezTo>
                      <a:pt x="9309" y="1395"/>
                      <a:pt x="8935" y="1489"/>
                      <a:pt x="8697" y="1693"/>
                    </a:cubicBezTo>
                    <a:cubicBezTo>
                      <a:pt x="9301" y="961"/>
                      <a:pt x="8686" y="1"/>
                      <a:pt x="79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6" name="Google Shape;3376;p46"/>
              <p:cNvSpPr/>
              <p:nvPr/>
            </p:nvSpPr>
            <p:spPr>
              <a:xfrm>
                <a:off x="1959573" y="4363041"/>
                <a:ext cx="1252187" cy="245538"/>
              </a:xfrm>
              <a:custGeom>
                <a:avLst/>
                <a:gdLst/>
                <a:ahLst/>
                <a:cxnLst/>
                <a:rect l="l" t="t" r="r" b="b"/>
                <a:pathLst>
                  <a:path w="32302" h="6334" extrusionOk="0">
                    <a:moveTo>
                      <a:pt x="539" y="0"/>
                    </a:moveTo>
                    <a:cubicBezTo>
                      <a:pt x="333" y="16"/>
                      <a:pt x="159" y="143"/>
                      <a:pt x="96" y="333"/>
                    </a:cubicBezTo>
                    <a:cubicBezTo>
                      <a:pt x="1" y="570"/>
                      <a:pt x="175" y="823"/>
                      <a:pt x="412" y="839"/>
                    </a:cubicBezTo>
                    <a:lnTo>
                      <a:pt x="30069" y="839"/>
                    </a:lnTo>
                    <a:cubicBezTo>
                      <a:pt x="30081" y="838"/>
                      <a:pt x="30094" y="838"/>
                      <a:pt x="30107" y="838"/>
                    </a:cubicBezTo>
                    <a:cubicBezTo>
                      <a:pt x="30268" y="838"/>
                      <a:pt x="30424" y="929"/>
                      <a:pt x="30512" y="1061"/>
                    </a:cubicBezTo>
                    <a:cubicBezTo>
                      <a:pt x="30813" y="1631"/>
                      <a:pt x="31430" y="3167"/>
                      <a:pt x="30480" y="5241"/>
                    </a:cubicBezTo>
                    <a:cubicBezTo>
                      <a:pt x="30407" y="5403"/>
                      <a:pt x="30252" y="5496"/>
                      <a:pt x="30078" y="5496"/>
                    </a:cubicBezTo>
                    <a:cubicBezTo>
                      <a:pt x="30064" y="5496"/>
                      <a:pt x="30051" y="5495"/>
                      <a:pt x="30037" y="5494"/>
                    </a:cubicBezTo>
                    <a:lnTo>
                      <a:pt x="412" y="5510"/>
                    </a:lnTo>
                    <a:cubicBezTo>
                      <a:pt x="159" y="5526"/>
                      <a:pt x="1" y="5779"/>
                      <a:pt x="96" y="6017"/>
                    </a:cubicBezTo>
                    <a:cubicBezTo>
                      <a:pt x="159" y="6207"/>
                      <a:pt x="333" y="6333"/>
                      <a:pt x="539" y="6333"/>
                    </a:cubicBezTo>
                    <a:lnTo>
                      <a:pt x="30670" y="6333"/>
                    </a:lnTo>
                    <a:cubicBezTo>
                      <a:pt x="30939" y="6333"/>
                      <a:pt x="31193" y="6159"/>
                      <a:pt x="31288" y="5906"/>
                    </a:cubicBezTo>
                    <a:cubicBezTo>
                      <a:pt x="32301" y="3309"/>
                      <a:pt x="31668" y="1251"/>
                      <a:pt x="31304" y="412"/>
                    </a:cubicBezTo>
                    <a:cubicBezTo>
                      <a:pt x="31209" y="174"/>
                      <a:pt x="30971" y="16"/>
                      <a:pt x="30718" y="0"/>
                    </a:cubicBezTo>
                    <a:close/>
                  </a:path>
                </a:pathLst>
              </a:custGeom>
              <a:solidFill>
                <a:srgbClr val="34A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7" name="Google Shape;3377;p46"/>
              <p:cNvSpPr/>
              <p:nvPr/>
            </p:nvSpPr>
            <p:spPr>
              <a:xfrm>
                <a:off x="2588083" y="4395486"/>
                <a:ext cx="589887" cy="180645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4660" extrusionOk="0">
                    <a:moveTo>
                      <a:pt x="13893" y="1"/>
                    </a:moveTo>
                    <a:cubicBezTo>
                      <a:pt x="13880" y="1"/>
                      <a:pt x="13867" y="1"/>
                      <a:pt x="13855" y="2"/>
                    </a:cubicBezTo>
                    <a:lnTo>
                      <a:pt x="0" y="2"/>
                    </a:lnTo>
                    <a:lnTo>
                      <a:pt x="0" y="4657"/>
                    </a:lnTo>
                    <a:lnTo>
                      <a:pt x="13823" y="4657"/>
                    </a:lnTo>
                    <a:cubicBezTo>
                      <a:pt x="13836" y="4658"/>
                      <a:pt x="13848" y="4659"/>
                      <a:pt x="13861" y="4659"/>
                    </a:cubicBezTo>
                    <a:cubicBezTo>
                      <a:pt x="14022" y="4659"/>
                      <a:pt x="14178" y="4566"/>
                      <a:pt x="14266" y="4404"/>
                    </a:cubicBezTo>
                    <a:cubicBezTo>
                      <a:pt x="15216" y="2346"/>
                      <a:pt x="14599" y="794"/>
                      <a:pt x="14298" y="224"/>
                    </a:cubicBezTo>
                    <a:cubicBezTo>
                      <a:pt x="14210" y="92"/>
                      <a:pt x="14054" y="1"/>
                      <a:pt x="13893" y="1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8" name="Google Shape;3378;p46"/>
              <p:cNvSpPr/>
              <p:nvPr/>
            </p:nvSpPr>
            <p:spPr>
              <a:xfrm>
                <a:off x="1997639" y="4395563"/>
                <a:ext cx="590507" cy="18049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656" extrusionOk="0">
                    <a:moveTo>
                      <a:pt x="0" y="0"/>
                    </a:moveTo>
                    <a:lnTo>
                      <a:pt x="0" y="4655"/>
                    </a:lnTo>
                    <a:lnTo>
                      <a:pt x="15232" y="4655"/>
                    </a:lnTo>
                    <a:lnTo>
                      <a:pt x="15232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79" name="Google Shape;3379;p46"/>
              <p:cNvSpPr/>
              <p:nvPr/>
            </p:nvSpPr>
            <p:spPr>
              <a:xfrm>
                <a:off x="1777268" y="4118135"/>
                <a:ext cx="125342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32334" h="6319" extrusionOk="0">
                    <a:moveTo>
                      <a:pt x="1378" y="0"/>
                    </a:moveTo>
                    <a:cubicBezTo>
                      <a:pt x="1173" y="0"/>
                      <a:pt x="998" y="127"/>
                      <a:pt x="935" y="301"/>
                    </a:cubicBezTo>
                    <a:cubicBezTo>
                      <a:pt x="618" y="1061"/>
                      <a:pt x="1" y="3167"/>
                      <a:pt x="951" y="5986"/>
                    </a:cubicBezTo>
                    <a:cubicBezTo>
                      <a:pt x="1014" y="6191"/>
                      <a:pt x="1188" y="6318"/>
                      <a:pt x="1410" y="6318"/>
                    </a:cubicBezTo>
                    <a:lnTo>
                      <a:pt x="31795" y="6318"/>
                    </a:lnTo>
                    <a:cubicBezTo>
                      <a:pt x="32001" y="6318"/>
                      <a:pt x="32175" y="6191"/>
                      <a:pt x="32238" y="6001"/>
                    </a:cubicBezTo>
                    <a:cubicBezTo>
                      <a:pt x="32333" y="5764"/>
                      <a:pt x="32175" y="5511"/>
                      <a:pt x="31922" y="5495"/>
                    </a:cubicBezTo>
                    <a:lnTo>
                      <a:pt x="16151" y="5479"/>
                    </a:lnTo>
                    <a:cubicBezTo>
                      <a:pt x="16138" y="5480"/>
                      <a:pt x="16124" y="5481"/>
                      <a:pt x="16110" y="5481"/>
                    </a:cubicBezTo>
                    <a:cubicBezTo>
                      <a:pt x="15937" y="5481"/>
                      <a:pt x="15780" y="5387"/>
                      <a:pt x="15692" y="5226"/>
                    </a:cubicBezTo>
                    <a:cubicBezTo>
                      <a:pt x="14758" y="3151"/>
                      <a:pt x="15375" y="1615"/>
                      <a:pt x="15676" y="1045"/>
                    </a:cubicBezTo>
                    <a:cubicBezTo>
                      <a:pt x="15764" y="913"/>
                      <a:pt x="15907" y="822"/>
                      <a:pt x="16079" y="822"/>
                    </a:cubicBezTo>
                    <a:cubicBezTo>
                      <a:pt x="16092" y="822"/>
                      <a:pt x="16106" y="823"/>
                      <a:pt x="16120" y="824"/>
                    </a:cubicBezTo>
                    <a:lnTo>
                      <a:pt x="31906" y="824"/>
                    </a:lnTo>
                    <a:cubicBezTo>
                      <a:pt x="32159" y="808"/>
                      <a:pt x="32317" y="555"/>
                      <a:pt x="32238" y="333"/>
                    </a:cubicBezTo>
                    <a:cubicBezTo>
                      <a:pt x="32175" y="127"/>
                      <a:pt x="31985" y="0"/>
                      <a:pt x="31779" y="0"/>
                    </a:cubicBezTo>
                    <a:close/>
                  </a:path>
                </a:pathLst>
              </a:custGeom>
              <a:solidFill>
                <a:srgbClr val="404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0" name="Google Shape;3380;p46"/>
              <p:cNvSpPr/>
              <p:nvPr/>
            </p:nvSpPr>
            <p:spPr>
              <a:xfrm>
                <a:off x="2349300" y="4149998"/>
                <a:ext cx="642685" cy="180606"/>
              </a:xfrm>
              <a:custGeom>
                <a:avLst/>
                <a:gdLst/>
                <a:ahLst/>
                <a:cxnLst/>
                <a:rect l="l" t="t" r="r" b="b"/>
                <a:pathLst>
                  <a:path w="16579" h="4659" extrusionOk="0">
                    <a:moveTo>
                      <a:pt x="1322" y="0"/>
                    </a:moveTo>
                    <a:cubicBezTo>
                      <a:pt x="1150" y="0"/>
                      <a:pt x="1007" y="91"/>
                      <a:pt x="919" y="223"/>
                    </a:cubicBezTo>
                    <a:cubicBezTo>
                      <a:pt x="618" y="793"/>
                      <a:pt x="1" y="2329"/>
                      <a:pt x="935" y="4404"/>
                    </a:cubicBezTo>
                    <a:cubicBezTo>
                      <a:pt x="1023" y="4565"/>
                      <a:pt x="1180" y="4659"/>
                      <a:pt x="1353" y="4659"/>
                    </a:cubicBezTo>
                    <a:cubicBezTo>
                      <a:pt x="1367" y="4659"/>
                      <a:pt x="1381" y="4658"/>
                      <a:pt x="1394" y="4657"/>
                    </a:cubicBezTo>
                    <a:lnTo>
                      <a:pt x="16579" y="4657"/>
                    </a:lnTo>
                    <a:lnTo>
                      <a:pt x="16579" y="2"/>
                    </a:lnTo>
                    <a:lnTo>
                      <a:pt x="1363" y="2"/>
                    </a:lnTo>
                    <a:cubicBezTo>
                      <a:pt x="1349" y="1"/>
                      <a:pt x="1335" y="0"/>
                      <a:pt x="1322" y="0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1" name="Google Shape;3381;p46"/>
              <p:cNvSpPr/>
              <p:nvPr/>
            </p:nvSpPr>
            <p:spPr>
              <a:xfrm>
                <a:off x="1911700" y="3872647"/>
                <a:ext cx="1286533" cy="245538"/>
              </a:xfrm>
              <a:custGeom>
                <a:avLst/>
                <a:gdLst/>
                <a:ahLst/>
                <a:cxnLst/>
                <a:rect l="l" t="t" r="r" b="b"/>
                <a:pathLst>
                  <a:path w="33188" h="6334" extrusionOk="0">
                    <a:moveTo>
                      <a:pt x="1378" y="0"/>
                    </a:moveTo>
                    <a:cubicBezTo>
                      <a:pt x="1188" y="0"/>
                      <a:pt x="998" y="127"/>
                      <a:pt x="935" y="301"/>
                    </a:cubicBezTo>
                    <a:cubicBezTo>
                      <a:pt x="634" y="1077"/>
                      <a:pt x="0" y="3167"/>
                      <a:pt x="951" y="5985"/>
                    </a:cubicBezTo>
                    <a:cubicBezTo>
                      <a:pt x="1014" y="6191"/>
                      <a:pt x="1204" y="6318"/>
                      <a:pt x="1410" y="6333"/>
                    </a:cubicBezTo>
                    <a:lnTo>
                      <a:pt x="31794" y="6333"/>
                    </a:lnTo>
                    <a:cubicBezTo>
                      <a:pt x="32000" y="6318"/>
                      <a:pt x="32174" y="6191"/>
                      <a:pt x="32238" y="6001"/>
                    </a:cubicBezTo>
                    <a:cubicBezTo>
                      <a:pt x="33188" y="3563"/>
                      <a:pt x="32539" y="1188"/>
                      <a:pt x="32238" y="333"/>
                    </a:cubicBezTo>
                    <a:cubicBezTo>
                      <a:pt x="32174" y="127"/>
                      <a:pt x="31984" y="0"/>
                      <a:pt x="31779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2" name="Google Shape;3382;p46"/>
              <p:cNvSpPr/>
              <p:nvPr/>
            </p:nvSpPr>
            <p:spPr>
              <a:xfrm>
                <a:off x="1855842" y="4404130"/>
                <a:ext cx="294653" cy="203826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5258" extrusionOk="0">
                    <a:moveTo>
                      <a:pt x="3591" y="1"/>
                    </a:moveTo>
                    <a:cubicBezTo>
                      <a:pt x="2996" y="1"/>
                      <a:pt x="2455" y="227"/>
                      <a:pt x="2487" y="682"/>
                    </a:cubicBezTo>
                    <a:lnTo>
                      <a:pt x="1901" y="2566"/>
                    </a:lnTo>
                    <a:lnTo>
                      <a:pt x="286" y="3928"/>
                    </a:lnTo>
                    <a:lnTo>
                      <a:pt x="48" y="4893"/>
                    </a:lnTo>
                    <a:cubicBezTo>
                      <a:pt x="1" y="5083"/>
                      <a:pt x="143" y="5258"/>
                      <a:pt x="333" y="5258"/>
                    </a:cubicBezTo>
                    <a:lnTo>
                      <a:pt x="7601" y="5258"/>
                    </a:lnTo>
                    <a:lnTo>
                      <a:pt x="7411" y="3674"/>
                    </a:lnTo>
                    <a:cubicBezTo>
                      <a:pt x="7411" y="3674"/>
                      <a:pt x="6872" y="1822"/>
                      <a:pt x="6017" y="967"/>
                    </a:cubicBezTo>
                    <a:cubicBezTo>
                      <a:pt x="5890" y="1148"/>
                      <a:pt x="5745" y="1228"/>
                      <a:pt x="5602" y="1228"/>
                    </a:cubicBezTo>
                    <a:cubicBezTo>
                      <a:pt x="5373" y="1228"/>
                      <a:pt x="5153" y="1020"/>
                      <a:pt x="5036" y="698"/>
                    </a:cubicBezTo>
                    <a:cubicBezTo>
                      <a:pt x="4860" y="234"/>
                      <a:pt x="4197" y="1"/>
                      <a:pt x="3591" y="1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3" name="Google Shape;3383;p46"/>
              <p:cNvSpPr/>
              <p:nvPr/>
            </p:nvSpPr>
            <p:spPr>
              <a:xfrm>
                <a:off x="1922234" y="4447385"/>
                <a:ext cx="187237" cy="16059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292" extrusionOk="0">
                    <a:moveTo>
                      <a:pt x="3420" y="1"/>
                    </a:moveTo>
                    <a:cubicBezTo>
                      <a:pt x="3337" y="167"/>
                      <a:pt x="3170" y="260"/>
                      <a:pt x="2992" y="260"/>
                    </a:cubicBezTo>
                    <a:cubicBezTo>
                      <a:pt x="2966" y="260"/>
                      <a:pt x="2940" y="258"/>
                      <a:pt x="2914" y="254"/>
                    </a:cubicBezTo>
                    <a:lnTo>
                      <a:pt x="2914" y="270"/>
                    </a:lnTo>
                    <a:cubicBezTo>
                      <a:pt x="3167" y="1442"/>
                      <a:pt x="1869" y="2629"/>
                      <a:pt x="1251" y="2993"/>
                    </a:cubicBezTo>
                    <a:cubicBezTo>
                      <a:pt x="808" y="3231"/>
                      <a:pt x="301" y="3880"/>
                      <a:pt x="0" y="4292"/>
                    </a:cubicBezTo>
                    <a:lnTo>
                      <a:pt x="5004" y="4292"/>
                    </a:lnTo>
                    <a:lnTo>
                      <a:pt x="4814" y="2708"/>
                    </a:lnTo>
                    <a:cubicBezTo>
                      <a:pt x="4814" y="2708"/>
                      <a:pt x="4275" y="856"/>
                      <a:pt x="3420" y="1"/>
                    </a:cubicBezTo>
                    <a:close/>
                  </a:path>
                </a:pathLst>
              </a:custGeom>
              <a:solidFill>
                <a:srgbClr val="071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4" name="Google Shape;3384;p46"/>
              <p:cNvSpPr/>
              <p:nvPr/>
            </p:nvSpPr>
            <p:spPr>
              <a:xfrm>
                <a:off x="1946703" y="4339085"/>
                <a:ext cx="141802" cy="11269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2907" extrusionOk="0">
                    <a:moveTo>
                      <a:pt x="0" y="1"/>
                    </a:moveTo>
                    <a:cubicBezTo>
                      <a:pt x="32" y="776"/>
                      <a:pt x="79" y="1552"/>
                      <a:pt x="143" y="2360"/>
                    </a:cubicBezTo>
                    <a:cubicBezTo>
                      <a:pt x="111" y="1905"/>
                      <a:pt x="652" y="1679"/>
                      <a:pt x="1245" y="1679"/>
                    </a:cubicBezTo>
                    <a:cubicBezTo>
                      <a:pt x="1849" y="1679"/>
                      <a:pt x="2508" y="1912"/>
                      <a:pt x="2676" y="2376"/>
                    </a:cubicBezTo>
                    <a:cubicBezTo>
                      <a:pt x="2803" y="2698"/>
                      <a:pt x="3021" y="2906"/>
                      <a:pt x="3247" y="2906"/>
                    </a:cubicBezTo>
                    <a:cubicBezTo>
                      <a:pt x="3387" y="2906"/>
                      <a:pt x="3530" y="2826"/>
                      <a:pt x="3658" y="2645"/>
                    </a:cubicBezTo>
                    <a:cubicBezTo>
                      <a:pt x="3309" y="2296"/>
                      <a:pt x="3230" y="1220"/>
                      <a:pt x="3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5" name="Google Shape;3385;p46"/>
              <p:cNvSpPr/>
              <p:nvPr/>
            </p:nvSpPr>
            <p:spPr>
              <a:xfrm>
                <a:off x="1950386" y="4339085"/>
                <a:ext cx="138120" cy="11269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907" extrusionOk="0">
                    <a:moveTo>
                      <a:pt x="47" y="2353"/>
                    </a:moveTo>
                    <a:lnTo>
                      <a:pt x="47" y="2353"/>
                    </a:lnTo>
                    <a:cubicBezTo>
                      <a:pt x="47" y="2355"/>
                      <a:pt x="47" y="2357"/>
                      <a:pt x="48" y="2360"/>
                    </a:cubicBezTo>
                    <a:cubicBezTo>
                      <a:pt x="47" y="2357"/>
                      <a:pt x="47" y="2355"/>
                      <a:pt x="47" y="2353"/>
                    </a:cubicBezTo>
                    <a:close/>
                    <a:moveTo>
                      <a:pt x="2549" y="1"/>
                    </a:moveTo>
                    <a:cubicBezTo>
                      <a:pt x="2549" y="1088"/>
                      <a:pt x="2693" y="1715"/>
                      <a:pt x="2459" y="1715"/>
                    </a:cubicBezTo>
                    <a:cubicBezTo>
                      <a:pt x="2448" y="1715"/>
                      <a:pt x="2436" y="1713"/>
                      <a:pt x="2423" y="1711"/>
                    </a:cubicBezTo>
                    <a:cubicBezTo>
                      <a:pt x="2269" y="1678"/>
                      <a:pt x="1467" y="1500"/>
                      <a:pt x="779" y="1500"/>
                    </a:cubicBezTo>
                    <a:cubicBezTo>
                      <a:pt x="475" y="1500"/>
                      <a:pt x="194" y="1534"/>
                      <a:pt x="0" y="1631"/>
                    </a:cubicBezTo>
                    <a:cubicBezTo>
                      <a:pt x="16" y="1867"/>
                      <a:pt x="31" y="2102"/>
                      <a:pt x="47" y="2353"/>
                    </a:cubicBezTo>
                    <a:lnTo>
                      <a:pt x="47" y="2353"/>
                    </a:lnTo>
                    <a:cubicBezTo>
                      <a:pt x="22" y="1902"/>
                      <a:pt x="560" y="1679"/>
                      <a:pt x="1150" y="1679"/>
                    </a:cubicBezTo>
                    <a:cubicBezTo>
                      <a:pt x="1754" y="1679"/>
                      <a:pt x="2413" y="1912"/>
                      <a:pt x="2581" y="2376"/>
                    </a:cubicBezTo>
                    <a:cubicBezTo>
                      <a:pt x="2708" y="2698"/>
                      <a:pt x="2926" y="2906"/>
                      <a:pt x="3152" y="2906"/>
                    </a:cubicBezTo>
                    <a:cubicBezTo>
                      <a:pt x="3292" y="2906"/>
                      <a:pt x="3435" y="2826"/>
                      <a:pt x="3563" y="2645"/>
                    </a:cubicBezTo>
                    <a:cubicBezTo>
                      <a:pt x="3214" y="2296"/>
                      <a:pt x="3135" y="1220"/>
                      <a:pt x="3183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6" name="Google Shape;3386;p46"/>
              <p:cNvSpPr/>
              <p:nvPr/>
            </p:nvSpPr>
            <p:spPr>
              <a:xfrm>
                <a:off x="1938718" y="3636928"/>
                <a:ext cx="348652" cy="702228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18115" extrusionOk="0">
                    <a:moveTo>
                      <a:pt x="8994" y="1"/>
                    </a:moveTo>
                    <a:cubicBezTo>
                      <a:pt x="8994" y="1"/>
                      <a:pt x="3658" y="254"/>
                      <a:pt x="2819" y="1141"/>
                    </a:cubicBezTo>
                    <a:cubicBezTo>
                      <a:pt x="1979" y="2028"/>
                      <a:pt x="1235" y="3548"/>
                      <a:pt x="1362" y="5004"/>
                    </a:cubicBezTo>
                    <a:cubicBezTo>
                      <a:pt x="1425" y="5622"/>
                      <a:pt x="0" y="11306"/>
                      <a:pt x="206" y="18115"/>
                    </a:cubicBezTo>
                    <a:lnTo>
                      <a:pt x="3484" y="18115"/>
                    </a:lnTo>
                    <a:cubicBezTo>
                      <a:pt x="3563" y="16310"/>
                      <a:pt x="4402" y="14204"/>
                      <a:pt x="4719" y="13760"/>
                    </a:cubicBezTo>
                    <a:cubicBezTo>
                      <a:pt x="5273" y="13000"/>
                      <a:pt x="7173" y="9834"/>
                      <a:pt x="5890" y="6334"/>
                    </a:cubicBezTo>
                    <a:cubicBezTo>
                      <a:pt x="5890" y="6334"/>
                      <a:pt x="5912" y="6121"/>
                      <a:pt x="6621" y="6121"/>
                    </a:cubicBezTo>
                    <a:cubicBezTo>
                      <a:pt x="6950" y="6121"/>
                      <a:pt x="7429" y="6167"/>
                      <a:pt x="8123" y="6303"/>
                    </a:cubicBezTo>
                    <a:lnTo>
                      <a:pt x="8994" y="1"/>
                    </a:ln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7" name="Google Shape;3387;p46"/>
              <p:cNvSpPr/>
              <p:nvPr/>
            </p:nvSpPr>
            <p:spPr>
              <a:xfrm>
                <a:off x="2060241" y="3636928"/>
                <a:ext cx="227124" cy="245576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6335" extrusionOk="0">
                    <a:moveTo>
                      <a:pt x="5859" y="1"/>
                    </a:moveTo>
                    <a:cubicBezTo>
                      <a:pt x="5859" y="1"/>
                      <a:pt x="1457" y="159"/>
                      <a:pt x="0" y="919"/>
                    </a:cubicBezTo>
                    <a:cubicBezTo>
                      <a:pt x="330" y="820"/>
                      <a:pt x="629" y="775"/>
                      <a:pt x="896" y="775"/>
                    </a:cubicBezTo>
                    <a:cubicBezTo>
                      <a:pt x="3095" y="775"/>
                      <a:pt x="3259" y="3806"/>
                      <a:pt x="2454" y="4498"/>
                    </a:cubicBezTo>
                    <a:cubicBezTo>
                      <a:pt x="1995" y="4878"/>
                      <a:pt x="2549" y="5859"/>
                      <a:pt x="2755" y="6334"/>
                    </a:cubicBezTo>
                    <a:cubicBezTo>
                      <a:pt x="2755" y="6334"/>
                      <a:pt x="2777" y="6114"/>
                      <a:pt x="3484" y="6114"/>
                    </a:cubicBezTo>
                    <a:cubicBezTo>
                      <a:pt x="3814" y="6114"/>
                      <a:pt x="4293" y="6162"/>
                      <a:pt x="4988" y="6303"/>
                    </a:cubicBezTo>
                    <a:lnTo>
                      <a:pt x="5859" y="1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8" name="Google Shape;3388;p46"/>
              <p:cNvSpPr/>
              <p:nvPr/>
            </p:nvSpPr>
            <p:spPr>
              <a:xfrm>
                <a:off x="1962015" y="3838884"/>
                <a:ext cx="38726" cy="19642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067" extrusionOk="0">
                    <a:moveTo>
                      <a:pt x="761" y="0"/>
                    </a:moveTo>
                    <a:cubicBezTo>
                      <a:pt x="698" y="665"/>
                      <a:pt x="302" y="2518"/>
                      <a:pt x="1" y="5067"/>
                    </a:cubicBezTo>
                    <a:cubicBezTo>
                      <a:pt x="159" y="3737"/>
                      <a:pt x="998" y="2597"/>
                      <a:pt x="761" y="0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9" name="Google Shape;3389;p46"/>
              <p:cNvSpPr/>
              <p:nvPr/>
            </p:nvSpPr>
            <p:spPr>
              <a:xfrm>
                <a:off x="2049194" y="4079449"/>
                <a:ext cx="117884" cy="259687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6699" extrusionOk="0">
                    <a:moveTo>
                      <a:pt x="3040" y="1"/>
                    </a:moveTo>
                    <a:cubicBezTo>
                      <a:pt x="2739" y="761"/>
                      <a:pt x="1314" y="1885"/>
                      <a:pt x="950" y="2851"/>
                    </a:cubicBezTo>
                    <a:cubicBezTo>
                      <a:pt x="586" y="3817"/>
                      <a:pt x="0" y="6699"/>
                      <a:pt x="0" y="6699"/>
                    </a:cubicBezTo>
                    <a:lnTo>
                      <a:pt x="634" y="6699"/>
                    </a:lnTo>
                    <a:cubicBezTo>
                      <a:pt x="729" y="4894"/>
                      <a:pt x="1552" y="2788"/>
                      <a:pt x="1884" y="2344"/>
                    </a:cubicBezTo>
                    <a:cubicBezTo>
                      <a:pt x="2375" y="1632"/>
                      <a:pt x="2771" y="840"/>
                      <a:pt x="3040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0" name="Google Shape;3390;p46"/>
              <p:cNvSpPr/>
              <p:nvPr/>
            </p:nvSpPr>
            <p:spPr>
              <a:xfrm>
                <a:off x="2516875" y="3719183"/>
                <a:ext cx="186498" cy="211928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5467" extrusionOk="0">
                    <a:moveTo>
                      <a:pt x="2661" y="1"/>
                    </a:moveTo>
                    <a:lnTo>
                      <a:pt x="0" y="3737"/>
                    </a:lnTo>
                    <a:cubicBezTo>
                      <a:pt x="681" y="4767"/>
                      <a:pt x="1806" y="5400"/>
                      <a:pt x="3041" y="5463"/>
                    </a:cubicBezTo>
                    <a:cubicBezTo>
                      <a:pt x="3076" y="5465"/>
                      <a:pt x="3111" y="5467"/>
                      <a:pt x="3146" y="5467"/>
                    </a:cubicBezTo>
                    <a:cubicBezTo>
                      <a:pt x="4811" y="5467"/>
                      <a:pt x="4735" y="2882"/>
                      <a:pt x="4735" y="2882"/>
                    </a:cubicBez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071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1" name="Google Shape;3391;p46"/>
              <p:cNvSpPr/>
              <p:nvPr/>
            </p:nvSpPr>
            <p:spPr>
              <a:xfrm>
                <a:off x="2492919" y="3585489"/>
                <a:ext cx="456729" cy="344892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8897" extrusionOk="0">
                    <a:moveTo>
                      <a:pt x="4090" y="0"/>
                    </a:moveTo>
                    <a:cubicBezTo>
                      <a:pt x="730" y="0"/>
                      <a:pt x="1" y="1122"/>
                      <a:pt x="1" y="1122"/>
                    </a:cubicBezTo>
                    <a:cubicBezTo>
                      <a:pt x="5353" y="3624"/>
                      <a:pt x="5495" y="8231"/>
                      <a:pt x="4007" y="8896"/>
                    </a:cubicBezTo>
                    <a:cubicBezTo>
                      <a:pt x="4007" y="8896"/>
                      <a:pt x="7332" y="8041"/>
                      <a:pt x="8852" y="8041"/>
                    </a:cubicBezTo>
                    <a:cubicBezTo>
                      <a:pt x="11449" y="8041"/>
                      <a:pt x="11021" y="4985"/>
                      <a:pt x="11781" y="2959"/>
                    </a:cubicBezTo>
                    <a:cubicBezTo>
                      <a:pt x="11781" y="2959"/>
                      <a:pt x="8662" y="172"/>
                      <a:pt x="4751" y="14"/>
                    </a:cubicBezTo>
                    <a:cubicBezTo>
                      <a:pt x="4520" y="4"/>
                      <a:pt x="4300" y="0"/>
                      <a:pt x="4090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2" name="Google Shape;3392;p46"/>
              <p:cNvSpPr/>
              <p:nvPr/>
            </p:nvSpPr>
            <p:spPr>
              <a:xfrm>
                <a:off x="2446286" y="3144092"/>
                <a:ext cx="84740" cy="126490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3263" extrusionOk="0">
                    <a:moveTo>
                      <a:pt x="2186" y="1"/>
                    </a:moveTo>
                    <a:lnTo>
                      <a:pt x="2186" y="1"/>
                    </a:lnTo>
                    <a:cubicBezTo>
                      <a:pt x="1505" y="666"/>
                      <a:pt x="666" y="2027"/>
                      <a:pt x="1" y="3262"/>
                    </a:cubicBezTo>
                    <a:lnTo>
                      <a:pt x="2091" y="1441"/>
                    </a:lnTo>
                    <a:lnTo>
                      <a:pt x="21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3" name="Google Shape;3393;p46"/>
              <p:cNvSpPr/>
              <p:nvPr/>
            </p:nvSpPr>
            <p:spPr>
              <a:xfrm>
                <a:off x="2440782" y="3199950"/>
                <a:ext cx="86562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075" extrusionOk="0">
                    <a:moveTo>
                      <a:pt x="2233" y="0"/>
                    </a:moveTo>
                    <a:lnTo>
                      <a:pt x="143" y="1821"/>
                    </a:lnTo>
                    <a:lnTo>
                      <a:pt x="0" y="2075"/>
                    </a:lnTo>
                    <a:lnTo>
                      <a:pt x="2122" y="1853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4" name="Google Shape;3394;p46"/>
              <p:cNvSpPr/>
              <p:nvPr/>
            </p:nvSpPr>
            <p:spPr>
              <a:xfrm>
                <a:off x="2395351" y="3271739"/>
                <a:ext cx="127692" cy="135716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3501" extrusionOk="0">
                    <a:moveTo>
                      <a:pt x="3294" y="1"/>
                    </a:moveTo>
                    <a:lnTo>
                      <a:pt x="1172" y="223"/>
                    </a:lnTo>
                    <a:cubicBezTo>
                      <a:pt x="491" y="1473"/>
                      <a:pt x="0" y="2550"/>
                      <a:pt x="0" y="2550"/>
                    </a:cubicBezTo>
                    <a:lnTo>
                      <a:pt x="3056" y="3500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5" name="Google Shape;3395;p46"/>
              <p:cNvSpPr/>
              <p:nvPr/>
            </p:nvSpPr>
            <p:spPr>
              <a:xfrm>
                <a:off x="2419888" y="3040362"/>
                <a:ext cx="639622" cy="659858"/>
              </a:xfrm>
              <a:custGeom>
                <a:avLst/>
                <a:gdLst/>
                <a:ahLst/>
                <a:cxnLst/>
                <a:rect l="l" t="t" r="r" b="b"/>
                <a:pathLst>
                  <a:path w="16500" h="17022" extrusionOk="0">
                    <a:moveTo>
                      <a:pt x="11148" y="1"/>
                    </a:moveTo>
                    <a:lnTo>
                      <a:pt x="6081" y="697"/>
                    </a:lnTo>
                    <a:cubicBezTo>
                      <a:pt x="6081" y="697"/>
                      <a:pt x="4165" y="1568"/>
                      <a:pt x="2867" y="2677"/>
                    </a:cubicBezTo>
                    <a:cubicBezTo>
                      <a:pt x="1568" y="3769"/>
                      <a:pt x="1" y="13459"/>
                      <a:pt x="1" y="13459"/>
                    </a:cubicBezTo>
                    <a:cubicBezTo>
                      <a:pt x="1" y="13459"/>
                      <a:pt x="119" y="13455"/>
                      <a:pt x="342" y="13455"/>
                    </a:cubicBezTo>
                    <a:cubicBezTo>
                      <a:pt x="1179" y="13455"/>
                      <a:pt x="3498" y="13514"/>
                      <a:pt x="6635" y="14077"/>
                    </a:cubicBezTo>
                    <a:cubicBezTo>
                      <a:pt x="10593" y="14789"/>
                      <a:pt x="13665" y="17022"/>
                      <a:pt x="13665" y="17022"/>
                    </a:cubicBezTo>
                    <a:cubicBezTo>
                      <a:pt x="16499" y="10483"/>
                      <a:pt x="15312" y="5416"/>
                      <a:pt x="14615" y="3009"/>
                    </a:cubicBezTo>
                    <a:cubicBezTo>
                      <a:pt x="14346" y="2075"/>
                      <a:pt x="12810" y="650"/>
                      <a:pt x="11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6" name="Google Shape;3396;p46"/>
              <p:cNvSpPr/>
              <p:nvPr/>
            </p:nvSpPr>
            <p:spPr>
              <a:xfrm>
                <a:off x="2595448" y="3192585"/>
                <a:ext cx="396527" cy="467118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12050" extrusionOk="0">
                    <a:moveTo>
                      <a:pt x="5684" y="0"/>
                    </a:moveTo>
                    <a:cubicBezTo>
                      <a:pt x="5684" y="0"/>
                      <a:pt x="5130" y="2502"/>
                      <a:pt x="0" y="9817"/>
                    </a:cubicBezTo>
                    <a:cubicBezTo>
                      <a:pt x="0" y="9817"/>
                      <a:pt x="1346" y="10023"/>
                      <a:pt x="2090" y="10150"/>
                    </a:cubicBezTo>
                    <a:cubicBezTo>
                      <a:pt x="3959" y="10498"/>
                      <a:pt x="5748" y="11147"/>
                      <a:pt x="7426" y="12050"/>
                    </a:cubicBezTo>
                    <a:cubicBezTo>
                      <a:pt x="8186" y="10561"/>
                      <a:pt x="9770" y="6951"/>
                      <a:pt x="10229" y="1489"/>
                    </a:cubicBez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7" name="Google Shape;3397;p46"/>
              <p:cNvSpPr/>
              <p:nvPr/>
            </p:nvSpPr>
            <p:spPr>
              <a:xfrm>
                <a:off x="1888675" y="3219254"/>
                <a:ext cx="164247" cy="205997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5314" extrusionOk="0">
                    <a:moveTo>
                      <a:pt x="109" y="0"/>
                    </a:moveTo>
                    <a:cubicBezTo>
                      <a:pt x="1" y="0"/>
                      <a:pt x="24" y="120"/>
                      <a:pt x="24" y="120"/>
                    </a:cubicBezTo>
                    <a:lnTo>
                      <a:pt x="2890" y="3714"/>
                    </a:lnTo>
                    <a:cubicBezTo>
                      <a:pt x="2685" y="4094"/>
                      <a:pt x="2938" y="4284"/>
                      <a:pt x="2938" y="4284"/>
                    </a:cubicBezTo>
                    <a:lnTo>
                      <a:pt x="4236" y="5313"/>
                    </a:lnTo>
                    <a:lnTo>
                      <a:pt x="4236" y="3904"/>
                    </a:lnTo>
                    <a:lnTo>
                      <a:pt x="4110" y="3017"/>
                    </a:lnTo>
                    <a:lnTo>
                      <a:pt x="3080" y="3651"/>
                    </a:lnTo>
                    <a:lnTo>
                      <a:pt x="167" y="9"/>
                    </a:lnTo>
                    <a:cubicBezTo>
                      <a:pt x="144" y="3"/>
                      <a:pt x="125" y="0"/>
                      <a:pt x="109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8" name="Google Shape;3398;p46"/>
              <p:cNvSpPr/>
              <p:nvPr/>
            </p:nvSpPr>
            <p:spPr>
              <a:xfrm>
                <a:off x="2008066" y="3336203"/>
                <a:ext cx="80437" cy="85981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218" extrusionOk="0">
                    <a:moveTo>
                      <a:pt x="1030" y="0"/>
                    </a:moveTo>
                    <a:lnTo>
                      <a:pt x="0" y="634"/>
                    </a:lnTo>
                    <a:lnTo>
                      <a:pt x="2075" y="2217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99" name="Google Shape;3399;p46"/>
              <p:cNvSpPr/>
              <p:nvPr/>
            </p:nvSpPr>
            <p:spPr>
              <a:xfrm>
                <a:off x="2314336" y="3250264"/>
                <a:ext cx="380595" cy="360359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9296" extrusionOk="0">
                    <a:moveTo>
                      <a:pt x="0" y="1"/>
                    </a:moveTo>
                    <a:lnTo>
                      <a:pt x="0" y="1172"/>
                    </a:lnTo>
                    <a:lnTo>
                      <a:pt x="9817" y="9295"/>
                    </a:lnTo>
                    <a:lnTo>
                      <a:pt x="9817" y="83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0" name="Google Shape;3400;p46"/>
              <p:cNvSpPr/>
              <p:nvPr/>
            </p:nvSpPr>
            <p:spPr>
              <a:xfrm>
                <a:off x="2047953" y="3250264"/>
                <a:ext cx="266432" cy="127110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3279" extrusionOk="0">
                    <a:moveTo>
                      <a:pt x="6872" y="1"/>
                    </a:moveTo>
                    <a:lnTo>
                      <a:pt x="1" y="2217"/>
                    </a:lnTo>
                    <a:lnTo>
                      <a:pt x="127" y="3278"/>
                    </a:lnTo>
                    <a:lnTo>
                      <a:pt x="6872" y="1172"/>
                    </a:lnTo>
                    <a:lnTo>
                      <a:pt x="68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1" name="Google Shape;3401;p46"/>
              <p:cNvSpPr/>
              <p:nvPr/>
            </p:nvSpPr>
            <p:spPr>
              <a:xfrm>
                <a:off x="1896970" y="3193205"/>
                <a:ext cx="151028" cy="167581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4323" extrusionOk="0">
                    <a:moveTo>
                      <a:pt x="951" y="0"/>
                    </a:moveTo>
                    <a:lnTo>
                      <a:pt x="0" y="760"/>
                    </a:lnTo>
                    <a:lnTo>
                      <a:pt x="2866" y="4323"/>
                    </a:lnTo>
                    <a:lnTo>
                      <a:pt x="3896" y="3689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2" name="Google Shape;3402;p46"/>
              <p:cNvSpPr/>
              <p:nvPr/>
            </p:nvSpPr>
            <p:spPr>
              <a:xfrm>
                <a:off x="2002523" y="3286469"/>
                <a:ext cx="704670" cy="350474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9041" extrusionOk="0">
                    <a:moveTo>
                      <a:pt x="1" y="2550"/>
                    </a:moveTo>
                    <a:lnTo>
                      <a:pt x="1" y="2550"/>
                    </a:lnTo>
                    <a:cubicBezTo>
                      <a:pt x="13" y="2563"/>
                      <a:pt x="28" y="2575"/>
                      <a:pt x="44" y="2585"/>
                    </a:cubicBezTo>
                    <a:lnTo>
                      <a:pt x="44" y="2585"/>
                    </a:lnTo>
                    <a:lnTo>
                      <a:pt x="1" y="2550"/>
                    </a:lnTo>
                    <a:close/>
                    <a:moveTo>
                      <a:pt x="8091" y="1"/>
                    </a:moveTo>
                    <a:cubicBezTo>
                      <a:pt x="8060" y="1"/>
                      <a:pt x="8029" y="6"/>
                      <a:pt x="7997" y="17"/>
                    </a:cubicBezTo>
                    <a:cubicBezTo>
                      <a:pt x="7015" y="286"/>
                      <a:pt x="1980" y="1869"/>
                      <a:pt x="1204" y="2123"/>
                    </a:cubicBezTo>
                    <a:cubicBezTo>
                      <a:pt x="1141" y="2138"/>
                      <a:pt x="1093" y="2170"/>
                      <a:pt x="1062" y="2218"/>
                    </a:cubicBezTo>
                    <a:cubicBezTo>
                      <a:pt x="889" y="2459"/>
                      <a:pt x="499" y="2626"/>
                      <a:pt x="232" y="2626"/>
                    </a:cubicBezTo>
                    <a:cubicBezTo>
                      <a:pt x="157" y="2626"/>
                      <a:pt x="92" y="2613"/>
                      <a:pt x="44" y="2585"/>
                    </a:cubicBezTo>
                    <a:lnTo>
                      <a:pt x="44" y="2585"/>
                    </a:lnTo>
                    <a:lnTo>
                      <a:pt x="7981" y="8899"/>
                    </a:lnTo>
                    <a:cubicBezTo>
                      <a:pt x="7981" y="8899"/>
                      <a:pt x="8157" y="9040"/>
                      <a:pt x="8490" y="9040"/>
                    </a:cubicBezTo>
                    <a:cubicBezTo>
                      <a:pt x="8657" y="9040"/>
                      <a:pt x="8862" y="9005"/>
                      <a:pt x="9105" y="8899"/>
                    </a:cubicBezTo>
                    <a:lnTo>
                      <a:pt x="17782" y="8741"/>
                    </a:lnTo>
                    <a:cubicBezTo>
                      <a:pt x="18067" y="8725"/>
                      <a:pt x="18178" y="8377"/>
                      <a:pt x="17972" y="8203"/>
                    </a:cubicBezTo>
                    <a:lnTo>
                      <a:pt x="8266" y="64"/>
                    </a:lnTo>
                    <a:cubicBezTo>
                      <a:pt x="8213" y="22"/>
                      <a:pt x="8153" y="1"/>
                      <a:pt x="8091" y="1"/>
                    </a:cubicBezTo>
                    <a:close/>
                  </a:path>
                </a:pathLst>
              </a:custGeom>
              <a:solidFill>
                <a:srgbClr val="34A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3" name="Google Shape;3403;p46"/>
              <p:cNvSpPr/>
              <p:nvPr/>
            </p:nvSpPr>
            <p:spPr>
              <a:xfrm>
                <a:off x="1933795" y="3193205"/>
                <a:ext cx="139980" cy="143043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3690" extrusionOk="0">
                    <a:moveTo>
                      <a:pt x="1" y="0"/>
                    </a:moveTo>
                    <a:lnTo>
                      <a:pt x="2946" y="3689"/>
                    </a:lnTo>
                    <a:lnTo>
                      <a:pt x="3611" y="34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4" name="Google Shape;3404;p46"/>
              <p:cNvSpPr/>
              <p:nvPr/>
            </p:nvSpPr>
            <p:spPr>
              <a:xfrm>
                <a:off x="2593587" y="2875269"/>
                <a:ext cx="258446" cy="250771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469" extrusionOk="0">
                    <a:moveTo>
                      <a:pt x="3326" y="0"/>
                    </a:moveTo>
                    <a:lnTo>
                      <a:pt x="1568" y="1061"/>
                    </a:lnTo>
                    <a:lnTo>
                      <a:pt x="1" y="4434"/>
                    </a:lnTo>
                    <a:cubicBezTo>
                      <a:pt x="1" y="4434"/>
                      <a:pt x="1315" y="6176"/>
                      <a:pt x="1790" y="6366"/>
                    </a:cubicBezTo>
                    <a:cubicBezTo>
                      <a:pt x="1973" y="6437"/>
                      <a:pt x="2173" y="6469"/>
                      <a:pt x="2384" y="6469"/>
                    </a:cubicBezTo>
                    <a:cubicBezTo>
                      <a:pt x="4142" y="6469"/>
                      <a:pt x="6667" y="4260"/>
                      <a:pt x="6667" y="4260"/>
                    </a:cubicBezTo>
                    <a:lnTo>
                      <a:pt x="3326" y="0"/>
                    </a:ln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5" name="Google Shape;3405;p46"/>
              <p:cNvSpPr/>
              <p:nvPr/>
            </p:nvSpPr>
            <p:spPr>
              <a:xfrm>
                <a:off x="2593587" y="2875269"/>
                <a:ext cx="166379" cy="25092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6473" extrusionOk="0">
                    <a:moveTo>
                      <a:pt x="3326" y="0"/>
                    </a:moveTo>
                    <a:lnTo>
                      <a:pt x="1568" y="1061"/>
                    </a:lnTo>
                    <a:lnTo>
                      <a:pt x="1" y="4434"/>
                    </a:lnTo>
                    <a:cubicBezTo>
                      <a:pt x="1" y="4434"/>
                      <a:pt x="1331" y="6176"/>
                      <a:pt x="1790" y="6366"/>
                    </a:cubicBezTo>
                    <a:cubicBezTo>
                      <a:pt x="1980" y="6437"/>
                      <a:pt x="2188" y="6472"/>
                      <a:pt x="2400" y="6472"/>
                    </a:cubicBezTo>
                    <a:cubicBezTo>
                      <a:pt x="2471" y="6472"/>
                      <a:pt x="2542" y="6468"/>
                      <a:pt x="2613" y="6461"/>
                    </a:cubicBezTo>
                    <a:cubicBezTo>
                      <a:pt x="3579" y="5036"/>
                      <a:pt x="3437" y="1995"/>
                      <a:pt x="4292" y="1235"/>
                    </a:cubicBezTo>
                    <a:lnTo>
                      <a:pt x="3326" y="0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6" name="Google Shape;3406;p46"/>
              <p:cNvSpPr/>
              <p:nvPr/>
            </p:nvSpPr>
            <p:spPr>
              <a:xfrm>
                <a:off x="2306971" y="2513181"/>
                <a:ext cx="563488" cy="454675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1729" extrusionOk="0">
                    <a:moveTo>
                      <a:pt x="6741" y="0"/>
                    </a:moveTo>
                    <a:cubicBezTo>
                      <a:pt x="6160" y="0"/>
                      <a:pt x="5576" y="79"/>
                      <a:pt x="5004" y="237"/>
                    </a:cubicBezTo>
                    <a:cubicBezTo>
                      <a:pt x="3547" y="633"/>
                      <a:pt x="2312" y="1599"/>
                      <a:pt x="1552" y="2929"/>
                    </a:cubicBezTo>
                    <a:cubicBezTo>
                      <a:pt x="1045" y="3831"/>
                      <a:pt x="1077" y="5652"/>
                      <a:pt x="855" y="6650"/>
                    </a:cubicBezTo>
                    <a:cubicBezTo>
                      <a:pt x="697" y="7410"/>
                      <a:pt x="285" y="7378"/>
                      <a:pt x="127" y="8138"/>
                    </a:cubicBezTo>
                    <a:cubicBezTo>
                      <a:pt x="32" y="8486"/>
                      <a:pt x="0" y="8835"/>
                      <a:pt x="0" y="9199"/>
                    </a:cubicBezTo>
                    <a:cubicBezTo>
                      <a:pt x="48" y="9832"/>
                      <a:pt x="396" y="10418"/>
                      <a:pt x="919" y="10766"/>
                    </a:cubicBezTo>
                    <a:cubicBezTo>
                      <a:pt x="1425" y="11099"/>
                      <a:pt x="1900" y="11067"/>
                      <a:pt x="2470" y="11099"/>
                    </a:cubicBezTo>
                    <a:cubicBezTo>
                      <a:pt x="2898" y="11131"/>
                      <a:pt x="3294" y="11368"/>
                      <a:pt x="3705" y="11479"/>
                    </a:cubicBezTo>
                    <a:cubicBezTo>
                      <a:pt x="4315" y="11644"/>
                      <a:pt x="4939" y="11728"/>
                      <a:pt x="5564" y="11728"/>
                    </a:cubicBezTo>
                    <a:cubicBezTo>
                      <a:pt x="6076" y="11728"/>
                      <a:pt x="6588" y="11672"/>
                      <a:pt x="7094" y="11558"/>
                    </a:cubicBezTo>
                    <a:cubicBezTo>
                      <a:pt x="8519" y="11226"/>
                      <a:pt x="9611" y="10339"/>
                      <a:pt x="10530" y="9246"/>
                    </a:cubicBezTo>
                    <a:lnTo>
                      <a:pt x="10530" y="9246"/>
                    </a:lnTo>
                    <a:cubicBezTo>
                      <a:pt x="10482" y="9959"/>
                      <a:pt x="11021" y="10766"/>
                      <a:pt x="11606" y="11210"/>
                    </a:cubicBezTo>
                    <a:cubicBezTo>
                      <a:pt x="12016" y="11519"/>
                      <a:pt x="12517" y="11682"/>
                      <a:pt x="13026" y="11682"/>
                    </a:cubicBezTo>
                    <a:cubicBezTo>
                      <a:pt x="13245" y="11682"/>
                      <a:pt x="13466" y="11652"/>
                      <a:pt x="13681" y="11590"/>
                    </a:cubicBezTo>
                    <a:cubicBezTo>
                      <a:pt x="13997" y="11527"/>
                      <a:pt x="14266" y="11321"/>
                      <a:pt x="14425" y="11036"/>
                    </a:cubicBezTo>
                    <a:cubicBezTo>
                      <a:pt x="14536" y="10751"/>
                      <a:pt x="14377" y="10339"/>
                      <a:pt x="14045" y="10307"/>
                    </a:cubicBezTo>
                    <a:cubicBezTo>
                      <a:pt x="14024" y="10304"/>
                      <a:pt x="14004" y="10303"/>
                      <a:pt x="13983" y="10303"/>
                    </a:cubicBezTo>
                    <a:cubicBezTo>
                      <a:pt x="13798" y="10303"/>
                      <a:pt x="13611" y="10418"/>
                      <a:pt x="13411" y="10418"/>
                    </a:cubicBezTo>
                    <a:cubicBezTo>
                      <a:pt x="13000" y="10418"/>
                      <a:pt x="12746" y="9927"/>
                      <a:pt x="12826" y="9531"/>
                    </a:cubicBezTo>
                    <a:cubicBezTo>
                      <a:pt x="12889" y="9136"/>
                      <a:pt x="13174" y="8803"/>
                      <a:pt x="13364" y="8471"/>
                    </a:cubicBezTo>
                    <a:cubicBezTo>
                      <a:pt x="13570" y="8122"/>
                      <a:pt x="13696" y="7679"/>
                      <a:pt x="13491" y="7331"/>
                    </a:cubicBezTo>
                    <a:cubicBezTo>
                      <a:pt x="13206" y="6903"/>
                      <a:pt x="12493" y="6887"/>
                      <a:pt x="12192" y="6460"/>
                    </a:cubicBezTo>
                    <a:cubicBezTo>
                      <a:pt x="11907" y="6064"/>
                      <a:pt x="12097" y="5541"/>
                      <a:pt x="12192" y="5066"/>
                    </a:cubicBezTo>
                    <a:cubicBezTo>
                      <a:pt x="12351" y="4132"/>
                      <a:pt x="12145" y="3182"/>
                      <a:pt x="11606" y="2406"/>
                    </a:cubicBezTo>
                    <a:cubicBezTo>
                      <a:pt x="11068" y="1615"/>
                      <a:pt x="10324" y="997"/>
                      <a:pt x="9453" y="601"/>
                    </a:cubicBezTo>
                    <a:cubicBezTo>
                      <a:pt x="8595" y="202"/>
                      <a:pt x="7672" y="0"/>
                      <a:pt x="6741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7" name="Google Shape;3407;p46"/>
              <p:cNvSpPr/>
              <p:nvPr/>
            </p:nvSpPr>
            <p:spPr>
              <a:xfrm>
                <a:off x="2383063" y="2769213"/>
                <a:ext cx="391643" cy="323998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8358" extrusionOk="0">
                    <a:moveTo>
                      <a:pt x="9139" y="1"/>
                    </a:moveTo>
                    <a:cubicBezTo>
                      <a:pt x="8643" y="1"/>
                      <a:pt x="8223" y="749"/>
                      <a:pt x="8171" y="1549"/>
                    </a:cubicBezTo>
                    <a:cubicBezTo>
                      <a:pt x="8121" y="2315"/>
                      <a:pt x="7841" y="2879"/>
                      <a:pt x="7434" y="2879"/>
                    </a:cubicBezTo>
                    <a:cubicBezTo>
                      <a:pt x="7319" y="2879"/>
                      <a:pt x="7195" y="2834"/>
                      <a:pt x="7063" y="2736"/>
                    </a:cubicBezTo>
                    <a:cubicBezTo>
                      <a:pt x="6946" y="2645"/>
                      <a:pt x="6849" y="2608"/>
                      <a:pt x="6761" y="2608"/>
                    </a:cubicBezTo>
                    <a:cubicBezTo>
                      <a:pt x="6407" y="2608"/>
                      <a:pt x="6205" y="3202"/>
                      <a:pt x="5495" y="3227"/>
                    </a:cubicBezTo>
                    <a:cubicBezTo>
                      <a:pt x="5486" y="3228"/>
                      <a:pt x="5477" y="3228"/>
                      <a:pt x="5468" y="3228"/>
                    </a:cubicBezTo>
                    <a:cubicBezTo>
                      <a:pt x="4918" y="3228"/>
                      <a:pt x="3331" y="2762"/>
                      <a:pt x="2692" y="583"/>
                    </a:cubicBezTo>
                    <a:lnTo>
                      <a:pt x="2692" y="583"/>
                    </a:lnTo>
                    <a:cubicBezTo>
                      <a:pt x="2692" y="583"/>
                      <a:pt x="2803" y="2562"/>
                      <a:pt x="1853" y="3196"/>
                    </a:cubicBezTo>
                    <a:cubicBezTo>
                      <a:pt x="1416" y="3482"/>
                      <a:pt x="920" y="3549"/>
                      <a:pt x="552" y="3549"/>
                    </a:cubicBezTo>
                    <a:cubicBezTo>
                      <a:pt x="227" y="3549"/>
                      <a:pt x="1" y="3496"/>
                      <a:pt x="1" y="3496"/>
                    </a:cubicBezTo>
                    <a:lnTo>
                      <a:pt x="1" y="3496"/>
                    </a:lnTo>
                    <a:cubicBezTo>
                      <a:pt x="1" y="3497"/>
                      <a:pt x="3223" y="8358"/>
                      <a:pt x="5353" y="8358"/>
                    </a:cubicBezTo>
                    <a:cubicBezTo>
                      <a:pt x="5507" y="8358"/>
                      <a:pt x="5655" y="8333"/>
                      <a:pt x="5796" y="8278"/>
                    </a:cubicBezTo>
                    <a:cubicBezTo>
                      <a:pt x="7902" y="7455"/>
                      <a:pt x="8662" y="4367"/>
                      <a:pt x="8377" y="3085"/>
                    </a:cubicBezTo>
                    <a:lnTo>
                      <a:pt x="8377" y="3085"/>
                    </a:lnTo>
                    <a:cubicBezTo>
                      <a:pt x="8377" y="3085"/>
                      <a:pt x="8552" y="3293"/>
                      <a:pt x="8817" y="3293"/>
                    </a:cubicBezTo>
                    <a:cubicBezTo>
                      <a:pt x="8996" y="3293"/>
                      <a:pt x="9217" y="3198"/>
                      <a:pt x="9453" y="2879"/>
                    </a:cubicBezTo>
                    <a:cubicBezTo>
                      <a:pt x="10055" y="2087"/>
                      <a:pt x="10103" y="583"/>
                      <a:pt x="9485" y="124"/>
                    </a:cubicBezTo>
                    <a:cubicBezTo>
                      <a:pt x="9368" y="39"/>
                      <a:pt x="9252" y="1"/>
                      <a:pt x="9139" y="1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8" name="Google Shape;3408;p46"/>
              <p:cNvSpPr/>
              <p:nvPr/>
            </p:nvSpPr>
            <p:spPr>
              <a:xfrm>
                <a:off x="2794304" y="3117694"/>
                <a:ext cx="225302" cy="21204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470" extrusionOk="0">
                    <a:moveTo>
                      <a:pt x="3388" y="0"/>
                    </a:moveTo>
                    <a:cubicBezTo>
                      <a:pt x="703" y="0"/>
                      <a:pt x="64" y="2986"/>
                      <a:pt x="64" y="4038"/>
                    </a:cubicBezTo>
                    <a:cubicBezTo>
                      <a:pt x="64" y="4165"/>
                      <a:pt x="32" y="4292"/>
                      <a:pt x="0" y="4418"/>
                    </a:cubicBezTo>
                    <a:cubicBezTo>
                      <a:pt x="536" y="4679"/>
                      <a:pt x="2264" y="5469"/>
                      <a:pt x="3960" y="5469"/>
                    </a:cubicBezTo>
                    <a:cubicBezTo>
                      <a:pt x="4118" y="5469"/>
                      <a:pt x="4277" y="5462"/>
                      <a:pt x="4434" y="5447"/>
                    </a:cubicBezTo>
                    <a:cubicBezTo>
                      <a:pt x="5811" y="2439"/>
                      <a:pt x="5273" y="32"/>
                      <a:pt x="3452" y="1"/>
                    </a:cubicBezTo>
                    <a:cubicBezTo>
                      <a:pt x="3431" y="0"/>
                      <a:pt x="3410" y="0"/>
                      <a:pt x="33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09" name="Google Shape;3409;p46"/>
              <p:cNvSpPr/>
              <p:nvPr/>
            </p:nvSpPr>
            <p:spPr>
              <a:xfrm>
                <a:off x="2680146" y="3289570"/>
                <a:ext cx="286047" cy="319191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8234" extrusionOk="0">
                    <a:moveTo>
                      <a:pt x="2945" y="0"/>
                    </a:moveTo>
                    <a:cubicBezTo>
                      <a:pt x="2581" y="1203"/>
                      <a:pt x="808" y="3484"/>
                      <a:pt x="428" y="4671"/>
                    </a:cubicBezTo>
                    <a:cubicBezTo>
                      <a:pt x="0" y="6001"/>
                      <a:pt x="2059" y="8234"/>
                      <a:pt x="2059" y="8234"/>
                    </a:cubicBezTo>
                    <a:cubicBezTo>
                      <a:pt x="3515" y="7711"/>
                      <a:pt x="4782" y="5637"/>
                      <a:pt x="6825" y="2122"/>
                    </a:cubicBezTo>
                    <a:cubicBezTo>
                      <a:pt x="7030" y="1773"/>
                      <a:pt x="7220" y="1409"/>
                      <a:pt x="7379" y="1029"/>
                    </a:cubicBezTo>
                    <a:lnTo>
                      <a:pt x="7379" y="1029"/>
                    </a:lnTo>
                    <a:cubicBezTo>
                      <a:pt x="7235" y="1042"/>
                      <a:pt x="7089" y="1048"/>
                      <a:pt x="6944" y="1048"/>
                    </a:cubicBezTo>
                    <a:cubicBezTo>
                      <a:pt x="5235" y="1048"/>
                      <a:pt x="3485" y="248"/>
                      <a:pt x="2945" y="0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0" name="Google Shape;3410;p46"/>
              <p:cNvSpPr/>
              <p:nvPr/>
            </p:nvSpPr>
            <p:spPr>
              <a:xfrm>
                <a:off x="2707746" y="3311665"/>
                <a:ext cx="77375" cy="16637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292" extrusionOk="0">
                    <a:moveTo>
                      <a:pt x="1996" y="0"/>
                    </a:moveTo>
                    <a:lnTo>
                      <a:pt x="1996" y="0"/>
                    </a:lnTo>
                    <a:cubicBezTo>
                      <a:pt x="1505" y="1013"/>
                      <a:pt x="523" y="2391"/>
                      <a:pt x="1" y="3420"/>
                    </a:cubicBezTo>
                    <a:lnTo>
                      <a:pt x="1552" y="4291"/>
                    </a:lnTo>
                    <a:cubicBezTo>
                      <a:pt x="1204" y="2787"/>
                      <a:pt x="1236" y="1869"/>
                      <a:pt x="1996" y="0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1" name="Google Shape;3411;p46"/>
              <p:cNvSpPr/>
              <p:nvPr/>
            </p:nvSpPr>
            <p:spPr>
              <a:xfrm>
                <a:off x="2316158" y="3264180"/>
                <a:ext cx="500146" cy="348846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8999" extrusionOk="0">
                    <a:moveTo>
                      <a:pt x="2414" y="1"/>
                    </a:moveTo>
                    <a:cubicBezTo>
                      <a:pt x="2035" y="1"/>
                      <a:pt x="2013" y="347"/>
                      <a:pt x="2313" y="608"/>
                    </a:cubicBezTo>
                    <a:cubicBezTo>
                      <a:pt x="2518" y="734"/>
                      <a:pt x="2724" y="861"/>
                      <a:pt x="2914" y="1003"/>
                    </a:cubicBezTo>
                    <a:cubicBezTo>
                      <a:pt x="2842" y="1052"/>
                      <a:pt x="2760" y="1073"/>
                      <a:pt x="2676" y="1073"/>
                    </a:cubicBezTo>
                    <a:cubicBezTo>
                      <a:pt x="2650" y="1073"/>
                      <a:pt x="2624" y="1071"/>
                      <a:pt x="2598" y="1067"/>
                    </a:cubicBezTo>
                    <a:cubicBezTo>
                      <a:pt x="1892" y="911"/>
                      <a:pt x="961" y="530"/>
                      <a:pt x="527" y="530"/>
                    </a:cubicBezTo>
                    <a:cubicBezTo>
                      <a:pt x="386" y="530"/>
                      <a:pt x="298" y="570"/>
                      <a:pt x="286" y="671"/>
                    </a:cubicBezTo>
                    <a:cubicBezTo>
                      <a:pt x="238" y="1193"/>
                      <a:pt x="2043" y="1795"/>
                      <a:pt x="2043" y="1795"/>
                    </a:cubicBezTo>
                    <a:lnTo>
                      <a:pt x="381" y="1368"/>
                    </a:lnTo>
                    <a:cubicBezTo>
                      <a:pt x="360" y="1363"/>
                      <a:pt x="339" y="1361"/>
                      <a:pt x="318" y="1361"/>
                    </a:cubicBezTo>
                    <a:cubicBezTo>
                      <a:pt x="199" y="1361"/>
                      <a:pt x="94" y="1436"/>
                      <a:pt x="80" y="1558"/>
                    </a:cubicBezTo>
                    <a:cubicBezTo>
                      <a:pt x="1" y="2143"/>
                      <a:pt x="191" y="2729"/>
                      <a:pt x="618" y="3141"/>
                    </a:cubicBezTo>
                    <a:cubicBezTo>
                      <a:pt x="1087" y="3595"/>
                      <a:pt x="2765" y="4385"/>
                      <a:pt x="3694" y="4385"/>
                    </a:cubicBezTo>
                    <a:cubicBezTo>
                      <a:pt x="3833" y="4385"/>
                      <a:pt x="3955" y="4368"/>
                      <a:pt x="4054" y="4329"/>
                    </a:cubicBezTo>
                    <a:cubicBezTo>
                      <a:pt x="4054" y="4329"/>
                      <a:pt x="4070" y="4324"/>
                      <a:pt x="4103" y="4324"/>
                    </a:cubicBezTo>
                    <a:cubicBezTo>
                      <a:pt x="4270" y="4324"/>
                      <a:pt x="4886" y="4445"/>
                      <a:pt x="6271" y="5896"/>
                    </a:cubicBezTo>
                    <a:cubicBezTo>
                      <a:pt x="7542" y="7235"/>
                      <a:pt x="9155" y="8999"/>
                      <a:pt x="10713" y="8999"/>
                    </a:cubicBezTo>
                    <a:cubicBezTo>
                      <a:pt x="10960" y="8999"/>
                      <a:pt x="11206" y="8955"/>
                      <a:pt x="11449" y="8857"/>
                    </a:cubicBezTo>
                    <a:cubicBezTo>
                      <a:pt x="11449" y="8857"/>
                      <a:pt x="11449" y="8857"/>
                      <a:pt x="11450" y="8857"/>
                    </a:cubicBezTo>
                    <a:cubicBezTo>
                      <a:pt x="11494" y="8857"/>
                      <a:pt x="12901" y="8353"/>
                      <a:pt x="11654" y="5516"/>
                    </a:cubicBezTo>
                    <a:cubicBezTo>
                      <a:pt x="11037" y="4107"/>
                      <a:pt x="4862" y="2381"/>
                      <a:pt x="4862" y="2381"/>
                    </a:cubicBezTo>
                    <a:cubicBezTo>
                      <a:pt x="4862" y="2381"/>
                      <a:pt x="4577" y="1051"/>
                      <a:pt x="3753" y="798"/>
                    </a:cubicBezTo>
                    <a:cubicBezTo>
                      <a:pt x="3437" y="528"/>
                      <a:pt x="3009" y="133"/>
                      <a:pt x="2708" y="53"/>
                    </a:cubicBezTo>
                    <a:cubicBezTo>
                      <a:pt x="2593" y="17"/>
                      <a:pt x="2495" y="1"/>
                      <a:pt x="2414" y="1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2" name="Google Shape;3412;p46"/>
              <p:cNvSpPr/>
              <p:nvPr/>
            </p:nvSpPr>
            <p:spPr>
              <a:xfrm>
                <a:off x="2016671" y="4413472"/>
                <a:ext cx="459753" cy="195104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5033" extrusionOk="0">
                    <a:moveTo>
                      <a:pt x="7234" y="0"/>
                    </a:moveTo>
                    <a:cubicBezTo>
                      <a:pt x="6947" y="0"/>
                      <a:pt x="6661" y="79"/>
                      <a:pt x="6381" y="235"/>
                    </a:cubicBezTo>
                    <a:cubicBezTo>
                      <a:pt x="6381" y="235"/>
                      <a:pt x="3293" y="2182"/>
                      <a:pt x="2977" y="2562"/>
                    </a:cubicBezTo>
                    <a:cubicBezTo>
                      <a:pt x="2660" y="2927"/>
                      <a:pt x="396" y="3797"/>
                      <a:pt x="396" y="3797"/>
                    </a:cubicBezTo>
                    <a:lnTo>
                      <a:pt x="95" y="4573"/>
                    </a:lnTo>
                    <a:cubicBezTo>
                      <a:pt x="0" y="4795"/>
                      <a:pt x="158" y="5032"/>
                      <a:pt x="396" y="5032"/>
                    </a:cubicBezTo>
                    <a:lnTo>
                      <a:pt x="11226" y="5032"/>
                    </a:lnTo>
                    <a:cubicBezTo>
                      <a:pt x="11543" y="5032"/>
                      <a:pt x="11796" y="4779"/>
                      <a:pt x="11828" y="4462"/>
                    </a:cubicBezTo>
                    <a:cubicBezTo>
                      <a:pt x="11859" y="3576"/>
                      <a:pt x="11812" y="1834"/>
                      <a:pt x="10941" y="837"/>
                    </a:cubicBezTo>
                    <a:cubicBezTo>
                      <a:pt x="10941" y="837"/>
                      <a:pt x="10184" y="1519"/>
                      <a:pt x="9610" y="1519"/>
                    </a:cubicBezTo>
                    <a:cubicBezTo>
                      <a:pt x="9438" y="1519"/>
                      <a:pt x="9281" y="1457"/>
                      <a:pt x="9168" y="1296"/>
                    </a:cubicBezTo>
                    <a:cubicBezTo>
                      <a:pt x="8580" y="430"/>
                      <a:pt x="7906" y="0"/>
                      <a:pt x="7234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3" name="Google Shape;3413;p46"/>
              <p:cNvSpPr/>
              <p:nvPr/>
            </p:nvSpPr>
            <p:spPr>
              <a:xfrm>
                <a:off x="2264021" y="4339085"/>
                <a:ext cx="176807" cy="133313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3439" extrusionOk="0">
                    <a:moveTo>
                      <a:pt x="222" y="1"/>
                    </a:moveTo>
                    <a:cubicBezTo>
                      <a:pt x="206" y="713"/>
                      <a:pt x="127" y="1441"/>
                      <a:pt x="0" y="2154"/>
                    </a:cubicBezTo>
                    <a:cubicBezTo>
                      <a:pt x="280" y="1998"/>
                      <a:pt x="566" y="1919"/>
                      <a:pt x="853" y="1919"/>
                    </a:cubicBezTo>
                    <a:cubicBezTo>
                      <a:pt x="1525" y="1919"/>
                      <a:pt x="2199" y="2349"/>
                      <a:pt x="2787" y="3215"/>
                    </a:cubicBezTo>
                    <a:cubicBezTo>
                      <a:pt x="2900" y="3376"/>
                      <a:pt x="3057" y="3438"/>
                      <a:pt x="3229" y="3438"/>
                    </a:cubicBezTo>
                    <a:cubicBezTo>
                      <a:pt x="3803" y="3438"/>
                      <a:pt x="4560" y="2756"/>
                      <a:pt x="4560" y="2756"/>
                    </a:cubicBezTo>
                    <a:cubicBezTo>
                      <a:pt x="4053" y="2154"/>
                      <a:pt x="3927" y="1061"/>
                      <a:pt x="39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4" name="Google Shape;3414;p46"/>
              <p:cNvSpPr/>
              <p:nvPr/>
            </p:nvSpPr>
            <p:spPr>
              <a:xfrm>
                <a:off x="2163352" y="3618632"/>
                <a:ext cx="537089" cy="71990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18571" extrusionOk="0">
                    <a:moveTo>
                      <a:pt x="4593" y="0"/>
                    </a:moveTo>
                    <a:cubicBezTo>
                      <a:pt x="3432" y="0"/>
                      <a:pt x="2370" y="107"/>
                      <a:pt x="1995" y="457"/>
                    </a:cubicBezTo>
                    <a:cubicBezTo>
                      <a:pt x="1029" y="1360"/>
                      <a:pt x="0" y="3149"/>
                      <a:pt x="697" y="4606"/>
                    </a:cubicBezTo>
                    <a:cubicBezTo>
                      <a:pt x="1314" y="5872"/>
                      <a:pt x="3025" y="13330"/>
                      <a:pt x="2819" y="18571"/>
                    </a:cubicBezTo>
                    <a:lnTo>
                      <a:pt x="6524" y="18571"/>
                    </a:lnTo>
                    <a:cubicBezTo>
                      <a:pt x="6540" y="17621"/>
                      <a:pt x="6650" y="16655"/>
                      <a:pt x="6825" y="15721"/>
                    </a:cubicBezTo>
                    <a:cubicBezTo>
                      <a:pt x="6825" y="15721"/>
                      <a:pt x="8804" y="10021"/>
                      <a:pt x="6967" y="6981"/>
                    </a:cubicBezTo>
                    <a:cubicBezTo>
                      <a:pt x="6937" y="6786"/>
                      <a:pt x="7092" y="6714"/>
                      <a:pt x="7404" y="6714"/>
                    </a:cubicBezTo>
                    <a:cubicBezTo>
                      <a:pt x="8259" y="6714"/>
                      <a:pt x="10292" y="7250"/>
                      <a:pt x="12936" y="7250"/>
                    </a:cubicBezTo>
                    <a:cubicBezTo>
                      <a:pt x="13855" y="5476"/>
                      <a:pt x="11337" y="584"/>
                      <a:pt x="8503" y="267"/>
                    </a:cubicBezTo>
                    <a:cubicBezTo>
                      <a:pt x="8503" y="267"/>
                      <a:pt x="6426" y="0"/>
                      <a:pt x="4593" y="0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5" name="Google Shape;3415;p46"/>
              <p:cNvSpPr/>
              <p:nvPr/>
            </p:nvSpPr>
            <p:spPr>
              <a:xfrm>
                <a:off x="2380001" y="3625880"/>
                <a:ext cx="320431" cy="273797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7063" extrusionOk="0">
                    <a:moveTo>
                      <a:pt x="2201" y="1"/>
                    </a:moveTo>
                    <a:lnTo>
                      <a:pt x="2201" y="1"/>
                    </a:lnTo>
                    <a:cubicBezTo>
                      <a:pt x="4529" y="397"/>
                      <a:pt x="6682" y="4862"/>
                      <a:pt x="6112" y="5891"/>
                    </a:cubicBezTo>
                    <a:cubicBezTo>
                      <a:pt x="5962" y="6168"/>
                      <a:pt x="5640" y="6275"/>
                      <a:pt x="5222" y="6275"/>
                    </a:cubicBezTo>
                    <a:cubicBezTo>
                      <a:pt x="3775" y="6275"/>
                      <a:pt x="1170" y="4993"/>
                      <a:pt x="488" y="4993"/>
                    </a:cubicBezTo>
                    <a:cubicBezTo>
                      <a:pt x="452" y="4993"/>
                      <a:pt x="421" y="4997"/>
                      <a:pt x="396" y="5004"/>
                    </a:cubicBezTo>
                    <a:cubicBezTo>
                      <a:pt x="1" y="5115"/>
                      <a:pt x="96" y="5875"/>
                      <a:pt x="1378" y="6794"/>
                    </a:cubicBezTo>
                    <a:cubicBezTo>
                      <a:pt x="1348" y="6599"/>
                      <a:pt x="1466" y="6527"/>
                      <a:pt x="1733" y="6527"/>
                    </a:cubicBezTo>
                    <a:cubicBezTo>
                      <a:pt x="2465" y="6527"/>
                      <a:pt x="4320" y="7063"/>
                      <a:pt x="7347" y="7063"/>
                    </a:cubicBezTo>
                    <a:cubicBezTo>
                      <a:pt x="8266" y="5289"/>
                      <a:pt x="5748" y="397"/>
                      <a:pt x="2914" y="80"/>
                    </a:cubicBezTo>
                    <a:cubicBezTo>
                      <a:pt x="2914" y="80"/>
                      <a:pt x="2645" y="48"/>
                      <a:pt x="2201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6" name="Google Shape;3416;p46"/>
              <p:cNvSpPr/>
              <p:nvPr/>
            </p:nvSpPr>
            <p:spPr>
              <a:xfrm>
                <a:off x="2373876" y="4189924"/>
                <a:ext cx="65086" cy="14920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3849" extrusionOk="0">
                    <a:moveTo>
                      <a:pt x="1679" y="1"/>
                    </a:moveTo>
                    <a:lnTo>
                      <a:pt x="1679" y="1"/>
                    </a:lnTo>
                    <a:cubicBezTo>
                      <a:pt x="1188" y="1600"/>
                      <a:pt x="79" y="3057"/>
                      <a:pt x="0" y="3849"/>
                    </a:cubicBezTo>
                    <a:lnTo>
                      <a:pt x="1093" y="3849"/>
                    </a:lnTo>
                    <a:cubicBezTo>
                      <a:pt x="1109" y="2883"/>
                      <a:pt x="1219" y="1933"/>
                      <a:pt x="1394" y="983"/>
                    </a:cubicBezTo>
                    <a:cubicBezTo>
                      <a:pt x="1394" y="983"/>
                      <a:pt x="1520" y="603"/>
                      <a:pt x="1679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7" name="Google Shape;3417;p46"/>
              <p:cNvSpPr/>
              <p:nvPr/>
            </p:nvSpPr>
            <p:spPr>
              <a:xfrm>
                <a:off x="2190331" y="3797756"/>
                <a:ext cx="63264" cy="27193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01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3" y="740"/>
                      <a:pt x="1116" y="3639"/>
                      <a:pt x="1623" y="6955"/>
                    </a:cubicBezTo>
                    <a:lnTo>
                      <a:pt x="1623" y="6955"/>
                    </a:lnTo>
                    <a:cubicBezTo>
                      <a:pt x="939" y="2447"/>
                      <a:pt x="1372" y="1577"/>
                      <a:pt x="1" y="0"/>
                    </a:cubicBezTo>
                    <a:close/>
                    <a:moveTo>
                      <a:pt x="1623" y="6955"/>
                    </a:moveTo>
                    <a:cubicBezTo>
                      <a:pt x="1626" y="6975"/>
                      <a:pt x="1629" y="6995"/>
                      <a:pt x="1632" y="7015"/>
                    </a:cubicBezTo>
                    <a:cubicBezTo>
                      <a:pt x="1629" y="6995"/>
                      <a:pt x="1626" y="6975"/>
                      <a:pt x="1623" y="6955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8" name="Google Shape;3418;p46"/>
              <p:cNvSpPr/>
              <p:nvPr/>
            </p:nvSpPr>
            <p:spPr>
              <a:xfrm>
                <a:off x="2264021" y="4339085"/>
                <a:ext cx="176807" cy="133041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3432" extrusionOk="0">
                    <a:moveTo>
                      <a:pt x="2834" y="1"/>
                    </a:moveTo>
                    <a:cubicBezTo>
                      <a:pt x="2563" y="1423"/>
                      <a:pt x="2397" y="2001"/>
                      <a:pt x="1983" y="2001"/>
                    </a:cubicBezTo>
                    <a:cubicBezTo>
                      <a:pt x="1890" y="2001"/>
                      <a:pt x="1784" y="1972"/>
                      <a:pt x="1663" y="1916"/>
                    </a:cubicBezTo>
                    <a:cubicBezTo>
                      <a:pt x="1388" y="1803"/>
                      <a:pt x="1108" y="1684"/>
                      <a:pt x="779" y="1684"/>
                    </a:cubicBezTo>
                    <a:cubicBezTo>
                      <a:pt x="557" y="1684"/>
                      <a:pt x="312" y="1738"/>
                      <a:pt x="32" y="1885"/>
                    </a:cubicBezTo>
                    <a:cubicBezTo>
                      <a:pt x="32" y="1980"/>
                      <a:pt x="16" y="2075"/>
                      <a:pt x="0" y="2154"/>
                    </a:cubicBezTo>
                    <a:cubicBezTo>
                      <a:pt x="280" y="1998"/>
                      <a:pt x="566" y="1919"/>
                      <a:pt x="853" y="1919"/>
                    </a:cubicBezTo>
                    <a:cubicBezTo>
                      <a:pt x="1525" y="1919"/>
                      <a:pt x="2199" y="2349"/>
                      <a:pt x="2787" y="3215"/>
                    </a:cubicBezTo>
                    <a:cubicBezTo>
                      <a:pt x="2900" y="3371"/>
                      <a:pt x="3054" y="3432"/>
                      <a:pt x="3226" y="3432"/>
                    </a:cubicBezTo>
                    <a:cubicBezTo>
                      <a:pt x="3800" y="3432"/>
                      <a:pt x="4560" y="2756"/>
                      <a:pt x="4560" y="2756"/>
                    </a:cubicBezTo>
                    <a:cubicBezTo>
                      <a:pt x="4053" y="2154"/>
                      <a:pt x="3927" y="1061"/>
                      <a:pt x="3927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19" name="Google Shape;3419;p46"/>
              <p:cNvSpPr/>
              <p:nvPr/>
            </p:nvSpPr>
            <p:spPr>
              <a:xfrm rot="526347">
                <a:off x="3272749" y="3491194"/>
                <a:ext cx="96386" cy="8246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399" extrusionOk="0">
                    <a:moveTo>
                      <a:pt x="1616" y="0"/>
                    </a:moveTo>
                    <a:cubicBezTo>
                      <a:pt x="539" y="0"/>
                      <a:pt x="1" y="1283"/>
                      <a:pt x="761" y="2043"/>
                    </a:cubicBezTo>
                    <a:cubicBezTo>
                      <a:pt x="1007" y="2289"/>
                      <a:pt x="1308" y="2399"/>
                      <a:pt x="1603" y="2399"/>
                    </a:cubicBezTo>
                    <a:cubicBezTo>
                      <a:pt x="2217" y="2399"/>
                      <a:pt x="2803" y="1920"/>
                      <a:pt x="2803" y="1203"/>
                    </a:cubicBezTo>
                    <a:cubicBezTo>
                      <a:pt x="2803" y="538"/>
                      <a:pt x="2265" y="0"/>
                      <a:pt x="1616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20" name="Google Shape;3420;p46"/>
              <p:cNvSpPr/>
              <p:nvPr/>
            </p:nvSpPr>
            <p:spPr>
              <a:xfrm rot="526347">
                <a:off x="3064357" y="2611881"/>
                <a:ext cx="228351" cy="240038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6983" extrusionOk="0">
                    <a:moveTo>
                      <a:pt x="6196" y="1"/>
                    </a:moveTo>
                    <a:cubicBezTo>
                      <a:pt x="6147" y="1"/>
                      <a:pt x="6098" y="9"/>
                      <a:pt x="6049" y="28"/>
                    </a:cubicBezTo>
                    <a:lnTo>
                      <a:pt x="349" y="2467"/>
                    </a:lnTo>
                    <a:cubicBezTo>
                      <a:pt x="48" y="2593"/>
                      <a:pt x="0" y="2973"/>
                      <a:pt x="254" y="3163"/>
                    </a:cubicBezTo>
                    <a:lnTo>
                      <a:pt x="5210" y="6900"/>
                    </a:lnTo>
                    <a:cubicBezTo>
                      <a:pt x="5285" y="6956"/>
                      <a:pt x="5370" y="6982"/>
                      <a:pt x="5453" y="6982"/>
                    </a:cubicBezTo>
                    <a:cubicBezTo>
                      <a:pt x="5650" y="6982"/>
                      <a:pt x="5837" y="6838"/>
                      <a:pt x="5859" y="6615"/>
                    </a:cubicBezTo>
                    <a:lnTo>
                      <a:pt x="6603" y="456"/>
                    </a:lnTo>
                    <a:cubicBezTo>
                      <a:pt x="6642" y="206"/>
                      <a:pt x="6432" y="1"/>
                      <a:pt x="6196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21" name="Google Shape;3421;p46"/>
              <p:cNvSpPr/>
              <p:nvPr/>
            </p:nvSpPr>
            <p:spPr>
              <a:xfrm>
                <a:off x="1619891" y="3538401"/>
                <a:ext cx="278008" cy="278738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13" extrusionOk="0">
                    <a:moveTo>
                      <a:pt x="3040" y="1"/>
                    </a:moveTo>
                    <a:cubicBezTo>
                      <a:pt x="1362" y="1"/>
                      <a:pt x="0" y="1378"/>
                      <a:pt x="0" y="3057"/>
                    </a:cubicBezTo>
                    <a:cubicBezTo>
                      <a:pt x="0" y="4751"/>
                      <a:pt x="1362" y="6113"/>
                      <a:pt x="3040" y="6113"/>
                    </a:cubicBezTo>
                    <a:cubicBezTo>
                      <a:pt x="4735" y="6113"/>
                      <a:pt x="6096" y="4751"/>
                      <a:pt x="6096" y="3057"/>
                    </a:cubicBezTo>
                    <a:cubicBezTo>
                      <a:pt x="6096" y="1378"/>
                      <a:pt x="4735" y="1"/>
                      <a:pt x="3040" y="1"/>
                    </a:cubicBezTo>
                    <a:close/>
                  </a:path>
                </a:pathLst>
              </a:custGeom>
              <a:solidFill>
                <a:srgbClr val="404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22" name="Google Shape;3422;p46"/>
              <p:cNvSpPr/>
              <p:nvPr/>
            </p:nvSpPr>
            <p:spPr>
              <a:xfrm>
                <a:off x="1565108" y="3072950"/>
                <a:ext cx="200036" cy="199991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4386" extrusionOk="0">
                    <a:moveTo>
                      <a:pt x="1140" y="0"/>
                    </a:moveTo>
                    <a:lnTo>
                      <a:pt x="0" y="3262"/>
                    </a:lnTo>
                    <a:lnTo>
                      <a:pt x="3262" y="4386"/>
                    </a:lnTo>
                    <a:lnTo>
                      <a:pt x="4386" y="1140"/>
                    </a:ln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FDB7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56"/>
          <p:cNvSpPr txBox="1">
            <a:spLocks noGrp="1"/>
          </p:cNvSpPr>
          <p:nvPr>
            <p:ph type="title"/>
          </p:nvPr>
        </p:nvSpPr>
        <p:spPr>
          <a:xfrm>
            <a:off x="2024000" y="2565400"/>
            <a:ext cx="5096100" cy="1107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ĐỌC HIỂU CHI TIẾT VĂN BẢN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63" name="Google Shape;3563;p56"/>
          <p:cNvSpPr txBox="1">
            <a:spLocks noGrp="1"/>
          </p:cNvSpPr>
          <p:nvPr>
            <p:ph type="title" idx="2"/>
          </p:nvPr>
        </p:nvSpPr>
        <p:spPr>
          <a:xfrm>
            <a:off x="3185400" y="1630976"/>
            <a:ext cx="27732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" name="Google Shape;3678;p61"/>
          <p:cNvSpPr txBox="1">
            <a:spLocks noGrp="1"/>
          </p:cNvSpPr>
          <p:nvPr>
            <p:ph type="title"/>
          </p:nvPr>
        </p:nvSpPr>
        <p:spPr>
          <a:xfrm>
            <a:off x="710400" y="312235"/>
            <a:ext cx="7729500" cy="796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9B4499-76B4-4533-BDA7-736BA0AC39A0}"/>
              </a:ext>
            </a:extLst>
          </p:cNvPr>
          <p:cNvSpPr/>
          <p:nvPr/>
        </p:nvSpPr>
        <p:spPr>
          <a:xfrm>
            <a:off x="275063" y="1234068"/>
            <a:ext cx="5657386" cy="936703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521093-3B25-4E2B-835B-4B108B59BB09}"/>
              </a:ext>
            </a:extLst>
          </p:cNvPr>
          <p:cNvSpPr/>
          <p:nvPr/>
        </p:nvSpPr>
        <p:spPr>
          <a:xfrm>
            <a:off x="275063" y="2295939"/>
            <a:ext cx="5657386" cy="936703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334A7E-2A6F-499A-95EC-9499B44FF023}"/>
              </a:ext>
            </a:extLst>
          </p:cNvPr>
          <p:cNvSpPr/>
          <p:nvPr/>
        </p:nvSpPr>
        <p:spPr>
          <a:xfrm>
            <a:off x="275063" y="3357810"/>
            <a:ext cx="5657386" cy="936703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146" name="Picture 2" descr="Girl reading book illustration vector free download">
            <a:extLst>
              <a:ext uri="{FF2B5EF4-FFF2-40B4-BE49-F238E27FC236}">
                <a16:creationId xmlns:a16="http://schemas.microsoft.com/office/drawing/2014/main" id="{F9D33B28-38F9-4D28-9E08-38AD34D8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5200" l="10000" r="90000">
                        <a14:foregroundMark x1="36600" y1="6200" x2="55400" y2="9000"/>
                        <a14:foregroundMark x1="51200" y1="5600" x2="51200" y2="5600"/>
                        <a14:foregroundMark x1="38600" y1="4200" x2="38600" y2="4200"/>
                        <a14:foregroundMark x1="41400" y1="4000" x2="45400" y2="5600"/>
                        <a14:foregroundMark x1="38000" y1="4000" x2="36200" y2="4000"/>
                        <a14:foregroundMark x1="40600" y1="90200" x2="32400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38" y="1308411"/>
            <a:ext cx="3652024" cy="36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8" grpId="0"/>
      <p:bldP spid="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672D9-CFCB-432E-817B-114F8020D033}"/>
              </a:ext>
            </a:extLst>
          </p:cNvPr>
          <p:cNvSpPr/>
          <p:nvPr/>
        </p:nvSpPr>
        <p:spPr>
          <a:xfrm>
            <a:off x="832623" y="929268"/>
            <a:ext cx="7918727" cy="78802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5C4A9-BFDE-4363-88E6-CD69A746584C}"/>
              </a:ext>
            </a:extLst>
          </p:cNvPr>
          <p:cNvSpPr/>
          <p:nvPr/>
        </p:nvSpPr>
        <p:spPr>
          <a:xfrm>
            <a:off x="2914184" y="2115015"/>
            <a:ext cx="5889205" cy="16094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–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310EA02-5605-4EA8-B992-92DE59BE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6" b="89875" l="7105" r="89876">
                        <a14:foregroundMark x1="55062" y1="32316" x2="56483" y2="37725"/>
                        <a14:foregroundMark x1="42274" y1="42580" x2="29840" y2="43689"/>
                        <a14:foregroundMark x1="29840" y1="42302" x2="37478" y2="41331"/>
                        <a14:foregroundMark x1="85613" y1="30513" x2="55062" y2="43689"/>
                        <a14:foregroundMark x1="58259" y1="47573" x2="68384" y2="53675"/>
                        <a14:foregroundMark x1="58082" y1="29958" x2="57726" y2="32732"/>
                        <a14:foregroundMark x1="55240" y1="30236" x2="47957" y2="34258"/>
                        <a14:foregroundMark x1="58259" y1="30513" x2="61456" y2="32178"/>
                        <a14:foregroundMark x1="31083" y1="41193" x2="28597" y2="42025"/>
                        <a14:foregroundMark x1="34281" y1="40638" x2="39787" y2="40361"/>
                        <a14:foregroundMark x1="29307" y1="54230" x2="38011" y2="59639"/>
                        <a14:foregroundMark x1="14920" y1="30652" x2="31616" y2="47434"/>
                        <a14:foregroundMark x1="11723" y1="34397" x2="21847" y2="47295"/>
                        <a14:foregroundMark x1="7105" y1="40083" x2="7105" y2="4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07" y="701559"/>
            <a:ext cx="3746983" cy="47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13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5C4A9-BFDE-4363-88E6-CD69A746584C}"/>
              </a:ext>
            </a:extLst>
          </p:cNvPr>
          <p:cNvSpPr/>
          <p:nvPr/>
        </p:nvSpPr>
        <p:spPr>
          <a:xfrm>
            <a:off x="708600" y="3065850"/>
            <a:ext cx="1702420" cy="920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02DCA-E34F-4B13-86B7-443BB7C5EF11}"/>
              </a:ext>
            </a:extLst>
          </p:cNvPr>
          <p:cNvSpPr/>
          <p:nvPr/>
        </p:nvSpPr>
        <p:spPr>
          <a:xfrm>
            <a:off x="2689800" y="3065850"/>
            <a:ext cx="1702420" cy="920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thầm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1C340-CFD1-4480-A691-7C52E5855CB1}"/>
              </a:ext>
            </a:extLst>
          </p:cNvPr>
          <p:cNvSpPr/>
          <p:nvPr/>
        </p:nvSpPr>
        <p:spPr>
          <a:xfrm>
            <a:off x="4723039" y="3065850"/>
            <a:ext cx="1702420" cy="920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5D706-2ABA-40A5-86FB-E7F7E96B1AEF}"/>
              </a:ext>
            </a:extLst>
          </p:cNvPr>
          <p:cNvSpPr/>
          <p:nvPr/>
        </p:nvSpPr>
        <p:spPr>
          <a:xfrm>
            <a:off x="6756278" y="3065850"/>
            <a:ext cx="1702420" cy="9209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E92500C-4DDF-48EA-A85D-4149B993115A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2685816" y="1144718"/>
            <a:ext cx="795127" cy="3047137"/>
          </a:xfrm>
          <a:prstGeom prst="bentConnector3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009B636-6A2B-40DD-B54B-B27ADBC8719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3676416" y="2135318"/>
            <a:ext cx="795127" cy="1065937"/>
          </a:xfrm>
          <a:prstGeom prst="bentConnector3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A334E52-DE28-4456-B2C2-F3C2F94AE7DD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16200000" flipH="1">
            <a:off x="4693035" y="2184635"/>
            <a:ext cx="795127" cy="967302"/>
          </a:xfrm>
          <a:prstGeom prst="bentConnector3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261834D-7E80-48DD-B3F2-12F64A0152C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16200000" flipH="1">
            <a:off x="5709654" y="1168015"/>
            <a:ext cx="795127" cy="3000541"/>
          </a:xfrm>
          <a:prstGeom prst="bentConnector3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5D599EA-42B8-4A63-9916-A118C6AE048A}"/>
              </a:ext>
            </a:extLst>
          </p:cNvPr>
          <p:cNvGrpSpPr/>
          <p:nvPr/>
        </p:nvGrpSpPr>
        <p:grpSpPr>
          <a:xfrm>
            <a:off x="731898" y="1156744"/>
            <a:ext cx="7834230" cy="1344438"/>
            <a:chOff x="731898" y="1156744"/>
            <a:chExt cx="7834230" cy="13444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A672D9-CFCB-432E-817B-114F8020D033}"/>
                </a:ext>
              </a:extLst>
            </p:cNvPr>
            <p:cNvSpPr/>
            <p:nvPr/>
          </p:nvSpPr>
          <p:spPr>
            <a:xfrm>
              <a:off x="731898" y="1482703"/>
              <a:ext cx="7750098" cy="788020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1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1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1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đai</a:t>
              </a:r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</a:t>
              </a:r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say </a:t>
              </a:r>
              <a:r>
                <a:rPr lang="en-US" sz="16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đắm</a:t>
              </a:r>
              <a:endPara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122" name="Picture 2" descr="كتاب غلاف كتاب غلاف كتاب كتاب مفتوح رسم توضيحي فتح رف كتب توضيح صفحة غلاف  صفحة كتاب منظمة العفو الدولية سماوي أزرق سماوي كتاب مفتوح … | Open book  drawing, Book illustration, Illustration">
              <a:extLst>
                <a:ext uri="{FF2B5EF4-FFF2-40B4-BE49-F238E27FC236}">
                  <a16:creationId xmlns:a16="http://schemas.microsoft.com/office/drawing/2014/main" id="{07ADF439-43F5-4CA1-871A-B89201DC0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6" t="30492" r="8158" b="25046"/>
            <a:stretch/>
          </p:blipFill>
          <p:spPr bwMode="auto">
            <a:xfrm>
              <a:off x="6073697" y="1156744"/>
              <a:ext cx="2492431" cy="134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7032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672D9-CFCB-432E-817B-114F8020D033}"/>
              </a:ext>
            </a:extLst>
          </p:cNvPr>
          <p:cNvSpPr/>
          <p:nvPr/>
        </p:nvSpPr>
        <p:spPr>
          <a:xfrm>
            <a:off x="1018478" y="812180"/>
            <a:ext cx="4141816" cy="9404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sương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E7966-7B4A-449E-BE4D-B5A942A57C8F}"/>
              </a:ext>
            </a:extLst>
          </p:cNvPr>
          <p:cNvSpPr/>
          <p:nvPr/>
        </p:nvSpPr>
        <p:spPr>
          <a:xfrm>
            <a:off x="1018478" y="2101540"/>
            <a:ext cx="4141816" cy="9404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rinh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dải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vang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78D26B-EE09-4F61-BDE7-534E2CD2FC1A}"/>
              </a:ext>
            </a:extLst>
          </p:cNvPr>
          <p:cNvSpPr/>
          <p:nvPr/>
        </p:nvSpPr>
        <p:spPr>
          <a:xfrm>
            <a:off x="1018478" y="3464311"/>
            <a:ext cx="4769934" cy="1115122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E7CA2-02A5-46E8-B6C6-39E2FBDE9D93}"/>
              </a:ext>
            </a:extLst>
          </p:cNvPr>
          <p:cNvSpPr/>
          <p:nvPr/>
        </p:nvSpPr>
        <p:spPr>
          <a:xfrm>
            <a:off x="5493834" y="779054"/>
            <a:ext cx="2839844" cy="22629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rung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rinh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ngả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Dải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nương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5D7F78C-83B4-48AA-8D7B-EFA63DD2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9" b="89894" l="3014" r="95922">
                        <a14:foregroundMark x1="48050" y1="8156" x2="69681" y2="12943"/>
                        <a14:foregroundMark x1="46454" y1="36879" x2="43262" y2="47695"/>
                        <a14:foregroundMark x1="81206" y1="47340" x2="87766" y2="53014"/>
                        <a14:foregroundMark x1="95922" y1="54965" x2="95922" y2="54965"/>
                        <a14:foregroundMark x1="7801" y1="52660" x2="3014" y2="56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12" y="2175881"/>
            <a:ext cx="3272419" cy="32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387489D-B39A-42AB-A12B-09CA2F7A0EFB}"/>
              </a:ext>
            </a:extLst>
          </p:cNvPr>
          <p:cNvSpPr/>
          <p:nvPr/>
        </p:nvSpPr>
        <p:spPr>
          <a:xfrm>
            <a:off x="306509" y="3586318"/>
            <a:ext cx="399088" cy="74500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3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4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672D9-CFCB-432E-817B-114F8020D033}"/>
              </a:ext>
            </a:extLst>
          </p:cNvPr>
          <p:cNvSpPr/>
          <p:nvPr/>
        </p:nvSpPr>
        <p:spPr>
          <a:xfrm>
            <a:off x="685302" y="929268"/>
            <a:ext cx="7750098" cy="78802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5C4A9-BFDE-4363-88E6-CD69A746584C}"/>
              </a:ext>
            </a:extLst>
          </p:cNvPr>
          <p:cNvSpPr/>
          <p:nvPr/>
        </p:nvSpPr>
        <p:spPr>
          <a:xfrm>
            <a:off x="633262" y="1839160"/>
            <a:ext cx="3418347" cy="544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02DCA-E34F-4B13-86B7-443BB7C5EF11}"/>
              </a:ext>
            </a:extLst>
          </p:cNvPr>
          <p:cNvSpPr/>
          <p:nvPr/>
        </p:nvSpPr>
        <p:spPr>
          <a:xfrm>
            <a:off x="633262" y="2505307"/>
            <a:ext cx="3418347" cy="544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1C340-CFD1-4480-A691-7C52E5855CB1}"/>
              </a:ext>
            </a:extLst>
          </p:cNvPr>
          <p:cNvSpPr/>
          <p:nvPr/>
        </p:nvSpPr>
        <p:spPr>
          <a:xfrm>
            <a:off x="633262" y="3171454"/>
            <a:ext cx="3411594" cy="544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5D706-2ABA-40A5-86FB-E7F7E96B1AEF}"/>
              </a:ext>
            </a:extLst>
          </p:cNvPr>
          <p:cNvSpPr/>
          <p:nvPr/>
        </p:nvSpPr>
        <p:spPr>
          <a:xfrm>
            <a:off x="633262" y="3837601"/>
            <a:ext cx="3411594" cy="544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808D73-288B-4E94-8405-C3B0296A2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89809" l="9947" r="98934">
                        <a14:foregroundMark x1="90231" y1="49682" x2="96625" y2="71019"/>
                        <a14:foregroundMark x1="96625" y1="71019" x2="96625" y2="71019"/>
                        <a14:foregroundMark x1="93783" y1="50955" x2="95560" y2="66401"/>
                        <a14:foregroundMark x1="98934" y1="57166" x2="98934" y2="71497"/>
                        <a14:foregroundMark x1="73535" y1="58917" x2="58259" y2="78981"/>
                        <a14:foregroundMark x1="10657" y1="86624" x2="38188" y2="85350"/>
                        <a14:foregroundMark x1="38188" y1="85350" x2="74600" y2="85350"/>
                        <a14:foregroundMark x1="65897" y1="86624" x2="91297" y2="84873"/>
                        <a14:foregroundMark x1="91297" y1="84873" x2="95027" y2="84873"/>
                        <a14:foregroundMark x1="97513" y1="86943" x2="88632" y2="8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1" t="41915"/>
          <a:stretch/>
        </p:blipFill>
        <p:spPr bwMode="auto">
          <a:xfrm>
            <a:off x="3836977" y="2170771"/>
            <a:ext cx="5307023" cy="35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49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5C4A9-BFDE-4363-88E6-CD69A746584C}"/>
              </a:ext>
            </a:extLst>
          </p:cNvPr>
          <p:cNvSpPr/>
          <p:nvPr/>
        </p:nvSpPr>
        <p:spPr>
          <a:xfrm>
            <a:off x="492014" y="877229"/>
            <a:ext cx="1702420" cy="920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02DCA-E34F-4B13-86B7-443BB7C5EF11}"/>
              </a:ext>
            </a:extLst>
          </p:cNvPr>
          <p:cNvSpPr/>
          <p:nvPr/>
        </p:nvSpPr>
        <p:spPr>
          <a:xfrm>
            <a:off x="492014" y="1867968"/>
            <a:ext cx="1702420" cy="920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1C340-CFD1-4480-A691-7C52E5855CB1}"/>
              </a:ext>
            </a:extLst>
          </p:cNvPr>
          <p:cNvSpPr/>
          <p:nvPr/>
        </p:nvSpPr>
        <p:spPr>
          <a:xfrm>
            <a:off x="492014" y="2858707"/>
            <a:ext cx="1702420" cy="920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5D706-2ABA-40A5-86FB-E7F7E96B1AEF}"/>
              </a:ext>
            </a:extLst>
          </p:cNvPr>
          <p:cNvSpPr/>
          <p:nvPr/>
        </p:nvSpPr>
        <p:spPr>
          <a:xfrm>
            <a:off x="492014" y="3902926"/>
            <a:ext cx="1702420" cy="9209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FA5D53-733A-450C-B657-19B575AD2FB4}"/>
              </a:ext>
            </a:extLst>
          </p:cNvPr>
          <p:cNvSpPr/>
          <p:nvPr/>
        </p:nvSpPr>
        <p:spPr>
          <a:xfrm>
            <a:off x="2706030" y="1798135"/>
            <a:ext cx="6088566" cy="1130919"/>
          </a:xfrm>
          <a:custGeom>
            <a:avLst/>
            <a:gdLst>
              <a:gd name="connsiteX0" fmla="*/ 0 w 6088566"/>
              <a:gd name="connsiteY0" fmla="*/ 0 h 1130919"/>
              <a:gd name="connsiteX1" fmla="*/ 554736 w 6088566"/>
              <a:gd name="connsiteY1" fmla="*/ 0 h 1130919"/>
              <a:gd name="connsiteX2" fmla="*/ 1048586 w 6088566"/>
              <a:gd name="connsiteY2" fmla="*/ 0 h 1130919"/>
              <a:gd name="connsiteX3" fmla="*/ 1542437 w 6088566"/>
              <a:gd name="connsiteY3" fmla="*/ 0 h 1130919"/>
              <a:gd name="connsiteX4" fmla="*/ 2097173 w 6088566"/>
              <a:gd name="connsiteY4" fmla="*/ 0 h 1130919"/>
              <a:gd name="connsiteX5" fmla="*/ 2712794 w 6088566"/>
              <a:gd name="connsiteY5" fmla="*/ 0 h 1130919"/>
              <a:gd name="connsiteX6" fmla="*/ 3328416 w 6088566"/>
              <a:gd name="connsiteY6" fmla="*/ 0 h 1130919"/>
              <a:gd name="connsiteX7" fmla="*/ 3883152 w 6088566"/>
              <a:gd name="connsiteY7" fmla="*/ 0 h 1130919"/>
              <a:gd name="connsiteX8" fmla="*/ 4498774 w 6088566"/>
              <a:gd name="connsiteY8" fmla="*/ 0 h 1130919"/>
              <a:gd name="connsiteX9" fmla="*/ 5236167 w 6088566"/>
              <a:gd name="connsiteY9" fmla="*/ 0 h 1130919"/>
              <a:gd name="connsiteX10" fmla="*/ 6088566 w 6088566"/>
              <a:gd name="connsiteY10" fmla="*/ 0 h 1130919"/>
              <a:gd name="connsiteX11" fmla="*/ 6088566 w 6088566"/>
              <a:gd name="connsiteY11" fmla="*/ 576769 h 1130919"/>
              <a:gd name="connsiteX12" fmla="*/ 6088566 w 6088566"/>
              <a:gd name="connsiteY12" fmla="*/ 1130919 h 1130919"/>
              <a:gd name="connsiteX13" fmla="*/ 5594716 w 6088566"/>
              <a:gd name="connsiteY13" fmla="*/ 1130919 h 1130919"/>
              <a:gd name="connsiteX14" fmla="*/ 4796437 w 6088566"/>
              <a:gd name="connsiteY14" fmla="*/ 1130919 h 1130919"/>
              <a:gd name="connsiteX15" fmla="*/ 4180815 w 6088566"/>
              <a:gd name="connsiteY15" fmla="*/ 1130919 h 1130919"/>
              <a:gd name="connsiteX16" fmla="*/ 3565194 w 6088566"/>
              <a:gd name="connsiteY16" fmla="*/ 1130919 h 1130919"/>
              <a:gd name="connsiteX17" fmla="*/ 2766915 w 6088566"/>
              <a:gd name="connsiteY17" fmla="*/ 1130919 h 1130919"/>
              <a:gd name="connsiteX18" fmla="*/ 2273065 w 6088566"/>
              <a:gd name="connsiteY18" fmla="*/ 1130919 h 1130919"/>
              <a:gd name="connsiteX19" fmla="*/ 1596557 w 6088566"/>
              <a:gd name="connsiteY19" fmla="*/ 1130919 h 1130919"/>
              <a:gd name="connsiteX20" fmla="*/ 859164 w 6088566"/>
              <a:gd name="connsiteY20" fmla="*/ 1130919 h 1130919"/>
              <a:gd name="connsiteX21" fmla="*/ 0 w 6088566"/>
              <a:gd name="connsiteY21" fmla="*/ 1130919 h 1130919"/>
              <a:gd name="connsiteX22" fmla="*/ 0 w 6088566"/>
              <a:gd name="connsiteY22" fmla="*/ 599387 h 1130919"/>
              <a:gd name="connsiteX23" fmla="*/ 0 w 6088566"/>
              <a:gd name="connsiteY23" fmla="*/ 0 h 11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88566" h="1130919" extrusionOk="0">
                <a:moveTo>
                  <a:pt x="0" y="0"/>
                </a:moveTo>
                <a:cubicBezTo>
                  <a:pt x="205570" y="-19680"/>
                  <a:pt x="299718" y="24914"/>
                  <a:pt x="554736" y="0"/>
                </a:cubicBezTo>
                <a:cubicBezTo>
                  <a:pt x="809754" y="-24914"/>
                  <a:pt x="852761" y="-8815"/>
                  <a:pt x="1048586" y="0"/>
                </a:cubicBezTo>
                <a:cubicBezTo>
                  <a:pt x="1244411" y="8815"/>
                  <a:pt x="1386472" y="14498"/>
                  <a:pt x="1542437" y="0"/>
                </a:cubicBezTo>
                <a:cubicBezTo>
                  <a:pt x="1698402" y="-14498"/>
                  <a:pt x="1973550" y="8162"/>
                  <a:pt x="2097173" y="0"/>
                </a:cubicBezTo>
                <a:cubicBezTo>
                  <a:pt x="2220796" y="-8162"/>
                  <a:pt x="2415409" y="-7639"/>
                  <a:pt x="2712794" y="0"/>
                </a:cubicBezTo>
                <a:cubicBezTo>
                  <a:pt x="3010179" y="7639"/>
                  <a:pt x="3155209" y="15892"/>
                  <a:pt x="3328416" y="0"/>
                </a:cubicBezTo>
                <a:cubicBezTo>
                  <a:pt x="3501623" y="-15892"/>
                  <a:pt x="3750549" y="15972"/>
                  <a:pt x="3883152" y="0"/>
                </a:cubicBezTo>
                <a:cubicBezTo>
                  <a:pt x="4015755" y="-15972"/>
                  <a:pt x="4198092" y="28673"/>
                  <a:pt x="4498774" y="0"/>
                </a:cubicBezTo>
                <a:cubicBezTo>
                  <a:pt x="4799456" y="-28673"/>
                  <a:pt x="4946980" y="27103"/>
                  <a:pt x="5236167" y="0"/>
                </a:cubicBezTo>
                <a:cubicBezTo>
                  <a:pt x="5525354" y="-27103"/>
                  <a:pt x="5876949" y="-13677"/>
                  <a:pt x="6088566" y="0"/>
                </a:cubicBezTo>
                <a:cubicBezTo>
                  <a:pt x="6089107" y="136520"/>
                  <a:pt x="6116489" y="434143"/>
                  <a:pt x="6088566" y="576769"/>
                </a:cubicBezTo>
                <a:cubicBezTo>
                  <a:pt x="6060643" y="719395"/>
                  <a:pt x="6100940" y="868417"/>
                  <a:pt x="6088566" y="1130919"/>
                </a:cubicBezTo>
                <a:cubicBezTo>
                  <a:pt x="5870916" y="1118879"/>
                  <a:pt x="5751657" y="1147710"/>
                  <a:pt x="5594716" y="1130919"/>
                </a:cubicBezTo>
                <a:cubicBezTo>
                  <a:pt x="5437775" y="1114129"/>
                  <a:pt x="5152390" y="1169913"/>
                  <a:pt x="4796437" y="1130919"/>
                </a:cubicBezTo>
                <a:cubicBezTo>
                  <a:pt x="4440484" y="1091925"/>
                  <a:pt x="4394785" y="1103398"/>
                  <a:pt x="4180815" y="1130919"/>
                </a:cubicBezTo>
                <a:cubicBezTo>
                  <a:pt x="3966845" y="1158440"/>
                  <a:pt x="3872392" y="1114340"/>
                  <a:pt x="3565194" y="1130919"/>
                </a:cubicBezTo>
                <a:cubicBezTo>
                  <a:pt x="3257996" y="1147498"/>
                  <a:pt x="3141821" y="1161511"/>
                  <a:pt x="2766915" y="1130919"/>
                </a:cubicBezTo>
                <a:cubicBezTo>
                  <a:pt x="2392009" y="1100327"/>
                  <a:pt x="2383914" y="1147414"/>
                  <a:pt x="2273065" y="1130919"/>
                </a:cubicBezTo>
                <a:cubicBezTo>
                  <a:pt x="2162216" y="1114425"/>
                  <a:pt x="1917491" y="1155134"/>
                  <a:pt x="1596557" y="1130919"/>
                </a:cubicBezTo>
                <a:cubicBezTo>
                  <a:pt x="1275623" y="1106704"/>
                  <a:pt x="1141163" y="1149639"/>
                  <a:pt x="859164" y="1130919"/>
                </a:cubicBezTo>
                <a:cubicBezTo>
                  <a:pt x="577165" y="1112199"/>
                  <a:pt x="379153" y="1163947"/>
                  <a:pt x="0" y="1130919"/>
                </a:cubicBezTo>
                <a:cubicBezTo>
                  <a:pt x="-6143" y="998120"/>
                  <a:pt x="2806" y="809519"/>
                  <a:pt x="0" y="599387"/>
                </a:cubicBezTo>
                <a:cubicBezTo>
                  <a:pt x="-2806" y="389255"/>
                  <a:pt x="-27204" y="295616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40607782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7 cuốn sách hay về Tây Bắc hùng vĩ, nên thơ và đậm đà bản sắc văn hóa -  Readvii">
            <a:extLst>
              <a:ext uri="{FF2B5EF4-FFF2-40B4-BE49-F238E27FC236}">
                <a16:creationId xmlns:a16="http://schemas.microsoft.com/office/drawing/2014/main" id="{D3D28B8D-ABD4-4095-AE05-A00C1ACB0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1926" l="5469" r="98145">
                        <a14:foregroundMark x1="62012" y1="22946" x2="68652" y2="22521"/>
                        <a14:foregroundMark x1="46875" y1="32436" x2="51563" y2="32153"/>
                        <a14:foregroundMark x1="92480" y1="34844" x2="93457" y2="59632"/>
                        <a14:foregroundMark x1="98145" y1="57790" x2="85742" y2="73938"/>
                        <a14:foregroundMark x1="22949" y1="55099" x2="8398" y2="61190"/>
                        <a14:foregroundMark x1="10742" y1="76912" x2="43066" y2="84561"/>
                        <a14:foregroundMark x1="18164" y1="83286" x2="86426" y2="87819"/>
                        <a14:foregroundMark x1="94531" y1="83003" x2="75000" y2="88244"/>
                        <a14:foregroundMark x1="98145" y1="85269" x2="34180" y2="86119"/>
                        <a14:foregroundMark x1="53906" y1="90793" x2="60059" y2="87960"/>
                        <a14:foregroundMark x1="5566" y1="72096" x2="25488" y2="90368"/>
                        <a14:foregroundMark x1="5664" y1="84703" x2="45508" y2="91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1" b="13617"/>
          <a:stretch/>
        </p:blipFill>
        <p:spPr bwMode="auto">
          <a:xfrm>
            <a:off x="4427735" y="2291714"/>
            <a:ext cx="4716265" cy="28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05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FA5D53-733A-450C-B657-19B575AD2FB4}"/>
              </a:ext>
            </a:extLst>
          </p:cNvPr>
          <p:cNvSpPr/>
          <p:nvPr/>
        </p:nvSpPr>
        <p:spPr>
          <a:xfrm>
            <a:off x="193290" y="1576039"/>
            <a:ext cx="8541832" cy="2044390"/>
          </a:xfrm>
          <a:custGeom>
            <a:avLst/>
            <a:gdLst>
              <a:gd name="connsiteX0" fmla="*/ 0 w 8541832"/>
              <a:gd name="connsiteY0" fmla="*/ 0 h 2044390"/>
              <a:gd name="connsiteX1" fmla="*/ 486227 w 8541832"/>
              <a:gd name="connsiteY1" fmla="*/ 0 h 2044390"/>
              <a:gd name="connsiteX2" fmla="*/ 887036 w 8541832"/>
              <a:gd name="connsiteY2" fmla="*/ 0 h 2044390"/>
              <a:gd name="connsiteX3" fmla="*/ 1287845 w 8541832"/>
              <a:gd name="connsiteY3" fmla="*/ 0 h 2044390"/>
              <a:gd name="connsiteX4" fmla="*/ 1774073 w 8541832"/>
              <a:gd name="connsiteY4" fmla="*/ 0 h 2044390"/>
              <a:gd name="connsiteX5" fmla="*/ 2345718 w 8541832"/>
              <a:gd name="connsiteY5" fmla="*/ 0 h 2044390"/>
              <a:gd name="connsiteX6" fmla="*/ 2917364 w 8541832"/>
              <a:gd name="connsiteY6" fmla="*/ 0 h 2044390"/>
              <a:gd name="connsiteX7" fmla="*/ 3403592 w 8541832"/>
              <a:gd name="connsiteY7" fmla="*/ 0 h 2044390"/>
              <a:gd name="connsiteX8" fmla="*/ 3975237 w 8541832"/>
              <a:gd name="connsiteY8" fmla="*/ 0 h 2044390"/>
              <a:gd name="connsiteX9" fmla="*/ 4717720 w 8541832"/>
              <a:gd name="connsiteY9" fmla="*/ 0 h 2044390"/>
              <a:gd name="connsiteX10" fmla="*/ 5289365 w 8541832"/>
              <a:gd name="connsiteY10" fmla="*/ 0 h 2044390"/>
              <a:gd name="connsiteX11" fmla="*/ 6031848 w 8541832"/>
              <a:gd name="connsiteY11" fmla="*/ 0 h 2044390"/>
              <a:gd name="connsiteX12" fmla="*/ 6859748 w 8541832"/>
              <a:gd name="connsiteY12" fmla="*/ 0 h 2044390"/>
              <a:gd name="connsiteX13" fmla="*/ 7345976 w 8541832"/>
              <a:gd name="connsiteY13" fmla="*/ 0 h 2044390"/>
              <a:gd name="connsiteX14" fmla="*/ 7917621 w 8541832"/>
              <a:gd name="connsiteY14" fmla="*/ 0 h 2044390"/>
              <a:gd name="connsiteX15" fmla="*/ 8541832 w 8541832"/>
              <a:gd name="connsiteY15" fmla="*/ 0 h 2044390"/>
              <a:gd name="connsiteX16" fmla="*/ 8541832 w 8541832"/>
              <a:gd name="connsiteY16" fmla="*/ 722351 h 2044390"/>
              <a:gd name="connsiteX17" fmla="*/ 8541832 w 8541832"/>
              <a:gd name="connsiteY17" fmla="*/ 1424258 h 2044390"/>
              <a:gd name="connsiteX18" fmla="*/ 8541832 w 8541832"/>
              <a:gd name="connsiteY18" fmla="*/ 2044390 h 2044390"/>
              <a:gd name="connsiteX19" fmla="*/ 7970186 w 8541832"/>
              <a:gd name="connsiteY19" fmla="*/ 2044390 h 2044390"/>
              <a:gd name="connsiteX20" fmla="*/ 7227704 w 8541832"/>
              <a:gd name="connsiteY20" fmla="*/ 2044390 h 2044390"/>
              <a:gd name="connsiteX21" fmla="*/ 6741477 w 8541832"/>
              <a:gd name="connsiteY21" fmla="*/ 2044390 h 2044390"/>
              <a:gd name="connsiteX22" fmla="*/ 6340668 w 8541832"/>
              <a:gd name="connsiteY22" fmla="*/ 2044390 h 2044390"/>
              <a:gd name="connsiteX23" fmla="*/ 5683604 w 8541832"/>
              <a:gd name="connsiteY23" fmla="*/ 2044390 h 2044390"/>
              <a:gd name="connsiteX24" fmla="*/ 4941121 w 8541832"/>
              <a:gd name="connsiteY24" fmla="*/ 2044390 h 2044390"/>
              <a:gd name="connsiteX25" fmla="*/ 4540312 w 8541832"/>
              <a:gd name="connsiteY25" fmla="*/ 2044390 h 2044390"/>
              <a:gd name="connsiteX26" fmla="*/ 4139503 w 8541832"/>
              <a:gd name="connsiteY26" fmla="*/ 2044390 h 2044390"/>
              <a:gd name="connsiteX27" fmla="*/ 3738694 w 8541832"/>
              <a:gd name="connsiteY27" fmla="*/ 2044390 h 2044390"/>
              <a:gd name="connsiteX28" fmla="*/ 3081630 w 8541832"/>
              <a:gd name="connsiteY28" fmla="*/ 2044390 h 2044390"/>
              <a:gd name="connsiteX29" fmla="*/ 2680821 w 8541832"/>
              <a:gd name="connsiteY29" fmla="*/ 2044390 h 2044390"/>
              <a:gd name="connsiteX30" fmla="*/ 1938339 w 8541832"/>
              <a:gd name="connsiteY30" fmla="*/ 2044390 h 2044390"/>
              <a:gd name="connsiteX31" fmla="*/ 1110438 w 8541832"/>
              <a:gd name="connsiteY31" fmla="*/ 2044390 h 2044390"/>
              <a:gd name="connsiteX32" fmla="*/ 0 w 8541832"/>
              <a:gd name="connsiteY32" fmla="*/ 2044390 h 2044390"/>
              <a:gd name="connsiteX33" fmla="*/ 0 w 8541832"/>
              <a:gd name="connsiteY33" fmla="*/ 1383371 h 2044390"/>
              <a:gd name="connsiteX34" fmla="*/ 0 w 8541832"/>
              <a:gd name="connsiteY34" fmla="*/ 681463 h 2044390"/>
              <a:gd name="connsiteX35" fmla="*/ 0 w 8541832"/>
              <a:gd name="connsiteY35" fmla="*/ 0 h 204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41832" h="2044390" extrusionOk="0">
                <a:moveTo>
                  <a:pt x="0" y="0"/>
                </a:moveTo>
                <a:cubicBezTo>
                  <a:pt x="195142" y="-3251"/>
                  <a:pt x="359259" y="8116"/>
                  <a:pt x="486227" y="0"/>
                </a:cubicBezTo>
                <a:cubicBezTo>
                  <a:pt x="613195" y="-8116"/>
                  <a:pt x="799649" y="1385"/>
                  <a:pt x="887036" y="0"/>
                </a:cubicBezTo>
                <a:cubicBezTo>
                  <a:pt x="974423" y="-1385"/>
                  <a:pt x="1152800" y="8923"/>
                  <a:pt x="1287845" y="0"/>
                </a:cubicBezTo>
                <a:cubicBezTo>
                  <a:pt x="1422890" y="-8923"/>
                  <a:pt x="1642650" y="14183"/>
                  <a:pt x="1774073" y="0"/>
                </a:cubicBezTo>
                <a:cubicBezTo>
                  <a:pt x="1905496" y="-14183"/>
                  <a:pt x="2193036" y="11695"/>
                  <a:pt x="2345718" y="0"/>
                </a:cubicBezTo>
                <a:cubicBezTo>
                  <a:pt x="2498401" y="-11695"/>
                  <a:pt x="2740478" y="23685"/>
                  <a:pt x="2917364" y="0"/>
                </a:cubicBezTo>
                <a:cubicBezTo>
                  <a:pt x="3094250" y="-23685"/>
                  <a:pt x="3279965" y="-21808"/>
                  <a:pt x="3403592" y="0"/>
                </a:cubicBezTo>
                <a:cubicBezTo>
                  <a:pt x="3527219" y="21808"/>
                  <a:pt x="3779732" y="-8912"/>
                  <a:pt x="3975237" y="0"/>
                </a:cubicBezTo>
                <a:cubicBezTo>
                  <a:pt x="4170743" y="8912"/>
                  <a:pt x="4404038" y="23923"/>
                  <a:pt x="4717720" y="0"/>
                </a:cubicBezTo>
                <a:cubicBezTo>
                  <a:pt x="5031402" y="-23923"/>
                  <a:pt x="5007019" y="7740"/>
                  <a:pt x="5289365" y="0"/>
                </a:cubicBezTo>
                <a:cubicBezTo>
                  <a:pt x="5571712" y="-7740"/>
                  <a:pt x="5743293" y="2351"/>
                  <a:pt x="6031848" y="0"/>
                </a:cubicBezTo>
                <a:cubicBezTo>
                  <a:pt x="6320403" y="-2351"/>
                  <a:pt x="6574010" y="30347"/>
                  <a:pt x="6859748" y="0"/>
                </a:cubicBezTo>
                <a:cubicBezTo>
                  <a:pt x="7145486" y="-30347"/>
                  <a:pt x="7196720" y="16365"/>
                  <a:pt x="7345976" y="0"/>
                </a:cubicBezTo>
                <a:cubicBezTo>
                  <a:pt x="7495232" y="-16365"/>
                  <a:pt x="7756234" y="36"/>
                  <a:pt x="7917621" y="0"/>
                </a:cubicBezTo>
                <a:cubicBezTo>
                  <a:pt x="8079009" y="-36"/>
                  <a:pt x="8388235" y="-16275"/>
                  <a:pt x="8541832" y="0"/>
                </a:cubicBezTo>
                <a:cubicBezTo>
                  <a:pt x="8529868" y="318584"/>
                  <a:pt x="8563507" y="568185"/>
                  <a:pt x="8541832" y="722351"/>
                </a:cubicBezTo>
                <a:cubicBezTo>
                  <a:pt x="8520157" y="876517"/>
                  <a:pt x="8507792" y="1228436"/>
                  <a:pt x="8541832" y="1424258"/>
                </a:cubicBezTo>
                <a:cubicBezTo>
                  <a:pt x="8575872" y="1620080"/>
                  <a:pt x="8547556" y="1902422"/>
                  <a:pt x="8541832" y="2044390"/>
                </a:cubicBezTo>
                <a:cubicBezTo>
                  <a:pt x="8393715" y="2059669"/>
                  <a:pt x="8236352" y="2027547"/>
                  <a:pt x="7970186" y="2044390"/>
                </a:cubicBezTo>
                <a:cubicBezTo>
                  <a:pt x="7704020" y="2061233"/>
                  <a:pt x="7498965" y="2017864"/>
                  <a:pt x="7227704" y="2044390"/>
                </a:cubicBezTo>
                <a:cubicBezTo>
                  <a:pt x="6956443" y="2070916"/>
                  <a:pt x="6960515" y="2045876"/>
                  <a:pt x="6741477" y="2044390"/>
                </a:cubicBezTo>
                <a:cubicBezTo>
                  <a:pt x="6522439" y="2042904"/>
                  <a:pt x="6539183" y="2058581"/>
                  <a:pt x="6340668" y="2044390"/>
                </a:cubicBezTo>
                <a:cubicBezTo>
                  <a:pt x="6142153" y="2030199"/>
                  <a:pt x="5844279" y="2072576"/>
                  <a:pt x="5683604" y="2044390"/>
                </a:cubicBezTo>
                <a:cubicBezTo>
                  <a:pt x="5522929" y="2016204"/>
                  <a:pt x="5108744" y="2016020"/>
                  <a:pt x="4941121" y="2044390"/>
                </a:cubicBezTo>
                <a:cubicBezTo>
                  <a:pt x="4773498" y="2072760"/>
                  <a:pt x="4729878" y="2051136"/>
                  <a:pt x="4540312" y="2044390"/>
                </a:cubicBezTo>
                <a:cubicBezTo>
                  <a:pt x="4350746" y="2037644"/>
                  <a:pt x="4228748" y="2062993"/>
                  <a:pt x="4139503" y="2044390"/>
                </a:cubicBezTo>
                <a:cubicBezTo>
                  <a:pt x="4050258" y="2025787"/>
                  <a:pt x="3888674" y="2030995"/>
                  <a:pt x="3738694" y="2044390"/>
                </a:cubicBezTo>
                <a:cubicBezTo>
                  <a:pt x="3588714" y="2057785"/>
                  <a:pt x="3393890" y="2018530"/>
                  <a:pt x="3081630" y="2044390"/>
                </a:cubicBezTo>
                <a:cubicBezTo>
                  <a:pt x="2769370" y="2070250"/>
                  <a:pt x="2818258" y="2026094"/>
                  <a:pt x="2680821" y="2044390"/>
                </a:cubicBezTo>
                <a:cubicBezTo>
                  <a:pt x="2543384" y="2062686"/>
                  <a:pt x="2240708" y="2008179"/>
                  <a:pt x="1938339" y="2044390"/>
                </a:cubicBezTo>
                <a:cubicBezTo>
                  <a:pt x="1635970" y="2080601"/>
                  <a:pt x="1367430" y="2030575"/>
                  <a:pt x="1110438" y="2044390"/>
                </a:cubicBezTo>
                <a:cubicBezTo>
                  <a:pt x="853446" y="2058205"/>
                  <a:pt x="514909" y="2069899"/>
                  <a:pt x="0" y="2044390"/>
                </a:cubicBezTo>
                <a:cubicBezTo>
                  <a:pt x="1087" y="1828183"/>
                  <a:pt x="-16128" y="1537649"/>
                  <a:pt x="0" y="1383371"/>
                </a:cubicBezTo>
                <a:cubicBezTo>
                  <a:pt x="16128" y="1229093"/>
                  <a:pt x="-12085" y="985449"/>
                  <a:pt x="0" y="681463"/>
                </a:cubicBezTo>
                <a:cubicBezTo>
                  <a:pt x="12085" y="377477"/>
                  <a:pt x="-6869" y="229959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40607782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B579FC-6C44-4E7C-930E-C87F7BBA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2" b="89384" l="4078" r="96454">
                        <a14:foregroundMark x1="4255" y1="35959" x2="6383" y2="65753"/>
                        <a14:foregroundMark x1="89007" y1="68836" x2="91264" y2="70600"/>
                        <a14:foregroundMark x1="75887" y1="59247" x2="74291" y2="65411"/>
                        <a14:backgroundMark x1="95745" y1="56164" x2="94326" y2="8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43" y="2096271"/>
            <a:ext cx="6846846" cy="35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9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672D9-CFCB-432E-817B-114F8020D033}"/>
              </a:ext>
            </a:extLst>
          </p:cNvPr>
          <p:cNvSpPr/>
          <p:nvPr/>
        </p:nvSpPr>
        <p:spPr>
          <a:xfrm>
            <a:off x="371707" y="1531434"/>
            <a:ext cx="2943922" cy="7954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2A3B2-03D6-4E6B-93BD-0822D0C21C0A}"/>
              </a:ext>
            </a:extLst>
          </p:cNvPr>
          <p:cNvSpPr/>
          <p:nvPr/>
        </p:nvSpPr>
        <p:spPr>
          <a:xfrm>
            <a:off x="371707" y="2442116"/>
            <a:ext cx="2943922" cy="7954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F99FB3-0F9D-4965-920D-CE13424F2196}"/>
              </a:ext>
            </a:extLst>
          </p:cNvPr>
          <p:cNvSpPr/>
          <p:nvPr/>
        </p:nvSpPr>
        <p:spPr>
          <a:xfrm>
            <a:off x="371707" y="3352798"/>
            <a:ext cx="2943922" cy="7954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B33888E-C707-4687-9DC7-6346C135B52B}"/>
              </a:ext>
            </a:extLst>
          </p:cNvPr>
          <p:cNvSpPr/>
          <p:nvPr/>
        </p:nvSpPr>
        <p:spPr>
          <a:xfrm>
            <a:off x="3516350" y="1174595"/>
            <a:ext cx="267629" cy="31446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CC9E0E-3348-480E-9915-BBFEE8802B97}"/>
              </a:ext>
            </a:extLst>
          </p:cNvPr>
          <p:cNvSpPr/>
          <p:nvPr/>
        </p:nvSpPr>
        <p:spPr>
          <a:xfrm>
            <a:off x="3932666" y="1869686"/>
            <a:ext cx="3531218" cy="1880839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mỉ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F6A256-5066-4A78-926A-8799867A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6217" l="9752" r="98936">
                        <a14:foregroundMark x1="72518" y1="10638" x2="72518" y2="10638"/>
                        <a14:foregroundMark x1="78901" y1="2128" x2="78901" y2="2128"/>
                        <a14:foregroundMark x1="88652" y1="11348" x2="94858" y2="60047"/>
                        <a14:foregroundMark x1="95922" y1="68794" x2="96099" y2="80378"/>
                        <a14:foregroundMark x1="96631" y1="82979" x2="90603" y2="79433"/>
                        <a14:foregroundMark x1="83688" y1="78723" x2="73936" y2="87943"/>
                        <a14:foregroundMark x1="69149" y1="91962" x2="62234" y2="89362"/>
                        <a14:foregroundMark x1="25355" y1="90544" x2="17553" y2="90071"/>
                        <a14:foregroundMark x1="19149" y1="66430" x2="19149" y2="71631"/>
                        <a14:foregroundMark x1="98936" y1="8511" x2="96986" y2="96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63" y="2051825"/>
            <a:ext cx="4487437" cy="33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77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705677-DDD9-4D6E-AD23-63FB618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0" y="234696"/>
            <a:ext cx="7726800" cy="572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672D9-CFCB-432E-817B-114F8020D033}"/>
              </a:ext>
            </a:extLst>
          </p:cNvPr>
          <p:cNvSpPr/>
          <p:nvPr/>
        </p:nvSpPr>
        <p:spPr>
          <a:xfrm>
            <a:off x="1538869" y="1038921"/>
            <a:ext cx="3553522" cy="7954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2A3B2-03D6-4E6B-93BD-0822D0C21C0A}"/>
              </a:ext>
            </a:extLst>
          </p:cNvPr>
          <p:cNvSpPr/>
          <p:nvPr/>
        </p:nvSpPr>
        <p:spPr>
          <a:xfrm>
            <a:off x="1538869" y="2397511"/>
            <a:ext cx="3553522" cy="7954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xuyến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bay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ca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F99FB3-0F9D-4965-920D-CE13424F2196}"/>
              </a:ext>
            </a:extLst>
          </p:cNvPr>
          <p:cNvSpPr/>
          <p:nvPr/>
        </p:nvSpPr>
        <p:spPr>
          <a:xfrm>
            <a:off x="1538869" y="3832302"/>
            <a:ext cx="3553522" cy="7954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luồng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2F638-29CD-4C8F-B6C8-72CC29B842C0}"/>
              </a:ext>
            </a:extLst>
          </p:cNvPr>
          <p:cNvSpPr/>
          <p:nvPr/>
        </p:nvSpPr>
        <p:spPr>
          <a:xfrm>
            <a:off x="5739160" y="1538868"/>
            <a:ext cx="2995961" cy="21856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6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endParaRPr lang="en-US" sz="16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B43477-D75B-4B4A-9EA4-B14DA86DB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91980" l="6992" r="90254">
                        <a14:foregroundMark x1="60805" y1="92150" x2="63559" y2="92150"/>
                        <a14:foregroundMark x1="89831" y1="66724" x2="90466" y2="69966"/>
                        <a14:foregroundMark x1="83475" y1="39590" x2="78814" y2="43174"/>
                        <a14:foregroundMark x1="25000" y1="23891" x2="27119" y2="76280"/>
                        <a14:foregroundMark x1="34110" y1="36177" x2="40254" y2="35495"/>
                        <a14:foregroundMark x1="6992" y1="47952" x2="9746" y2="53413"/>
                        <a14:foregroundMark x1="85169" y1="38737" x2="83263" y2="43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0" y="-28577"/>
            <a:ext cx="1719858" cy="213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4946454-4823-4857-8455-4717E247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77" y="1311198"/>
            <a:ext cx="2443611" cy="24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4645AC7-B5BA-4FC1-80D3-8A9C38CE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89894" l="8333" r="93440">
                        <a14:foregroundMark x1="93440" y1="40780" x2="90603" y2="48759"/>
                        <a14:foregroundMark x1="8865" y1="61348" x2="8333" y2="61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72" y="3174150"/>
            <a:ext cx="1830994" cy="18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455F6EB-4B8B-4550-927A-AC2CA4ED96E9}"/>
              </a:ext>
            </a:extLst>
          </p:cNvPr>
          <p:cNvSpPr/>
          <p:nvPr/>
        </p:nvSpPr>
        <p:spPr>
          <a:xfrm>
            <a:off x="5293112" y="2326888"/>
            <a:ext cx="312234" cy="63190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7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357C7D-0061-42F8-9767-54CDF8CD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03" y="-29737"/>
            <a:ext cx="3516797" cy="9515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3600" b="1" dirty="0">
                <a:latin typeface="#9Slide04 SFU Belle" panose="00000400000000000000" pitchFamily="2" charset="0"/>
                <a:ea typeface="Cambria" panose="02040503050406030204" pitchFamily="18" charset="0"/>
              </a:rPr>
              <a:t>Đườ</a:t>
            </a:r>
            <a:r>
              <a:rPr lang="en-US" sz="3600" b="1" dirty="0">
                <a:latin typeface="#9Slide04 SFU Belle" panose="00000400000000000000" pitchFamily="2" charset="0"/>
                <a:ea typeface="Cambria" panose="02040503050406030204" pitchFamily="18" charset="0"/>
              </a:rPr>
              <a:t>ng </a:t>
            </a:r>
            <a:r>
              <a:rPr lang="en-US" sz="3600" b="1" dirty="0" err="1">
                <a:latin typeface="#9Slide04 SFU Belle" panose="00000400000000000000" pitchFamily="2" charset="0"/>
                <a:ea typeface="Cambria" panose="02040503050406030204" pitchFamily="18" charset="0"/>
              </a:rPr>
              <a:t>núi</a:t>
            </a:r>
            <a:r>
              <a:rPr lang="en-US" sz="3600" b="1" dirty="0"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br>
              <a:rPr lang="en-US" sz="3600" b="1" dirty="0">
                <a:latin typeface="#9Slide04 SFU Belle" panose="00000400000000000000" pitchFamily="2" charset="0"/>
                <a:ea typeface="Cambria" panose="02040503050406030204" pitchFamily="18" charset="0"/>
              </a:rPr>
            </a:br>
            <a:r>
              <a:rPr lang="en-US" sz="2000" b="1" dirty="0">
                <a:latin typeface="#9Slide04 SFU Belle" panose="00000400000000000000" pitchFamily="2" charset="0"/>
                <a:ea typeface="Cambria" panose="02040503050406030204" pitchFamily="18" charset="0"/>
              </a:rPr>
              <a:t>(</a:t>
            </a:r>
            <a:r>
              <a:rPr lang="en-US" sz="2000" b="1" dirty="0" err="1">
                <a:latin typeface="#9Slide04 SFU Belle" panose="00000400000000000000" pitchFamily="2" charset="0"/>
                <a:ea typeface="Cambria" panose="02040503050406030204" pitchFamily="18" charset="0"/>
              </a:rPr>
              <a:t>Nguyễn</a:t>
            </a:r>
            <a:r>
              <a:rPr lang="en-US" sz="2000" b="1" dirty="0"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#9Slide04 SFU Belle" panose="00000400000000000000" pitchFamily="2" charset="0"/>
                <a:ea typeface="Cambria" panose="02040503050406030204" pitchFamily="18" charset="0"/>
              </a:rPr>
              <a:t>Đình</a:t>
            </a:r>
            <a:r>
              <a:rPr lang="en-US" sz="2000" b="1" dirty="0"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#9Slide04 SFU Belle" panose="00000400000000000000" pitchFamily="2" charset="0"/>
                <a:ea typeface="Cambria" panose="02040503050406030204" pitchFamily="18" charset="0"/>
              </a:rPr>
              <a:t>Thi</a:t>
            </a:r>
            <a:r>
              <a:rPr lang="en-US" sz="2000" b="1" dirty="0">
                <a:latin typeface="#9Slide04 SFU Belle" panose="00000400000000000000" pitchFamily="2" charset="0"/>
                <a:ea typeface="Cambria" panose="02040503050406030204" pitchFamily="18" charset="0"/>
              </a:rPr>
              <a:t>)</a:t>
            </a:r>
            <a:endParaRPr lang="en-US" sz="3600" b="1" dirty="0">
              <a:latin typeface="#9Slide04 SFU Belle" panose="00000400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9C81B-6F39-4CB4-B956-448B7697BA54}"/>
              </a:ext>
            </a:extLst>
          </p:cNvPr>
          <p:cNvSpPr/>
          <p:nvPr/>
        </p:nvSpPr>
        <p:spPr>
          <a:xfrm>
            <a:off x="4423316" y="446048"/>
            <a:ext cx="4624039" cy="453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Chiều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nhạt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nhạt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nơi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xa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lắm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Ngây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ngất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sương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mây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Lối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mòn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dấu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chân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Gió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nổi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Đâu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đây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tiếng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suối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rì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rào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Ôi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vạt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ruộng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vàng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Chiều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nay rung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rinh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lúa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ngả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Dải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áo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chàm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bay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múa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Tiếng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ai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hát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trên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nương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Bờ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tre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reo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ánh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lửa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Mái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nhà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sàn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tỏa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khói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xanh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Hươu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gào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xa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văng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vẳng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mảnh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trăng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dốc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ngả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chập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chùng</a:t>
            </a:r>
            <a:endParaRPr lang="en-US" b="1" dirty="0">
              <a:solidFill>
                <a:schemeClr val="tx1"/>
              </a:solidFill>
              <a:latin typeface="#9Slide04 SFU Belle" panose="000004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Bước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chân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bóng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nghiêng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đồi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núi</a:t>
            </a:r>
            <a:r>
              <a:rPr lang="en-US" b="1" dirty="0">
                <a:solidFill>
                  <a:schemeClr val="tx1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113B13-96A8-4047-8647-088F44CD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858" y1="80615" x2="65957" y2="81087"/>
                        <a14:foregroundMark x1="69858" y1="85461" x2="78369" y2="85461"/>
                        <a14:foregroundMark x1="83333" y1="86288" x2="85638" y2="86170"/>
                        <a14:foregroundMark x1="87234" y1="83924" x2="86702" y2="85225"/>
                        <a14:foregroundMark x1="53723" y1="13121" x2="48759" y2="34988"/>
                        <a14:foregroundMark x1="79078" y1="25768" x2="79078" y2="25768"/>
                        <a14:foregroundMark x1="79965" y1="26832" x2="71809" y2="26714"/>
                        <a14:foregroundMark x1="79255" y1="25059" x2="81206" y2="27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24" y="750849"/>
            <a:ext cx="3260492" cy="48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71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68"/>
          <p:cNvSpPr txBox="1">
            <a:spLocks noGrp="1"/>
          </p:cNvSpPr>
          <p:nvPr>
            <p:ph type="title"/>
          </p:nvPr>
        </p:nvSpPr>
        <p:spPr>
          <a:xfrm>
            <a:off x="710400" y="894799"/>
            <a:ext cx="7723200" cy="20788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III.</a:t>
            </a:r>
            <a:b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TỔNG KẾT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p67"/>
          <p:cNvSpPr txBox="1">
            <a:spLocks noGrp="1"/>
          </p:cNvSpPr>
          <p:nvPr>
            <p:ph type="title"/>
          </p:nvPr>
        </p:nvSpPr>
        <p:spPr>
          <a:xfrm>
            <a:off x="736900" y="539496"/>
            <a:ext cx="770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1. Nghệ thuật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B88C00-F68C-422D-A83C-9159B00AC813}"/>
              </a:ext>
            </a:extLst>
          </p:cNvPr>
          <p:cNvSpPr/>
          <p:nvPr/>
        </p:nvSpPr>
        <p:spPr>
          <a:xfrm>
            <a:off x="3925229" y="1263805"/>
            <a:ext cx="4951142" cy="297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kèm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tajoo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4" grpId="0"/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010F29-9003-40E8-938D-63D392BB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95A333-78DB-47DC-8FC5-29A80EE76E65}"/>
              </a:ext>
            </a:extLst>
          </p:cNvPr>
          <p:cNvSpPr/>
          <p:nvPr/>
        </p:nvSpPr>
        <p:spPr>
          <a:xfrm>
            <a:off x="3278459" y="1112200"/>
            <a:ext cx="5553307" cy="3355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" name="Google Shape;2775;p43"/>
          <p:cNvGrpSpPr/>
          <p:nvPr/>
        </p:nvGrpSpPr>
        <p:grpSpPr>
          <a:xfrm>
            <a:off x="4412701" y="3735207"/>
            <a:ext cx="2172552" cy="1406770"/>
            <a:chOff x="4412701" y="3735207"/>
            <a:chExt cx="2172552" cy="1406770"/>
          </a:xfrm>
        </p:grpSpPr>
        <p:sp>
          <p:nvSpPr>
            <p:cNvPr id="2776" name="Google Shape;2776;p43"/>
            <p:cNvSpPr/>
            <p:nvPr/>
          </p:nvSpPr>
          <p:spPr>
            <a:xfrm>
              <a:off x="6095908" y="4297801"/>
              <a:ext cx="276024" cy="671319"/>
            </a:xfrm>
            <a:custGeom>
              <a:avLst/>
              <a:gdLst/>
              <a:ahLst/>
              <a:cxnLst/>
              <a:rect l="l" t="t" r="r" b="b"/>
              <a:pathLst>
                <a:path w="8646" h="21028" extrusionOk="0">
                  <a:moveTo>
                    <a:pt x="1822" y="14424"/>
                  </a:moveTo>
                  <a:cubicBezTo>
                    <a:pt x="1489" y="15580"/>
                    <a:pt x="2091" y="12556"/>
                    <a:pt x="5606" y="4750"/>
                  </a:cubicBezTo>
                  <a:cubicBezTo>
                    <a:pt x="6033" y="3800"/>
                    <a:pt x="6508" y="2423"/>
                    <a:pt x="7252" y="1393"/>
                  </a:cubicBezTo>
                  <a:cubicBezTo>
                    <a:pt x="8187" y="0"/>
                    <a:pt x="8646" y="79"/>
                    <a:pt x="7379" y="507"/>
                  </a:cubicBezTo>
                  <a:cubicBezTo>
                    <a:pt x="460" y="2803"/>
                    <a:pt x="3611" y="649"/>
                    <a:pt x="4007" y="5225"/>
                  </a:cubicBezTo>
                  <a:cubicBezTo>
                    <a:pt x="4102" y="6191"/>
                    <a:pt x="4117" y="4386"/>
                    <a:pt x="2360" y="2359"/>
                  </a:cubicBezTo>
                  <a:cubicBezTo>
                    <a:pt x="1" y="4228"/>
                    <a:pt x="2613" y="7838"/>
                    <a:pt x="2471" y="11495"/>
                  </a:cubicBezTo>
                  <a:cubicBezTo>
                    <a:pt x="2455" y="12319"/>
                    <a:pt x="935" y="15691"/>
                    <a:pt x="777" y="21011"/>
                  </a:cubicBezTo>
                  <a:cubicBezTo>
                    <a:pt x="1426" y="21027"/>
                    <a:pt x="444" y="19254"/>
                    <a:pt x="2265" y="13142"/>
                  </a:cubicBezTo>
                  <a:cubicBezTo>
                    <a:pt x="2075" y="13554"/>
                    <a:pt x="1917" y="13981"/>
                    <a:pt x="1822" y="14424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151519" y="4723888"/>
              <a:ext cx="12674" cy="41981"/>
            </a:xfrm>
            <a:custGeom>
              <a:avLst/>
              <a:gdLst/>
              <a:ahLst/>
              <a:cxnLst/>
              <a:rect l="l" t="t" r="r" b="b"/>
              <a:pathLst>
                <a:path w="397" h="1315" extrusionOk="0">
                  <a:moveTo>
                    <a:pt x="80" y="1077"/>
                  </a:moveTo>
                  <a:cubicBezTo>
                    <a:pt x="396" y="1"/>
                    <a:pt x="254" y="349"/>
                    <a:pt x="0" y="1315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78" name="Google Shape;2778;p43"/>
            <p:cNvSpPr/>
            <p:nvPr/>
          </p:nvSpPr>
          <p:spPr>
            <a:xfrm>
              <a:off x="6142421" y="4224504"/>
              <a:ext cx="442832" cy="552526"/>
            </a:xfrm>
            <a:custGeom>
              <a:avLst/>
              <a:gdLst/>
              <a:ahLst/>
              <a:cxnLst/>
              <a:rect l="l" t="t" r="r" b="b"/>
              <a:pathLst>
                <a:path w="13871" h="17307" extrusionOk="0">
                  <a:moveTo>
                    <a:pt x="10989" y="174"/>
                  </a:moveTo>
                  <a:cubicBezTo>
                    <a:pt x="9896" y="349"/>
                    <a:pt x="10261" y="143"/>
                    <a:pt x="10340" y="1663"/>
                  </a:cubicBezTo>
                  <a:cubicBezTo>
                    <a:pt x="10371" y="2011"/>
                    <a:pt x="10356" y="2375"/>
                    <a:pt x="10261" y="2724"/>
                  </a:cubicBezTo>
                  <a:cubicBezTo>
                    <a:pt x="10308" y="2185"/>
                    <a:pt x="10102" y="1219"/>
                    <a:pt x="9786" y="475"/>
                  </a:cubicBezTo>
                  <a:cubicBezTo>
                    <a:pt x="7933" y="1077"/>
                    <a:pt x="6001" y="2692"/>
                    <a:pt x="4703" y="5748"/>
                  </a:cubicBezTo>
                  <a:cubicBezTo>
                    <a:pt x="840" y="14567"/>
                    <a:pt x="0" y="17306"/>
                    <a:pt x="808" y="15454"/>
                  </a:cubicBezTo>
                  <a:cubicBezTo>
                    <a:pt x="2565" y="11400"/>
                    <a:pt x="6223" y="9231"/>
                    <a:pt x="8614" y="6793"/>
                  </a:cubicBezTo>
                  <a:cubicBezTo>
                    <a:pt x="11021" y="4529"/>
                    <a:pt x="10910" y="1789"/>
                    <a:pt x="13871" y="507"/>
                  </a:cubicBezTo>
                  <a:cubicBezTo>
                    <a:pt x="13301" y="222"/>
                    <a:pt x="12050" y="0"/>
                    <a:pt x="10989" y="174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79" name="Google Shape;2779;p43"/>
            <p:cNvSpPr/>
            <p:nvPr/>
          </p:nvSpPr>
          <p:spPr>
            <a:xfrm>
              <a:off x="4486224" y="4013188"/>
              <a:ext cx="363977" cy="684951"/>
            </a:xfrm>
            <a:custGeom>
              <a:avLst/>
              <a:gdLst/>
              <a:ahLst/>
              <a:cxnLst/>
              <a:rect l="l" t="t" r="r" b="b"/>
              <a:pathLst>
                <a:path w="11401" h="21455" extrusionOk="0">
                  <a:moveTo>
                    <a:pt x="3325" y="3880"/>
                  </a:moveTo>
                  <a:cubicBezTo>
                    <a:pt x="0" y="808"/>
                    <a:pt x="792" y="0"/>
                    <a:pt x="871" y="2613"/>
                  </a:cubicBezTo>
                  <a:cubicBezTo>
                    <a:pt x="903" y="4355"/>
                    <a:pt x="681" y="5146"/>
                    <a:pt x="713" y="6286"/>
                  </a:cubicBezTo>
                  <a:cubicBezTo>
                    <a:pt x="1821" y="6065"/>
                    <a:pt x="2961" y="6160"/>
                    <a:pt x="4022" y="6571"/>
                  </a:cubicBezTo>
                  <a:cubicBezTo>
                    <a:pt x="4893" y="6951"/>
                    <a:pt x="3404" y="6001"/>
                    <a:pt x="776" y="6888"/>
                  </a:cubicBezTo>
                  <a:cubicBezTo>
                    <a:pt x="1378" y="9564"/>
                    <a:pt x="5684" y="8551"/>
                    <a:pt x="8297" y="12034"/>
                  </a:cubicBezTo>
                  <a:cubicBezTo>
                    <a:pt x="11195" y="18858"/>
                    <a:pt x="10830" y="21455"/>
                    <a:pt x="11400" y="21344"/>
                  </a:cubicBezTo>
                  <a:cubicBezTo>
                    <a:pt x="10276" y="15723"/>
                    <a:pt x="7474" y="7854"/>
                    <a:pt x="3325" y="3880"/>
                  </a:cubicBezTo>
                  <a:close/>
                </a:path>
              </a:pathLst>
            </a:custGeom>
            <a:solidFill>
              <a:srgbClr val="99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4578512" y="4558108"/>
              <a:ext cx="14175" cy="44503"/>
            </a:xfrm>
            <a:custGeom>
              <a:avLst/>
              <a:gdLst/>
              <a:ahLst/>
              <a:cxnLst/>
              <a:rect l="l" t="t" r="r" b="b"/>
              <a:pathLst>
                <a:path w="444" h="1394" extrusionOk="0">
                  <a:moveTo>
                    <a:pt x="364" y="1140"/>
                  </a:moveTo>
                  <a:cubicBezTo>
                    <a:pt x="0" y="0"/>
                    <a:pt x="95" y="428"/>
                    <a:pt x="443" y="1394"/>
                  </a:cubicBezTo>
                  <a:cubicBezTo>
                    <a:pt x="443" y="1394"/>
                    <a:pt x="412" y="1315"/>
                    <a:pt x="364" y="1140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4425058" y="3802395"/>
              <a:ext cx="366499" cy="697625"/>
            </a:xfrm>
            <a:custGeom>
              <a:avLst/>
              <a:gdLst/>
              <a:ahLst/>
              <a:cxnLst/>
              <a:rect l="l" t="t" r="r" b="b"/>
              <a:pathLst>
                <a:path w="11480" h="21852" extrusionOk="0">
                  <a:moveTo>
                    <a:pt x="8946" y="15549"/>
                  </a:moveTo>
                  <a:cubicBezTo>
                    <a:pt x="10720" y="18732"/>
                    <a:pt x="11480" y="21851"/>
                    <a:pt x="10941" y="19856"/>
                  </a:cubicBezTo>
                  <a:cubicBezTo>
                    <a:pt x="9785" y="15597"/>
                    <a:pt x="9580" y="10736"/>
                    <a:pt x="7379" y="6936"/>
                  </a:cubicBezTo>
                  <a:cubicBezTo>
                    <a:pt x="5020" y="3057"/>
                    <a:pt x="2375" y="3247"/>
                    <a:pt x="95" y="1"/>
                  </a:cubicBezTo>
                  <a:cubicBezTo>
                    <a:pt x="0" y="777"/>
                    <a:pt x="48" y="1584"/>
                    <a:pt x="206" y="2360"/>
                  </a:cubicBezTo>
                  <a:cubicBezTo>
                    <a:pt x="634" y="4466"/>
                    <a:pt x="444" y="3785"/>
                    <a:pt x="1979" y="3785"/>
                  </a:cubicBezTo>
                  <a:cubicBezTo>
                    <a:pt x="2375" y="3785"/>
                    <a:pt x="2755" y="3848"/>
                    <a:pt x="3120" y="3991"/>
                  </a:cubicBezTo>
                  <a:cubicBezTo>
                    <a:pt x="2312" y="3880"/>
                    <a:pt x="1504" y="4007"/>
                    <a:pt x="776" y="4323"/>
                  </a:cubicBezTo>
                  <a:cubicBezTo>
                    <a:pt x="3072" y="9818"/>
                    <a:pt x="5621" y="9438"/>
                    <a:pt x="8946" y="15549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4572447" y="4338217"/>
              <a:ext cx="10120" cy="55645"/>
            </a:xfrm>
            <a:custGeom>
              <a:avLst/>
              <a:gdLst/>
              <a:ahLst/>
              <a:cxnLst/>
              <a:rect l="l" t="t" r="r" b="b"/>
              <a:pathLst>
                <a:path w="317" h="1743" extrusionOk="0">
                  <a:moveTo>
                    <a:pt x="253" y="1426"/>
                  </a:moveTo>
                  <a:cubicBezTo>
                    <a:pt x="0" y="1"/>
                    <a:pt x="32" y="428"/>
                    <a:pt x="317" y="1742"/>
                  </a:cubicBezTo>
                  <a:cubicBezTo>
                    <a:pt x="317" y="1742"/>
                    <a:pt x="301" y="1632"/>
                    <a:pt x="253" y="1426"/>
                  </a:cubicBezTo>
                  <a:close/>
                </a:path>
              </a:pathLst>
            </a:custGeom>
            <a:solidFill>
              <a:srgbClr val="8D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031199" y="3770451"/>
              <a:ext cx="14207" cy="14430"/>
            </a:xfrm>
            <a:custGeom>
              <a:avLst/>
              <a:gdLst/>
              <a:ahLst/>
              <a:cxnLst/>
              <a:rect l="l" t="t" r="r" b="b"/>
              <a:pathLst>
                <a:path w="445" h="452" extrusionOk="0">
                  <a:moveTo>
                    <a:pt x="223" y="1"/>
                  </a:moveTo>
                  <a:cubicBezTo>
                    <a:pt x="112" y="1"/>
                    <a:pt x="1" y="76"/>
                    <a:pt x="1" y="226"/>
                  </a:cubicBezTo>
                  <a:cubicBezTo>
                    <a:pt x="1" y="377"/>
                    <a:pt x="112" y="452"/>
                    <a:pt x="223" y="452"/>
                  </a:cubicBezTo>
                  <a:cubicBezTo>
                    <a:pt x="333" y="452"/>
                    <a:pt x="444" y="377"/>
                    <a:pt x="444" y="226"/>
                  </a:cubicBezTo>
                  <a:cubicBezTo>
                    <a:pt x="444" y="76"/>
                    <a:pt x="333" y="1"/>
                    <a:pt x="223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4" name="Google Shape;2784;p43"/>
            <p:cNvSpPr/>
            <p:nvPr/>
          </p:nvSpPr>
          <p:spPr>
            <a:xfrm>
              <a:off x="5770894" y="3838321"/>
              <a:ext cx="15196" cy="12483"/>
            </a:xfrm>
            <a:custGeom>
              <a:avLst/>
              <a:gdLst/>
              <a:ahLst/>
              <a:cxnLst/>
              <a:rect l="l" t="t" r="r" b="b"/>
              <a:pathLst>
                <a:path w="476" h="391" extrusionOk="0">
                  <a:moveTo>
                    <a:pt x="270" y="0"/>
                  </a:moveTo>
                  <a:cubicBezTo>
                    <a:pt x="96" y="0"/>
                    <a:pt x="1" y="206"/>
                    <a:pt x="127" y="333"/>
                  </a:cubicBezTo>
                  <a:cubicBezTo>
                    <a:pt x="168" y="373"/>
                    <a:pt x="218" y="391"/>
                    <a:pt x="267" y="391"/>
                  </a:cubicBezTo>
                  <a:cubicBezTo>
                    <a:pt x="373" y="391"/>
                    <a:pt x="476" y="309"/>
                    <a:pt x="476" y="190"/>
                  </a:cubicBezTo>
                  <a:cubicBezTo>
                    <a:pt x="476" y="79"/>
                    <a:pt x="381" y="0"/>
                    <a:pt x="27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5" name="Google Shape;2785;p43"/>
            <p:cNvSpPr/>
            <p:nvPr/>
          </p:nvSpPr>
          <p:spPr>
            <a:xfrm>
              <a:off x="5822961" y="3843876"/>
              <a:ext cx="13664" cy="13185"/>
            </a:xfrm>
            <a:custGeom>
              <a:avLst/>
              <a:gdLst/>
              <a:ahLst/>
              <a:cxnLst/>
              <a:rect l="l" t="t" r="r" b="b"/>
              <a:pathLst>
                <a:path w="428" h="413" extrusionOk="0">
                  <a:moveTo>
                    <a:pt x="206" y="0"/>
                  </a:moveTo>
                  <a:cubicBezTo>
                    <a:pt x="95" y="0"/>
                    <a:pt x="0" y="80"/>
                    <a:pt x="0" y="206"/>
                  </a:cubicBezTo>
                  <a:cubicBezTo>
                    <a:pt x="0" y="317"/>
                    <a:pt x="95" y="412"/>
                    <a:pt x="206" y="412"/>
                  </a:cubicBezTo>
                  <a:cubicBezTo>
                    <a:pt x="333" y="412"/>
                    <a:pt x="428" y="317"/>
                    <a:pt x="428" y="206"/>
                  </a:cubicBezTo>
                  <a:cubicBezTo>
                    <a:pt x="428" y="80"/>
                    <a:pt x="333" y="0"/>
                    <a:pt x="206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5219189" y="3746955"/>
              <a:ext cx="18485" cy="17463"/>
            </a:xfrm>
            <a:custGeom>
              <a:avLst/>
              <a:gdLst/>
              <a:ahLst/>
              <a:cxnLst/>
              <a:rect l="l" t="t" r="r" b="b"/>
              <a:pathLst>
                <a:path w="579" h="547" extrusionOk="0">
                  <a:moveTo>
                    <a:pt x="287" y="0"/>
                  </a:moveTo>
                  <a:cubicBezTo>
                    <a:pt x="159" y="0"/>
                    <a:pt x="32" y="84"/>
                    <a:pt x="24" y="250"/>
                  </a:cubicBezTo>
                  <a:cubicBezTo>
                    <a:pt x="0" y="448"/>
                    <a:pt x="143" y="547"/>
                    <a:pt x="287" y="547"/>
                  </a:cubicBezTo>
                  <a:cubicBezTo>
                    <a:pt x="432" y="547"/>
                    <a:pt x="578" y="448"/>
                    <a:pt x="562" y="250"/>
                  </a:cubicBezTo>
                  <a:cubicBezTo>
                    <a:pt x="546" y="84"/>
                    <a:pt x="416" y="0"/>
                    <a:pt x="287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5227521" y="3916152"/>
              <a:ext cx="19730" cy="19762"/>
            </a:xfrm>
            <a:custGeom>
              <a:avLst/>
              <a:gdLst/>
              <a:ahLst/>
              <a:cxnLst/>
              <a:rect l="l" t="t" r="r" b="b"/>
              <a:pathLst>
                <a:path w="618" h="619" extrusionOk="0">
                  <a:moveTo>
                    <a:pt x="301" y="1"/>
                  </a:moveTo>
                  <a:cubicBezTo>
                    <a:pt x="127" y="1"/>
                    <a:pt x="0" y="127"/>
                    <a:pt x="0" y="302"/>
                  </a:cubicBezTo>
                  <a:cubicBezTo>
                    <a:pt x="0" y="476"/>
                    <a:pt x="127" y="618"/>
                    <a:pt x="301" y="618"/>
                  </a:cubicBezTo>
                  <a:cubicBezTo>
                    <a:pt x="475" y="618"/>
                    <a:pt x="618" y="476"/>
                    <a:pt x="618" y="302"/>
                  </a:cubicBezTo>
                  <a:cubicBezTo>
                    <a:pt x="618" y="127"/>
                    <a:pt x="475" y="1"/>
                    <a:pt x="301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5228542" y="3849878"/>
              <a:ext cx="16697" cy="14302"/>
            </a:xfrm>
            <a:custGeom>
              <a:avLst/>
              <a:gdLst/>
              <a:ahLst/>
              <a:cxnLst/>
              <a:rect l="l" t="t" r="r" b="b"/>
              <a:pathLst>
                <a:path w="523" h="448" extrusionOk="0">
                  <a:moveTo>
                    <a:pt x="325" y="1"/>
                  </a:moveTo>
                  <a:cubicBezTo>
                    <a:pt x="317" y="1"/>
                    <a:pt x="309" y="1"/>
                    <a:pt x="301" y="2"/>
                  </a:cubicBezTo>
                  <a:cubicBezTo>
                    <a:pt x="95" y="2"/>
                    <a:pt x="0" y="240"/>
                    <a:pt x="143" y="382"/>
                  </a:cubicBezTo>
                  <a:cubicBezTo>
                    <a:pt x="188" y="427"/>
                    <a:pt x="242" y="447"/>
                    <a:pt x="295" y="447"/>
                  </a:cubicBezTo>
                  <a:cubicBezTo>
                    <a:pt x="411" y="447"/>
                    <a:pt x="523" y="354"/>
                    <a:pt x="523" y="224"/>
                  </a:cubicBezTo>
                  <a:cubicBezTo>
                    <a:pt x="523" y="106"/>
                    <a:pt x="439" y="1"/>
                    <a:pt x="325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4989434" y="3831234"/>
              <a:ext cx="14686" cy="12802"/>
            </a:xfrm>
            <a:custGeom>
              <a:avLst/>
              <a:gdLst/>
              <a:ahLst/>
              <a:cxnLst/>
              <a:rect l="l" t="t" r="r" b="b"/>
              <a:pathLst>
                <a:path w="460" h="401" extrusionOk="0">
                  <a:moveTo>
                    <a:pt x="270" y="1"/>
                  </a:moveTo>
                  <a:cubicBezTo>
                    <a:pt x="96" y="1"/>
                    <a:pt x="1" y="222"/>
                    <a:pt x="127" y="349"/>
                  </a:cubicBezTo>
                  <a:cubicBezTo>
                    <a:pt x="168" y="384"/>
                    <a:pt x="216" y="400"/>
                    <a:pt x="263" y="400"/>
                  </a:cubicBezTo>
                  <a:cubicBezTo>
                    <a:pt x="364" y="400"/>
                    <a:pt x="460" y="325"/>
                    <a:pt x="460" y="206"/>
                  </a:cubicBezTo>
                  <a:cubicBezTo>
                    <a:pt x="460" y="96"/>
                    <a:pt x="381" y="1"/>
                    <a:pt x="270" y="1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4412701" y="4757760"/>
              <a:ext cx="1941104" cy="383707"/>
            </a:xfrm>
            <a:custGeom>
              <a:avLst/>
              <a:gdLst/>
              <a:ahLst/>
              <a:cxnLst/>
              <a:rect l="l" t="t" r="r" b="b"/>
              <a:pathLst>
                <a:path w="60802" h="12019" extrusionOk="0">
                  <a:moveTo>
                    <a:pt x="1505" y="1"/>
                  </a:moveTo>
                  <a:cubicBezTo>
                    <a:pt x="681" y="1"/>
                    <a:pt x="1" y="2692"/>
                    <a:pt x="1" y="6017"/>
                  </a:cubicBezTo>
                  <a:cubicBezTo>
                    <a:pt x="1" y="9327"/>
                    <a:pt x="681" y="12018"/>
                    <a:pt x="1505" y="12018"/>
                  </a:cubicBezTo>
                  <a:lnTo>
                    <a:pt x="60089" y="12018"/>
                  </a:lnTo>
                  <a:cubicBezTo>
                    <a:pt x="60485" y="12018"/>
                    <a:pt x="60802" y="11702"/>
                    <a:pt x="60802" y="11306"/>
                  </a:cubicBezTo>
                  <a:cubicBezTo>
                    <a:pt x="60802" y="11116"/>
                    <a:pt x="60659" y="10973"/>
                    <a:pt x="60469" y="10973"/>
                  </a:cubicBezTo>
                  <a:lnTo>
                    <a:pt x="40693" y="10973"/>
                  </a:lnTo>
                  <a:cubicBezTo>
                    <a:pt x="40297" y="9881"/>
                    <a:pt x="40044" y="8076"/>
                    <a:pt x="40044" y="6017"/>
                  </a:cubicBezTo>
                  <a:cubicBezTo>
                    <a:pt x="40044" y="3959"/>
                    <a:pt x="40297" y="2138"/>
                    <a:pt x="40693" y="1061"/>
                  </a:cubicBezTo>
                  <a:lnTo>
                    <a:pt x="60453" y="1061"/>
                  </a:lnTo>
                  <a:cubicBezTo>
                    <a:pt x="60643" y="1061"/>
                    <a:pt x="60802" y="903"/>
                    <a:pt x="60802" y="713"/>
                  </a:cubicBezTo>
                  <a:cubicBezTo>
                    <a:pt x="60802" y="317"/>
                    <a:pt x="60485" y="1"/>
                    <a:pt x="60089" y="1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5691020" y="4791631"/>
              <a:ext cx="20783" cy="316473"/>
            </a:xfrm>
            <a:custGeom>
              <a:avLst/>
              <a:gdLst/>
              <a:ahLst/>
              <a:cxnLst/>
              <a:rect l="l" t="t" r="r" b="b"/>
              <a:pathLst>
                <a:path w="651" h="9913" extrusionOk="0">
                  <a:moveTo>
                    <a:pt x="650" y="0"/>
                  </a:moveTo>
                  <a:cubicBezTo>
                    <a:pt x="254" y="1077"/>
                    <a:pt x="1" y="2898"/>
                    <a:pt x="1" y="4956"/>
                  </a:cubicBezTo>
                  <a:cubicBezTo>
                    <a:pt x="1" y="7015"/>
                    <a:pt x="254" y="8820"/>
                    <a:pt x="650" y="9912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5711771" y="4791631"/>
              <a:ext cx="608618" cy="316473"/>
            </a:xfrm>
            <a:custGeom>
              <a:avLst/>
              <a:gdLst/>
              <a:ahLst/>
              <a:cxnLst/>
              <a:rect l="l" t="t" r="r" b="b"/>
              <a:pathLst>
                <a:path w="19064" h="9913" extrusionOk="0">
                  <a:moveTo>
                    <a:pt x="0" y="0"/>
                  </a:moveTo>
                  <a:lnTo>
                    <a:pt x="0" y="9912"/>
                  </a:lnTo>
                  <a:lnTo>
                    <a:pt x="19064" y="9912"/>
                  </a:lnTo>
                  <a:cubicBezTo>
                    <a:pt x="18668" y="8820"/>
                    <a:pt x="18415" y="7015"/>
                    <a:pt x="18415" y="4956"/>
                  </a:cubicBezTo>
                  <a:cubicBezTo>
                    <a:pt x="18415" y="2898"/>
                    <a:pt x="18668" y="1077"/>
                    <a:pt x="19064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4629048" y="4758270"/>
              <a:ext cx="249238" cy="383707"/>
            </a:xfrm>
            <a:custGeom>
              <a:avLst/>
              <a:gdLst/>
              <a:ahLst/>
              <a:cxnLst/>
              <a:rect l="l" t="t" r="r" b="b"/>
              <a:pathLst>
                <a:path w="7807" h="12019" extrusionOk="0">
                  <a:moveTo>
                    <a:pt x="1489" y="0"/>
                  </a:moveTo>
                  <a:cubicBezTo>
                    <a:pt x="665" y="0"/>
                    <a:pt x="0" y="2692"/>
                    <a:pt x="0" y="6001"/>
                  </a:cubicBezTo>
                  <a:cubicBezTo>
                    <a:pt x="0" y="9326"/>
                    <a:pt x="665" y="12018"/>
                    <a:pt x="1489" y="12018"/>
                  </a:cubicBezTo>
                  <a:lnTo>
                    <a:pt x="7806" y="12002"/>
                  </a:lnTo>
                  <a:cubicBezTo>
                    <a:pt x="6983" y="12002"/>
                    <a:pt x="6318" y="9311"/>
                    <a:pt x="6318" y="6001"/>
                  </a:cubicBezTo>
                  <a:cubicBezTo>
                    <a:pt x="6318" y="2676"/>
                    <a:pt x="6983" y="0"/>
                    <a:pt x="7806" y="0"/>
                  </a:cubicBez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4598209" y="4758270"/>
              <a:ext cx="54624" cy="383707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1" y="0"/>
                  </a:moveTo>
                  <a:cubicBezTo>
                    <a:pt x="1568" y="0"/>
                    <a:pt x="1441" y="48"/>
                    <a:pt x="1331" y="143"/>
                  </a:cubicBezTo>
                  <a:cubicBezTo>
                    <a:pt x="1236" y="238"/>
                    <a:pt x="1156" y="349"/>
                    <a:pt x="1077" y="460"/>
                  </a:cubicBezTo>
                  <a:cubicBezTo>
                    <a:pt x="951" y="697"/>
                    <a:pt x="824" y="935"/>
                    <a:pt x="745" y="1204"/>
                  </a:cubicBezTo>
                  <a:cubicBezTo>
                    <a:pt x="571" y="1710"/>
                    <a:pt x="428" y="2249"/>
                    <a:pt x="349" y="2787"/>
                  </a:cubicBezTo>
                  <a:cubicBezTo>
                    <a:pt x="1" y="4925"/>
                    <a:pt x="1" y="7094"/>
                    <a:pt x="349" y="9231"/>
                  </a:cubicBezTo>
                  <a:cubicBezTo>
                    <a:pt x="428" y="9770"/>
                    <a:pt x="571" y="10292"/>
                    <a:pt x="745" y="10799"/>
                  </a:cubicBezTo>
                  <a:cubicBezTo>
                    <a:pt x="824" y="11052"/>
                    <a:pt x="951" y="11306"/>
                    <a:pt x="1077" y="11543"/>
                  </a:cubicBezTo>
                  <a:cubicBezTo>
                    <a:pt x="1156" y="11654"/>
                    <a:pt x="1236" y="11765"/>
                    <a:pt x="1331" y="11860"/>
                  </a:cubicBezTo>
                  <a:cubicBezTo>
                    <a:pt x="1441" y="11955"/>
                    <a:pt x="1568" y="12018"/>
                    <a:pt x="1711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204" y="11622"/>
                    <a:pt x="1141" y="11511"/>
                  </a:cubicBezTo>
                  <a:cubicBezTo>
                    <a:pt x="1014" y="11274"/>
                    <a:pt x="919" y="11021"/>
                    <a:pt x="856" y="10767"/>
                  </a:cubicBezTo>
                  <a:cubicBezTo>
                    <a:pt x="697" y="10261"/>
                    <a:pt x="602" y="9738"/>
                    <a:pt x="523" y="9200"/>
                  </a:cubicBezTo>
                  <a:cubicBezTo>
                    <a:pt x="254" y="7078"/>
                    <a:pt x="254" y="4925"/>
                    <a:pt x="523" y="2803"/>
                  </a:cubicBezTo>
                  <a:cubicBezTo>
                    <a:pt x="602" y="2280"/>
                    <a:pt x="697" y="1758"/>
                    <a:pt x="856" y="1251"/>
                  </a:cubicBezTo>
                  <a:cubicBezTo>
                    <a:pt x="919" y="982"/>
                    <a:pt x="1014" y="745"/>
                    <a:pt x="1141" y="507"/>
                  </a:cubicBezTo>
                  <a:cubicBezTo>
                    <a:pt x="1204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1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4848427" y="4758175"/>
              <a:ext cx="52102" cy="383802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6" y="225"/>
                    <a:pt x="1077" y="320"/>
                    <a:pt x="1014" y="447"/>
                  </a:cubicBezTo>
                  <a:cubicBezTo>
                    <a:pt x="871" y="684"/>
                    <a:pt x="760" y="922"/>
                    <a:pt x="665" y="1191"/>
                  </a:cubicBezTo>
                  <a:cubicBezTo>
                    <a:pt x="491" y="1698"/>
                    <a:pt x="364" y="2236"/>
                    <a:pt x="269" y="2774"/>
                  </a:cubicBezTo>
                  <a:cubicBezTo>
                    <a:pt x="95" y="3835"/>
                    <a:pt x="0" y="4928"/>
                    <a:pt x="0" y="6004"/>
                  </a:cubicBezTo>
                  <a:cubicBezTo>
                    <a:pt x="0" y="7081"/>
                    <a:pt x="95" y="8174"/>
                    <a:pt x="269" y="9234"/>
                  </a:cubicBezTo>
                  <a:cubicBezTo>
                    <a:pt x="349" y="9773"/>
                    <a:pt x="491" y="10295"/>
                    <a:pt x="665" y="10802"/>
                  </a:cubicBezTo>
                  <a:cubicBezTo>
                    <a:pt x="744" y="11071"/>
                    <a:pt x="871" y="11309"/>
                    <a:pt x="998" y="11546"/>
                  </a:cubicBezTo>
                  <a:cubicBezTo>
                    <a:pt x="1077" y="11657"/>
                    <a:pt x="1156" y="11768"/>
                    <a:pt x="1251" y="11863"/>
                  </a:cubicBezTo>
                  <a:cubicBezTo>
                    <a:pt x="1362" y="11958"/>
                    <a:pt x="1489" y="12021"/>
                    <a:pt x="1631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4" y="11625"/>
                    <a:pt x="1061" y="11514"/>
                  </a:cubicBezTo>
                  <a:cubicBezTo>
                    <a:pt x="934" y="11277"/>
                    <a:pt x="839" y="11024"/>
                    <a:pt x="776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4" y="7081"/>
                    <a:pt x="174" y="4928"/>
                    <a:pt x="444" y="2806"/>
                  </a:cubicBezTo>
                  <a:cubicBezTo>
                    <a:pt x="523" y="2283"/>
                    <a:pt x="618" y="1761"/>
                    <a:pt x="776" y="1254"/>
                  </a:cubicBezTo>
                  <a:cubicBezTo>
                    <a:pt x="839" y="985"/>
                    <a:pt x="934" y="748"/>
                    <a:pt x="1061" y="510"/>
                  </a:cubicBezTo>
                  <a:cubicBezTo>
                    <a:pt x="1124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1" y="3"/>
                  </a:cubicBezTo>
                  <a:cubicBezTo>
                    <a:pt x="1613" y="1"/>
                    <a:pt x="1595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6" name="Google Shape;2796;p43"/>
            <p:cNvSpPr/>
            <p:nvPr/>
          </p:nvSpPr>
          <p:spPr>
            <a:xfrm>
              <a:off x="5096091" y="4758175"/>
              <a:ext cx="52102" cy="383802"/>
            </a:xfrm>
            <a:custGeom>
              <a:avLst/>
              <a:gdLst/>
              <a:ahLst/>
              <a:cxnLst/>
              <a:rect l="l" t="t" r="r" b="b"/>
              <a:pathLst>
                <a:path w="1632" h="12022" extrusionOk="0">
                  <a:moveTo>
                    <a:pt x="1578" y="0"/>
                  </a:moveTo>
                  <a:cubicBezTo>
                    <a:pt x="1457" y="0"/>
                    <a:pt x="1350" y="47"/>
                    <a:pt x="1267" y="130"/>
                  </a:cubicBezTo>
                  <a:cubicBezTo>
                    <a:pt x="1157" y="225"/>
                    <a:pt x="1077" y="320"/>
                    <a:pt x="1014" y="447"/>
                  </a:cubicBezTo>
                  <a:cubicBezTo>
                    <a:pt x="872" y="684"/>
                    <a:pt x="761" y="922"/>
                    <a:pt x="666" y="1191"/>
                  </a:cubicBezTo>
                  <a:cubicBezTo>
                    <a:pt x="492" y="1698"/>
                    <a:pt x="365" y="2236"/>
                    <a:pt x="270" y="2774"/>
                  </a:cubicBezTo>
                  <a:cubicBezTo>
                    <a:pt x="96" y="3835"/>
                    <a:pt x="1" y="4928"/>
                    <a:pt x="1" y="6004"/>
                  </a:cubicBezTo>
                  <a:cubicBezTo>
                    <a:pt x="1" y="7081"/>
                    <a:pt x="96" y="8174"/>
                    <a:pt x="270" y="9234"/>
                  </a:cubicBezTo>
                  <a:cubicBezTo>
                    <a:pt x="349" y="9773"/>
                    <a:pt x="492" y="10295"/>
                    <a:pt x="666" y="10802"/>
                  </a:cubicBezTo>
                  <a:cubicBezTo>
                    <a:pt x="745" y="11071"/>
                    <a:pt x="872" y="11309"/>
                    <a:pt x="998" y="11546"/>
                  </a:cubicBezTo>
                  <a:cubicBezTo>
                    <a:pt x="1077" y="11657"/>
                    <a:pt x="1157" y="11768"/>
                    <a:pt x="1252" y="11863"/>
                  </a:cubicBezTo>
                  <a:cubicBezTo>
                    <a:pt x="1362" y="11958"/>
                    <a:pt x="1489" y="12021"/>
                    <a:pt x="1632" y="12021"/>
                  </a:cubicBezTo>
                  <a:cubicBezTo>
                    <a:pt x="1489" y="12005"/>
                    <a:pt x="1362" y="11942"/>
                    <a:pt x="1283" y="11831"/>
                  </a:cubicBezTo>
                  <a:cubicBezTo>
                    <a:pt x="1188" y="11736"/>
                    <a:pt x="1125" y="11625"/>
                    <a:pt x="1062" y="11514"/>
                  </a:cubicBezTo>
                  <a:cubicBezTo>
                    <a:pt x="935" y="11277"/>
                    <a:pt x="840" y="11024"/>
                    <a:pt x="777" y="10770"/>
                  </a:cubicBezTo>
                  <a:cubicBezTo>
                    <a:pt x="618" y="10264"/>
                    <a:pt x="523" y="9741"/>
                    <a:pt x="444" y="9203"/>
                  </a:cubicBezTo>
                  <a:cubicBezTo>
                    <a:pt x="175" y="7081"/>
                    <a:pt x="175" y="4928"/>
                    <a:pt x="444" y="2806"/>
                  </a:cubicBezTo>
                  <a:cubicBezTo>
                    <a:pt x="523" y="2283"/>
                    <a:pt x="618" y="1761"/>
                    <a:pt x="777" y="1254"/>
                  </a:cubicBezTo>
                  <a:cubicBezTo>
                    <a:pt x="840" y="985"/>
                    <a:pt x="935" y="748"/>
                    <a:pt x="1062" y="510"/>
                  </a:cubicBezTo>
                  <a:cubicBezTo>
                    <a:pt x="1125" y="383"/>
                    <a:pt x="1188" y="273"/>
                    <a:pt x="1283" y="178"/>
                  </a:cubicBezTo>
                  <a:cubicBezTo>
                    <a:pt x="1362" y="83"/>
                    <a:pt x="1489" y="19"/>
                    <a:pt x="1632" y="3"/>
                  </a:cubicBezTo>
                  <a:cubicBezTo>
                    <a:pt x="1613" y="1"/>
                    <a:pt x="1596" y="0"/>
                    <a:pt x="1578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7" name="Google Shape;2797;p43"/>
            <p:cNvSpPr/>
            <p:nvPr/>
          </p:nvSpPr>
          <p:spPr>
            <a:xfrm>
              <a:off x="5341265" y="4758270"/>
              <a:ext cx="54624" cy="383707"/>
            </a:xfrm>
            <a:custGeom>
              <a:avLst/>
              <a:gdLst/>
              <a:ahLst/>
              <a:cxnLst/>
              <a:rect l="l" t="t" r="r" b="b"/>
              <a:pathLst>
                <a:path w="1711" h="12019" extrusionOk="0">
                  <a:moveTo>
                    <a:pt x="1710" y="0"/>
                  </a:moveTo>
                  <a:cubicBezTo>
                    <a:pt x="1568" y="0"/>
                    <a:pt x="1441" y="32"/>
                    <a:pt x="1346" y="127"/>
                  </a:cubicBezTo>
                  <a:cubicBezTo>
                    <a:pt x="1251" y="222"/>
                    <a:pt x="1172" y="317"/>
                    <a:pt x="1093" y="444"/>
                  </a:cubicBezTo>
                  <a:cubicBezTo>
                    <a:pt x="950" y="681"/>
                    <a:pt x="839" y="919"/>
                    <a:pt x="760" y="1188"/>
                  </a:cubicBezTo>
                  <a:cubicBezTo>
                    <a:pt x="586" y="1695"/>
                    <a:pt x="443" y="2233"/>
                    <a:pt x="364" y="2771"/>
                  </a:cubicBezTo>
                  <a:cubicBezTo>
                    <a:pt x="0" y="4909"/>
                    <a:pt x="0" y="7094"/>
                    <a:pt x="348" y="9231"/>
                  </a:cubicBezTo>
                  <a:cubicBezTo>
                    <a:pt x="428" y="9770"/>
                    <a:pt x="570" y="10292"/>
                    <a:pt x="744" y="10799"/>
                  </a:cubicBezTo>
                  <a:cubicBezTo>
                    <a:pt x="823" y="11068"/>
                    <a:pt x="934" y="11306"/>
                    <a:pt x="1077" y="11543"/>
                  </a:cubicBezTo>
                  <a:cubicBezTo>
                    <a:pt x="1156" y="11654"/>
                    <a:pt x="1235" y="11765"/>
                    <a:pt x="1330" y="11860"/>
                  </a:cubicBezTo>
                  <a:cubicBezTo>
                    <a:pt x="1425" y="11955"/>
                    <a:pt x="1568" y="12018"/>
                    <a:pt x="1694" y="12018"/>
                  </a:cubicBezTo>
                  <a:cubicBezTo>
                    <a:pt x="1568" y="12002"/>
                    <a:pt x="1441" y="11939"/>
                    <a:pt x="1362" y="11828"/>
                  </a:cubicBezTo>
                  <a:cubicBezTo>
                    <a:pt x="1267" y="11733"/>
                    <a:pt x="1188" y="11622"/>
                    <a:pt x="1140" y="11511"/>
                  </a:cubicBezTo>
                  <a:cubicBezTo>
                    <a:pt x="1013" y="11274"/>
                    <a:pt x="918" y="11021"/>
                    <a:pt x="855" y="10767"/>
                  </a:cubicBezTo>
                  <a:cubicBezTo>
                    <a:pt x="697" y="10261"/>
                    <a:pt x="586" y="9738"/>
                    <a:pt x="523" y="9200"/>
                  </a:cubicBezTo>
                  <a:cubicBezTo>
                    <a:pt x="380" y="8139"/>
                    <a:pt x="317" y="7078"/>
                    <a:pt x="333" y="6001"/>
                  </a:cubicBezTo>
                  <a:cubicBezTo>
                    <a:pt x="317" y="4941"/>
                    <a:pt x="380" y="3864"/>
                    <a:pt x="523" y="2803"/>
                  </a:cubicBezTo>
                  <a:cubicBezTo>
                    <a:pt x="602" y="2280"/>
                    <a:pt x="697" y="1758"/>
                    <a:pt x="855" y="1251"/>
                  </a:cubicBezTo>
                  <a:cubicBezTo>
                    <a:pt x="918" y="982"/>
                    <a:pt x="1013" y="745"/>
                    <a:pt x="1140" y="507"/>
                  </a:cubicBezTo>
                  <a:cubicBezTo>
                    <a:pt x="1203" y="380"/>
                    <a:pt x="1267" y="270"/>
                    <a:pt x="1362" y="175"/>
                  </a:cubicBezTo>
                  <a:cubicBezTo>
                    <a:pt x="1441" y="80"/>
                    <a:pt x="1568" y="16"/>
                    <a:pt x="171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5618745" y="4758270"/>
              <a:ext cx="71831" cy="383707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8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4448072" y="4758270"/>
              <a:ext cx="71831" cy="383707"/>
            </a:xfrm>
            <a:custGeom>
              <a:avLst/>
              <a:gdLst/>
              <a:ahLst/>
              <a:cxnLst/>
              <a:rect l="l" t="t" r="r" b="b"/>
              <a:pathLst>
                <a:path w="2250" h="12019" extrusionOk="0">
                  <a:moveTo>
                    <a:pt x="1505" y="0"/>
                  </a:moveTo>
                  <a:cubicBezTo>
                    <a:pt x="682" y="0"/>
                    <a:pt x="1" y="2676"/>
                    <a:pt x="1" y="6001"/>
                  </a:cubicBezTo>
                  <a:cubicBezTo>
                    <a:pt x="1" y="9311"/>
                    <a:pt x="682" y="12002"/>
                    <a:pt x="1505" y="12002"/>
                  </a:cubicBezTo>
                  <a:lnTo>
                    <a:pt x="2233" y="12018"/>
                  </a:lnTo>
                  <a:lnTo>
                    <a:pt x="2233" y="12018"/>
                  </a:lnTo>
                  <a:cubicBezTo>
                    <a:pt x="1417" y="11983"/>
                    <a:pt x="761" y="9305"/>
                    <a:pt x="761" y="6001"/>
                  </a:cubicBezTo>
                  <a:cubicBezTo>
                    <a:pt x="761" y="2692"/>
                    <a:pt x="1426" y="0"/>
                    <a:pt x="2249" y="0"/>
                  </a:cubicBezTo>
                  <a:close/>
                  <a:moveTo>
                    <a:pt x="2233" y="12018"/>
                  </a:moveTo>
                  <a:cubicBezTo>
                    <a:pt x="2239" y="12018"/>
                    <a:pt x="2244" y="12018"/>
                    <a:pt x="2249" y="12018"/>
                  </a:cubicBezTo>
                  <a:lnTo>
                    <a:pt x="2233" y="12018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4531489" y="4565674"/>
              <a:ext cx="1602443" cy="192125"/>
            </a:xfrm>
            <a:custGeom>
              <a:avLst/>
              <a:gdLst/>
              <a:ahLst/>
              <a:cxnLst/>
              <a:rect l="l" t="t" r="r" b="b"/>
              <a:pathLst>
                <a:path w="50194" h="6018" extrusionOk="0">
                  <a:moveTo>
                    <a:pt x="761" y="1"/>
                  </a:moveTo>
                  <a:cubicBezTo>
                    <a:pt x="349" y="1"/>
                    <a:pt x="0" y="1363"/>
                    <a:pt x="0" y="3009"/>
                  </a:cubicBezTo>
                  <a:cubicBezTo>
                    <a:pt x="0" y="4672"/>
                    <a:pt x="349" y="6018"/>
                    <a:pt x="761" y="6018"/>
                  </a:cubicBezTo>
                  <a:lnTo>
                    <a:pt x="49845" y="6018"/>
                  </a:lnTo>
                  <a:cubicBezTo>
                    <a:pt x="50035" y="6018"/>
                    <a:pt x="50193" y="5859"/>
                    <a:pt x="50193" y="5669"/>
                  </a:cubicBezTo>
                  <a:cubicBezTo>
                    <a:pt x="50193" y="5574"/>
                    <a:pt x="50114" y="5479"/>
                    <a:pt x="50019" y="5479"/>
                  </a:cubicBezTo>
                  <a:lnTo>
                    <a:pt x="40123" y="5479"/>
                  </a:lnTo>
                  <a:cubicBezTo>
                    <a:pt x="39695" y="3864"/>
                    <a:pt x="39695" y="2154"/>
                    <a:pt x="40123" y="539"/>
                  </a:cubicBezTo>
                  <a:lnTo>
                    <a:pt x="50019" y="539"/>
                  </a:lnTo>
                  <a:cubicBezTo>
                    <a:pt x="50114" y="539"/>
                    <a:pt x="50193" y="460"/>
                    <a:pt x="50193" y="365"/>
                  </a:cubicBezTo>
                  <a:cubicBezTo>
                    <a:pt x="50193" y="175"/>
                    <a:pt x="50035" y="17"/>
                    <a:pt x="49845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5799210" y="4582881"/>
              <a:ext cx="13664" cy="157741"/>
            </a:xfrm>
            <a:custGeom>
              <a:avLst/>
              <a:gdLst/>
              <a:ahLst/>
              <a:cxnLst/>
              <a:rect l="l" t="t" r="r" b="b"/>
              <a:pathLst>
                <a:path w="428" h="4941" extrusionOk="0">
                  <a:moveTo>
                    <a:pt x="428" y="0"/>
                  </a:moveTo>
                  <a:cubicBezTo>
                    <a:pt x="0" y="1615"/>
                    <a:pt x="0" y="3325"/>
                    <a:pt x="428" y="4940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5812841" y="4582881"/>
              <a:ext cx="304341" cy="157741"/>
            </a:xfrm>
            <a:custGeom>
              <a:avLst/>
              <a:gdLst/>
              <a:ahLst/>
              <a:cxnLst/>
              <a:rect l="l" t="t" r="r" b="b"/>
              <a:pathLst>
                <a:path w="9533" h="4941" extrusionOk="0">
                  <a:moveTo>
                    <a:pt x="1" y="0"/>
                  </a:moveTo>
                  <a:lnTo>
                    <a:pt x="1" y="4940"/>
                  </a:lnTo>
                  <a:lnTo>
                    <a:pt x="9533" y="4940"/>
                  </a:lnTo>
                  <a:cubicBezTo>
                    <a:pt x="9105" y="3325"/>
                    <a:pt x="9105" y="1615"/>
                    <a:pt x="9533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3" name="Google Shape;2803;p43"/>
            <p:cNvSpPr/>
            <p:nvPr/>
          </p:nvSpPr>
          <p:spPr>
            <a:xfrm>
              <a:off x="4568393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093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4" name="Google Shape;2804;p43"/>
            <p:cNvSpPr/>
            <p:nvPr/>
          </p:nvSpPr>
          <p:spPr>
            <a:xfrm>
              <a:off x="4604275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33" y="1"/>
                    <a:pt x="1" y="1347"/>
                    <a:pt x="1" y="3009"/>
                  </a:cubicBezTo>
                  <a:cubicBezTo>
                    <a:pt x="1" y="4672"/>
                    <a:pt x="333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4783718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6" name="Google Shape;2806;p43"/>
            <p:cNvSpPr/>
            <p:nvPr/>
          </p:nvSpPr>
          <p:spPr>
            <a:xfrm>
              <a:off x="4819600" y="4565674"/>
              <a:ext cx="49069" cy="192125"/>
            </a:xfrm>
            <a:custGeom>
              <a:avLst/>
              <a:gdLst/>
              <a:ahLst/>
              <a:cxnLst/>
              <a:rect l="l" t="t" r="r" b="b"/>
              <a:pathLst>
                <a:path w="1537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37" y="6018"/>
                  </a:lnTo>
                  <a:cubicBezTo>
                    <a:pt x="1109" y="6018"/>
                    <a:pt x="777" y="4672"/>
                    <a:pt x="777" y="3009"/>
                  </a:cubicBezTo>
                  <a:cubicBezTo>
                    <a:pt x="777" y="1347"/>
                    <a:pt x="1109" y="1"/>
                    <a:pt x="1537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7" name="Google Shape;2807;p43"/>
            <p:cNvSpPr/>
            <p:nvPr/>
          </p:nvSpPr>
          <p:spPr>
            <a:xfrm>
              <a:off x="5686487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8" name="Google Shape;2808;p43"/>
            <p:cNvSpPr/>
            <p:nvPr/>
          </p:nvSpPr>
          <p:spPr>
            <a:xfrm>
              <a:off x="5722370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61" y="1"/>
                  </a:moveTo>
                  <a:cubicBezTo>
                    <a:pt x="349" y="1"/>
                    <a:pt x="1" y="1347"/>
                    <a:pt x="1" y="3009"/>
                  </a:cubicBezTo>
                  <a:cubicBezTo>
                    <a:pt x="1" y="4672"/>
                    <a:pt x="349" y="6018"/>
                    <a:pt x="761" y="6018"/>
                  </a:cubicBezTo>
                  <a:lnTo>
                    <a:pt x="1521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09" name="Google Shape;2809;p43"/>
            <p:cNvSpPr/>
            <p:nvPr/>
          </p:nvSpPr>
          <p:spPr>
            <a:xfrm>
              <a:off x="4637635" y="4620264"/>
              <a:ext cx="136511" cy="82430"/>
            </a:xfrm>
            <a:custGeom>
              <a:avLst/>
              <a:gdLst/>
              <a:ahLst/>
              <a:cxnLst/>
              <a:rect l="l" t="t" r="r" b="b"/>
              <a:pathLst>
                <a:path w="4276" h="2582" extrusionOk="0">
                  <a:moveTo>
                    <a:pt x="2138" y="1"/>
                  </a:moveTo>
                  <a:lnTo>
                    <a:pt x="1" y="1299"/>
                  </a:lnTo>
                  <a:lnTo>
                    <a:pt x="2138" y="2582"/>
                  </a:lnTo>
                  <a:lnTo>
                    <a:pt x="4276" y="1299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0" name="Google Shape;2810;p43"/>
            <p:cNvSpPr/>
            <p:nvPr/>
          </p:nvSpPr>
          <p:spPr>
            <a:xfrm>
              <a:off x="5000065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4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4" y="6018"/>
                  </a:cubicBezTo>
                  <a:lnTo>
                    <a:pt x="1520" y="6018"/>
                  </a:lnTo>
                  <a:cubicBezTo>
                    <a:pt x="1109" y="6018"/>
                    <a:pt x="760" y="4672"/>
                    <a:pt x="760" y="3009"/>
                  </a:cubicBezTo>
                  <a:cubicBezTo>
                    <a:pt x="760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1" name="Google Shape;2811;p43"/>
            <p:cNvSpPr/>
            <p:nvPr/>
          </p:nvSpPr>
          <p:spPr>
            <a:xfrm>
              <a:off x="5473684" y="4565674"/>
              <a:ext cx="48558" cy="192125"/>
            </a:xfrm>
            <a:custGeom>
              <a:avLst/>
              <a:gdLst/>
              <a:ahLst/>
              <a:cxnLst/>
              <a:rect l="l" t="t" r="r" b="b"/>
              <a:pathLst>
                <a:path w="1521" h="6018" extrusionOk="0">
                  <a:moveTo>
                    <a:pt x="745" y="1"/>
                  </a:moveTo>
                  <a:cubicBezTo>
                    <a:pt x="333" y="1"/>
                    <a:pt x="0" y="1347"/>
                    <a:pt x="0" y="3009"/>
                  </a:cubicBezTo>
                  <a:cubicBezTo>
                    <a:pt x="0" y="4672"/>
                    <a:pt x="333" y="6018"/>
                    <a:pt x="745" y="6018"/>
                  </a:cubicBezTo>
                  <a:lnTo>
                    <a:pt x="1520" y="6018"/>
                  </a:lnTo>
                  <a:cubicBezTo>
                    <a:pt x="1109" y="6018"/>
                    <a:pt x="776" y="4672"/>
                    <a:pt x="776" y="3009"/>
                  </a:cubicBezTo>
                  <a:cubicBezTo>
                    <a:pt x="776" y="1347"/>
                    <a:pt x="1109" y="1"/>
                    <a:pt x="1520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2" name="Google Shape;2812;p43"/>
            <p:cNvSpPr/>
            <p:nvPr/>
          </p:nvSpPr>
          <p:spPr>
            <a:xfrm>
              <a:off x="5145126" y="4591468"/>
              <a:ext cx="195158" cy="140566"/>
            </a:xfrm>
            <a:custGeom>
              <a:avLst/>
              <a:gdLst/>
              <a:ahLst/>
              <a:cxnLst/>
              <a:rect l="l" t="t" r="r" b="b"/>
              <a:pathLst>
                <a:path w="6113" h="4403" extrusionOk="0">
                  <a:moveTo>
                    <a:pt x="333" y="0"/>
                  </a:moveTo>
                  <a:cubicBezTo>
                    <a:pt x="1" y="1441"/>
                    <a:pt x="1" y="2945"/>
                    <a:pt x="333" y="4402"/>
                  </a:cubicBezTo>
                  <a:lnTo>
                    <a:pt x="6112" y="4402"/>
                  </a:lnTo>
                  <a:cubicBezTo>
                    <a:pt x="5796" y="2945"/>
                    <a:pt x="5796" y="1441"/>
                    <a:pt x="611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3" name="Google Shape;2813;p43"/>
            <p:cNvSpPr/>
            <p:nvPr/>
          </p:nvSpPr>
          <p:spPr>
            <a:xfrm>
              <a:off x="4443028" y="4373620"/>
              <a:ext cx="1665623" cy="192093"/>
            </a:xfrm>
            <a:custGeom>
              <a:avLst/>
              <a:gdLst/>
              <a:ahLst/>
              <a:cxnLst/>
              <a:rect l="l" t="t" r="r" b="b"/>
              <a:pathLst>
                <a:path w="52173" h="6017" extrusionOk="0">
                  <a:moveTo>
                    <a:pt x="761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61" y="6017"/>
                  </a:cubicBezTo>
                  <a:lnTo>
                    <a:pt x="51824" y="6017"/>
                  </a:lnTo>
                  <a:cubicBezTo>
                    <a:pt x="52014" y="6017"/>
                    <a:pt x="52172" y="5859"/>
                    <a:pt x="52172" y="5653"/>
                  </a:cubicBezTo>
                  <a:cubicBezTo>
                    <a:pt x="52172" y="5558"/>
                    <a:pt x="52093" y="5494"/>
                    <a:pt x="51998" y="5494"/>
                  </a:cubicBezTo>
                  <a:lnTo>
                    <a:pt x="38144" y="5494"/>
                  </a:lnTo>
                  <a:cubicBezTo>
                    <a:pt x="37716" y="3863"/>
                    <a:pt x="37716" y="2153"/>
                    <a:pt x="38144" y="523"/>
                  </a:cubicBezTo>
                  <a:lnTo>
                    <a:pt x="51998" y="523"/>
                  </a:lnTo>
                  <a:cubicBezTo>
                    <a:pt x="52093" y="523"/>
                    <a:pt x="52172" y="459"/>
                    <a:pt x="52172" y="364"/>
                  </a:cubicBezTo>
                  <a:cubicBezTo>
                    <a:pt x="52172" y="158"/>
                    <a:pt x="52014" y="0"/>
                    <a:pt x="51824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4" name="Google Shape;2814;p43"/>
            <p:cNvSpPr/>
            <p:nvPr/>
          </p:nvSpPr>
          <p:spPr>
            <a:xfrm>
              <a:off x="5647062" y="4390284"/>
              <a:ext cx="14175" cy="158763"/>
            </a:xfrm>
            <a:custGeom>
              <a:avLst/>
              <a:gdLst/>
              <a:ahLst/>
              <a:cxnLst/>
              <a:rect l="l" t="t" r="r" b="b"/>
              <a:pathLst>
                <a:path w="444" h="4973" extrusionOk="0">
                  <a:moveTo>
                    <a:pt x="444" y="1"/>
                  </a:moveTo>
                  <a:cubicBezTo>
                    <a:pt x="0" y="1631"/>
                    <a:pt x="0" y="3341"/>
                    <a:pt x="444" y="4972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5" name="Google Shape;2815;p43"/>
            <p:cNvSpPr/>
            <p:nvPr/>
          </p:nvSpPr>
          <p:spPr>
            <a:xfrm>
              <a:off x="5661204" y="4390284"/>
              <a:ext cx="430700" cy="158763"/>
            </a:xfrm>
            <a:custGeom>
              <a:avLst/>
              <a:gdLst/>
              <a:ahLst/>
              <a:cxnLst/>
              <a:rect l="l" t="t" r="r" b="b"/>
              <a:pathLst>
                <a:path w="13491" h="4973" extrusionOk="0">
                  <a:moveTo>
                    <a:pt x="1" y="1"/>
                  </a:moveTo>
                  <a:lnTo>
                    <a:pt x="1" y="4972"/>
                  </a:lnTo>
                  <a:lnTo>
                    <a:pt x="13491" y="4972"/>
                  </a:lnTo>
                  <a:cubicBezTo>
                    <a:pt x="13063" y="3341"/>
                    <a:pt x="13063" y="1631"/>
                    <a:pt x="1349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6" name="Google Shape;2816;p43"/>
            <p:cNvSpPr/>
            <p:nvPr/>
          </p:nvSpPr>
          <p:spPr>
            <a:xfrm>
              <a:off x="4479421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05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50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7" name="Google Shape;2817;p43"/>
            <p:cNvSpPr/>
            <p:nvPr/>
          </p:nvSpPr>
          <p:spPr>
            <a:xfrm>
              <a:off x="4511760" y="4373620"/>
              <a:ext cx="47568" cy="192093"/>
            </a:xfrm>
            <a:custGeom>
              <a:avLst/>
              <a:gdLst/>
              <a:ahLst/>
              <a:cxnLst/>
              <a:rect l="l" t="t" r="r" b="b"/>
              <a:pathLst>
                <a:path w="1490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489" y="6017"/>
                  </a:lnTo>
                  <a:cubicBezTo>
                    <a:pt x="1078" y="6017"/>
                    <a:pt x="745" y="4671"/>
                    <a:pt x="745" y="3008"/>
                  </a:cubicBezTo>
                  <a:cubicBezTo>
                    <a:pt x="745" y="1346"/>
                    <a:pt x="1078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8" name="Google Shape;2818;p43"/>
            <p:cNvSpPr/>
            <p:nvPr/>
          </p:nvSpPr>
          <p:spPr>
            <a:xfrm>
              <a:off x="4689703" y="4373620"/>
              <a:ext cx="47536" cy="192093"/>
            </a:xfrm>
            <a:custGeom>
              <a:avLst/>
              <a:gdLst/>
              <a:ahLst/>
              <a:cxnLst/>
              <a:rect l="l" t="t" r="r" b="b"/>
              <a:pathLst>
                <a:path w="1489" h="6017" extrusionOk="0">
                  <a:moveTo>
                    <a:pt x="745" y="0"/>
                  </a:moveTo>
                  <a:cubicBezTo>
                    <a:pt x="333" y="0"/>
                    <a:pt x="0" y="1346"/>
                    <a:pt x="0" y="3008"/>
                  </a:cubicBezTo>
                  <a:cubicBezTo>
                    <a:pt x="0" y="4671"/>
                    <a:pt x="333" y="6017"/>
                    <a:pt x="745" y="6017"/>
                  </a:cubicBezTo>
                  <a:lnTo>
                    <a:pt x="1489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19" name="Google Shape;2819;p43"/>
            <p:cNvSpPr/>
            <p:nvPr/>
          </p:nvSpPr>
          <p:spPr>
            <a:xfrm>
              <a:off x="4722041" y="4373620"/>
              <a:ext cx="47568" cy="192093"/>
            </a:xfrm>
            <a:custGeom>
              <a:avLst/>
              <a:gdLst/>
              <a:ahLst/>
              <a:cxnLst/>
              <a:rect l="l" t="t" r="r" b="b"/>
              <a:pathLst>
                <a:path w="1490" h="6017" extrusionOk="0">
                  <a:moveTo>
                    <a:pt x="761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61" y="6017"/>
                  </a:cubicBezTo>
                  <a:lnTo>
                    <a:pt x="1489" y="6017"/>
                  </a:lnTo>
                  <a:cubicBezTo>
                    <a:pt x="1077" y="6017"/>
                    <a:pt x="745" y="4671"/>
                    <a:pt x="745" y="3008"/>
                  </a:cubicBezTo>
                  <a:cubicBezTo>
                    <a:pt x="745" y="1346"/>
                    <a:pt x="1077" y="0"/>
                    <a:pt x="1489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0" name="Google Shape;2820;p43"/>
            <p:cNvSpPr/>
            <p:nvPr/>
          </p:nvSpPr>
          <p:spPr>
            <a:xfrm>
              <a:off x="5557580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05" y="6017"/>
                  </a:lnTo>
                  <a:cubicBezTo>
                    <a:pt x="1078" y="6017"/>
                    <a:pt x="745" y="4671"/>
                    <a:pt x="745" y="3008"/>
                  </a:cubicBezTo>
                  <a:cubicBezTo>
                    <a:pt x="745" y="1346"/>
                    <a:pt x="1078" y="0"/>
                    <a:pt x="1505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1" name="Google Shape;2821;p43"/>
            <p:cNvSpPr/>
            <p:nvPr/>
          </p:nvSpPr>
          <p:spPr>
            <a:xfrm>
              <a:off x="5589950" y="4373620"/>
              <a:ext cx="48047" cy="192093"/>
            </a:xfrm>
            <a:custGeom>
              <a:avLst/>
              <a:gdLst/>
              <a:ahLst/>
              <a:cxnLst/>
              <a:rect l="l" t="t" r="r" b="b"/>
              <a:pathLst>
                <a:path w="1505" h="6017" extrusionOk="0">
                  <a:moveTo>
                    <a:pt x="760" y="0"/>
                  </a:moveTo>
                  <a:cubicBezTo>
                    <a:pt x="349" y="0"/>
                    <a:pt x="0" y="1346"/>
                    <a:pt x="0" y="3008"/>
                  </a:cubicBezTo>
                  <a:cubicBezTo>
                    <a:pt x="0" y="4671"/>
                    <a:pt x="349" y="6017"/>
                    <a:pt x="760" y="6017"/>
                  </a:cubicBezTo>
                  <a:lnTo>
                    <a:pt x="1504" y="6017"/>
                  </a:lnTo>
                  <a:cubicBezTo>
                    <a:pt x="1093" y="6017"/>
                    <a:pt x="760" y="4671"/>
                    <a:pt x="760" y="3008"/>
                  </a:cubicBezTo>
                  <a:cubicBezTo>
                    <a:pt x="760" y="1346"/>
                    <a:pt x="1093" y="0"/>
                    <a:pt x="1504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4542088" y="4428210"/>
              <a:ext cx="136543" cy="82909"/>
            </a:xfrm>
            <a:custGeom>
              <a:avLst/>
              <a:gdLst/>
              <a:ahLst/>
              <a:cxnLst/>
              <a:rect l="l" t="t" r="r" b="b"/>
              <a:pathLst>
                <a:path w="4277" h="2597" extrusionOk="0">
                  <a:moveTo>
                    <a:pt x="2139" y="0"/>
                  </a:moveTo>
                  <a:lnTo>
                    <a:pt x="1" y="1298"/>
                  </a:lnTo>
                  <a:lnTo>
                    <a:pt x="2139" y="2597"/>
                  </a:lnTo>
                  <a:lnTo>
                    <a:pt x="4276" y="1298"/>
                  </a:lnTo>
                  <a:lnTo>
                    <a:pt x="2139" y="0"/>
                  </a:ln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4887342" y="4373620"/>
              <a:ext cx="48558" cy="192093"/>
            </a:xfrm>
            <a:custGeom>
              <a:avLst/>
              <a:gdLst/>
              <a:ahLst/>
              <a:cxnLst/>
              <a:rect l="l" t="t" r="r" b="b"/>
              <a:pathLst>
                <a:path w="1521" h="6017" extrusionOk="0">
                  <a:moveTo>
                    <a:pt x="745" y="0"/>
                  </a:moveTo>
                  <a:cubicBezTo>
                    <a:pt x="333" y="0"/>
                    <a:pt x="0" y="1346"/>
                    <a:pt x="0" y="3008"/>
                  </a:cubicBezTo>
                  <a:cubicBezTo>
                    <a:pt x="0" y="4671"/>
                    <a:pt x="333" y="6017"/>
                    <a:pt x="745" y="6017"/>
                  </a:cubicBezTo>
                  <a:lnTo>
                    <a:pt x="1520" y="6017"/>
                  </a:lnTo>
                  <a:cubicBezTo>
                    <a:pt x="1093" y="6017"/>
                    <a:pt x="760" y="4671"/>
                    <a:pt x="760" y="3008"/>
                  </a:cubicBezTo>
                  <a:cubicBezTo>
                    <a:pt x="760" y="1346"/>
                    <a:pt x="1125" y="0"/>
                    <a:pt x="1520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5360962" y="4373620"/>
              <a:ext cx="48558" cy="192093"/>
            </a:xfrm>
            <a:custGeom>
              <a:avLst/>
              <a:gdLst/>
              <a:ahLst/>
              <a:cxnLst/>
              <a:rect l="l" t="t" r="r" b="b"/>
              <a:pathLst>
                <a:path w="1521" h="6017" extrusionOk="0">
                  <a:moveTo>
                    <a:pt x="745" y="0"/>
                  </a:moveTo>
                  <a:cubicBezTo>
                    <a:pt x="333" y="0"/>
                    <a:pt x="1" y="1346"/>
                    <a:pt x="1" y="3008"/>
                  </a:cubicBezTo>
                  <a:cubicBezTo>
                    <a:pt x="1" y="4671"/>
                    <a:pt x="333" y="6017"/>
                    <a:pt x="745" y="6017"/>
                  </a:cubicBezTo>
                  <a:lnTo>
                    <a:pt x="1521" y="6017"/>
                  </a:lnTo>
                  <a:cubicBezTo>
                    <a:pt x="1109" y="6017"/>
                    <a:pt x="776" y="4671"/>
                    <a:pt x="776" y="3008"/>
                  </a:cubicBezTo>
                  <a:cubicBezTo>
                    <a:pt x="776" y="1346"/>
                    <a:pt x="1109" y="0"/>
                    <a:pt x="1521" y="0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5032914" y="4399383"/>
              <a:ext cx="195158" cy="140566"/>
            </a:xfrm>
            <a:custGeom>
              <a:avLst/>
              <a:gdLst/>
              <a:ahLst/>
              <a:cxnLst/>
              <a:rect l="l" t="t" r="r" b="b"/>
              <a:pathLst>
                <a:path w="6113" h="4403" extrusionOk="0">
                  <a:moveTo>
                    <a:pt x="317" y="1"/>
                  </a:moveTo>
                  <a:cubicBezTo>
                    <a:pt x="0" y="1457"/>
                    <a:pt x="0" y="2946"/>
                    <a:pt x="317" y="4402"/>
                  </a:cubicBezTo>
                  <a:lnTo>
                    <a:pt x="6112" y="4402"/>
                  </a:lnTo>
                  <a:cubicBezTo>
                    <a:pt x="5780" y="2946"/>
                    <a:pt x="5780" y="1457"/>
                    <a:pt x="6112" y="1"/>
                  </a:cubicBezTo>
                  <a:close/>
                </a:path>
              </a:pathLst>
            </a:custGeom>
            <a:solidFill>
              <a:srgbClr val="F16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4741770" y="4089530"/>
              <a:ext cx="1551874" cy="284132"/>
            </a:xfrm>
            <a:custGeom>
              <a:avLst/>
              <a:gdLst/>
              <a:ahLst/>
              <a:cxnLst/>
              <a:rect l="l" t="t" r="r" b="b"/>
              <a:pathLst>
                <a:path w="48610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48087" y="8899"/>
                  </a:lnTo>
                  <a:cubicBezTo>
                    <a:pt x="48372" y="8899"/>
                    <a:pt x="48610" y="8662"/>
                    <a:pt x="48610" y="8377"/>
                  </a:cubicBezTo>
                  <a:cubicBezTo>
                    <a:pt x="48610" y="8234"/>
                    <a:pt x="48499" y="8123"/>
                    <a:pt x="48356" y="8123"/>
                  </a:cubicBezTo>
                  <a:lnTo>
                    <a:pt x="35689" y="8123"/>
                  </a:lnTo>
                  <a:cubicBezTo>
                    <a:pt x="35404" y="7316"/>
                    <a:pt x="35214" y="5970"/>
                    <a:pt x="35214" y="4450"/>
                  </a:cubicBezTo>
                  <a:cubicBezTo>
                    <a:pt x="35214" y="2930"/>
                    <a:pt x="35420" y="1584"/>
                    <a:pt x="35689" y="776"/>
                  </a:cubicBezTo>
                  <a:lnTo>
                    <a:pt x="48356" y="776"/>
                  </a:lnTo>
                  <a:cubicBezTo>
                    <a:pt x="48499" y="776"/>
                    <a:pt x="48610" y="666"/>
                    <a:pt x="48610" y="523"/>
                  </a:cubicBezTo>
                  <a:cubicBezTo>
                    <a:pt x="48610" y="238"/>
                    <a:pt x="48372" y="1"/>
                    <a:pt x="48087" y="1"/>
                  </a:cubicBezTo>
                  <a:close/>
                </a:path>
              </a:pathLst>
            </a:custGeom>
            <a:solidFill>
              <a:srgbClr val="1C8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5865930" y="4114303"/>
              <a:ext cx="15196" cy="234585"/>
            </a:xfrm>
            <a:custGeom>
              <a:avLst/>
              <a:gdLst/>
              <a:ahLst/>
              <a:cxnLst/>
              <a:rect l="l" t="t" r="r" b="b"/>
              <a:pathLst>
                <a:path w="476" h="7348" extrusionOk="0">
                  <a:moveTo>
                    <a:pt x="475" y="0"/>
                  </a:moveTo>
                  <a:cubicBezTo>
                    <a:pt x="206" y="808"/>
                    <a:pt x="0" y="2154"/>
                    <a:pt x="0" y="3674"/>
                  </a:cubicBezTo>
                  <a:cubicBezTo>
                    <a:pt x="0" y="5194"/>
                    <a:pt x="190" y="6540"/>
                    <a:pt x="475" y="7347"/>
                  </a:cubicBezTo>
                  <a:lnTo>
                    <a:pt x="475" y="0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5881094" y="4114303"/>
              <a:ext cx="387729" cy="234585"/>
            </a:xfrm>
            <a:custGeom>
              <a:avLst/>
              <a:gdLst/>
              <a:ahLst/>
              <a:cxnLst/>
              <a:rect l="l" t="t" r="r" b="b"/>
              <a:pathLst>
                <a:path w="12145" h="7348" extrusionOk="0">
                  <a:moveTo>
                    <a:pt x="0" y="0"/>
                  </a:moveTo>
                  <a:lnTo>
                    <a:pt x="0" y="7347"/>
                  </a:lnTo>
                  <a:lnTo>
                    <a:pt x="12145" y="7347"/>
                  </a:lnTo>
                  <a:cubicBezTo>
                    <a:pt x="11860" y="6540"/>
                    <a:pt x="11670" y="5194"/>
                    <a:pt x="11670" y="3674"/>
                  </a:cubicBezTo>
                  <a:cubicBezTo>
                    <a:pt x="11670" y="2154"/>
                    <a:pt x="11860" y="808"/>
                    <a:pt x="12145" y="0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4851971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8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8" y="8899"/>
                  </a:cubicBezTo>
                  <a:lnTo>
                    <a:pt x="2248" y="8899"/>
                  </a:lnTo>
                  <a:cubicBezTo>
                    <a:pt x="1631" y="8899"/>
                    <a:pt x="1140" y="6904"/>
                    <a:pt x="1140" y="4450"/>
                  </a:cubicBezTo>
                  <a:cubicBezTo>
                    <a:pt x="1140" y="1996"/>
                    <a:pt x="1631" y="1"/>
                    <a:pt x="2248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4905539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2249" y="8899"/>
                  </a:lnTo>
                  <a:cubicBezTo>
                    <a:pt x="1647" y="8899"/>
                    <a:pt x="1140" y="6904"/>
                    <a:pt x="1140" y="4450"/>
                  </a:cubicBezTo>
                  <a:cubicBezTo>
                    <a:pt x="1140" y="1996"/>
                    <a:pt x="1647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5107711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48" y="8899"/>
                    <a:pt x="1141" y="6904"/>
                    <a:pt x="1141" y="4450"/>
                  </a:cubicBezTo>
                  <a:cubicBezTo>
                    <a:pt x="1141" y="1996"/>
                    <a:pt x="1648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5161311" y="4089530"/>
              <a:ext cx="72310" cy="284132"/>
            </a:xfrm>
            <a:custGeom>
              <a:avLst/>
              <a:gdLst/>
              <a:ahLst/>
              <a:cxnLst/>
              <a:rect l="l" t="t" r="r" b="b"/>
              <a:pathLst>
                <a:path w="2265" h="8900" extrusionOk="0">
                  <a:moveTo>
                    <a:pt x="1109" y="1"/>
                  </a:moveTo>
                  <a:cubicBezTo>
                    <a:pt x="507" y="1"/>
                    <a:pt x="0" y="1996"/>
                    <a:pt x="0" y="4450"/>
                  </a:cubicBezTo>
                  <a:cubicBezTo>
                    <a:pt x="0" y="6904"/>
                    <a:pt x="507" y="8899"/>
                    <a:pt x="1109" y="8899"/>
                  </a:cubicBezTo>
                  <a:lnTo>
                    <a:pt x="2264" y="8899"/>
                  </a:lnTo>
                  <a:cubicBezTo>
                    <a:pt x="1647" y="8899"/>
                    <a:pt x="1156" y="6904"/>
                    <a:pt x="1156" y="4450"/>
                  </a:cubicBezTo>
                  <a:cubicBezTo>
                    <a:pt x="1156" y="1996"/>
                    <a:pt x="1647" y="1"/>
                    <a:pt x="2264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5363484" y="4089530"/>
              <a:ext cx="72310" cy="284132"/>
            </a:xfrm>
            <a:custGeom>
              <a:avLst/>
              <a:gdLst/>
              <a:ahLst/>
              <a:cxnLst/>
              <a:rect l="l" t="t" r="r" b="b"/>
              <a:pathLst>
                <a:path w="2265" h="8900" extrusionOk="0">
                  <a:moveTo>
                    <a:pt x="1109" y="1"/>
                  </a:moveTo>
                  <a:cubicBezTo>
                    <a:pt x="507" y="1"/>
                    <a:pt x="1" y="1996"/>
                    <a:pt x="1" y="4450"/>
                  </a:cubicBezTo>
                  <a:cubicBezTo>
                    <a:pt x="1" y="6904"/>
                    <a:pt x="507" y="8899"/>
                    <a:pt x="1109" y="8899"/>
                  </a:cubicBezTo>
                  <a:lnTo>
                    <a:pt x="2265" y="8899"/>
                  </a:lnTo>
                  <a:cubicBezTo>
                    <a:pt x="1647" y="8899"/>
                    <a:pt x="1157" y="6904"/>
                    <a:pt x="1157" y="4450"/>
                  </a:cubicBezTo>
                  <a:cubicBezTo>
                    <a:pt x="1157" y="1996"/>
                    <a:pt x="1647" y="1"/>
                    <a:pt x="2265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5417562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32" y="8899"/>
                    <a:pt x="1141" y="6904"/>
                    <a:pt x="1141" y="4450"/>
                  </a:cubicBezTo>
                  <a:cubicBezTo>
                    <a:pt x="1141" y="1996"/>
                    <a:pt x="1632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5619767" y="4089530"/>
              <a:ext cx="71799" cy="284132"/>
            </a:xfrm>
            <a:custGeom>
              <a:avLst/>
              <a:gdLst/>
              <a:ahLst/>
              <a:cxnLst/>
              <a:rect l="l" t="t" r="r" b="b"/>
              <a:pathLst>
                <a:path w="2249" h="8900" extrusionOk="0">
                  <a:moveTo>
                    <a:pt x="1109" y="1"/>
                  </a:moveTo>
                  <a:cubicBezTo>
                    <a:pt x="491" y="1"/>
                    <a:pt x="0" y="1996"/>
                    <a:pt x="0" y="4450"/>
                  </a:cubicBezTo>
                  <a:cubicBezTo>
                    <a:pt x="0" y="6904"/>
                    <a:pt x="491" y="8899"/>
                    <a:pt x="1109" y="8899"/>
                  </a:cubicBezTo>
                  <a:lnTo>
                    <a:pt x="2249" y="8899"/>
                  </a:lnTo>
                  <a:cubicBezTo>
                    <a:pt x="1631" y="8899"/>
                    <a:pt x="1140" y="6904"/>
                    <a:pt x="1140" y="4450"/>
                  </a:cubicBezTo>
                  <a:cubicBezTo>
                    <a:pt x="1140" y="1996"/>
                    <a:pt x="1631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5673335" y="4089530"/>
              <a:ext cx="71831" cy="284132"/>
            </a:xfrm>
            <a:custGeom>
              <a:avLst/>
              <a:gdLst/>
              <a:ahLst/>
              <a:cxnLst/>
              <a:rect l="l" t="t" r="r" b="b"/>
              <a:pathLst>
                <a:path w="2250" h="8900" extrusionOk="0">
                  <a:moveTo>
                    <a:pt x="1109" y="1"/>
                  </a:moveTo>
                  <a:cubicBezTo>
                    <a:pt x="492" y="1"/>
                    <a:pt x="1" y="1996"/>
                    <a:pt x="1" y="4450"/>
                  </a:cubicBezTo>
                  <a:cubicBezTo>
                    <a:pt x="1" y="6904"/>
                    <a:pt x="492" y="8899"/>
                    <a:pt x="1109" y="8899"/>
                  </a:cubicBezTo>
                  <a:lnTo>
                    <a:pt x="2249" y="8899"/>
                  </a:lnTo>
                  <a:cubicBezTo>
                    <a:pt x="1647" y="8899"/>
                    <a:pt x="1141" y="6904"/>
                    <a:pt x="1141" y="4450"/>
                  </a:cubicBezTo>
                  <a:cubicBezTo>
                    <a:pt x="1141" y="1996"/>
                    <a:pt x="1647" y="1"/>
                    <a:pt x="2249" y="1"/>
                  </a:cubicBezTo>
                  <a:close/>
                </a:path>
              </a:pathLst>
            </a:custGeom>
            <a:solidFill>
              <a:srgbClr val="34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4682105" y="3735207"/>
              <a:ext cx="1427047" cy="353857"/>
            </a:xfrm>
            <a:custGeom>
              <a:avLst/>
              <a:gdLst/>
              <a:ahLst/>
              <a:cxnLst/>
              <a:rect l="l" t="t" r="r" b="b"/>
              <a:pathLst>
                <a:path w="44700" h="11084" extrusionOk="0">
                  <a:moveTo>
                    <a:pt x="1378" y="0"/>
                  </a:moveTo>
                  <a:cubicBezTo>
                    <a:pt x="618" y="0"/>
                    <a:pt x="1" y="2486"/>
                    <a:pt x="1" y="5542"/>
                  </a:cubicBezTo>
                  <a:cubicBezTo>
                    <a:pt x="1" y="8614"/>
                    <a:pt x="618" y="11084"/>
                    <a:pt x="1378" y="11084"/>
                  </a:cubicBezTo>
                  <a:lnTo>
                    <a:pt x="44050" y="11084"/>
                  </a:lnTo>
                  <a:cubicBezTo>
                    <a:pt x="44414" y="11084"/>
                    <a:pt x="44699" y="10799"/>
                    <a:pt x="44699" y="10435"/>
                  </a:cubicBezTo>
                  <a:cubicBezTo>
                    <a:pt x="44699" y="10260"/>
                    <a:pt x="44557" y="10118"/>
                    <a:pt x="44383" y="10118"/>
                  </a:cubicBezTo>
                  <a:lnTo>
                    <a:pt x="28612" y="10118"/>
                  </a:lnTo>
                  <a:cubicBezTo>
                    <a:pt x="28248" y="9136"/>
                    <a:pt x="28026" y="7442"/>
                    <a:pt x="28026" y="5558"/>
                  </a:cubicBezTo>
                  <a:cubicBezTo>
                    <a:pt x="28026" y="3658"/>
                    <a:pt x="28264" y="1979"/>
                    <a:pt x="28612" y="982"/>
                  </a:cubicBezTo>
                  <a:lnTo>
                    <a:pt x="44383" y="982"/>
                  </a:lnTo>
                  <a:cubicBezTo>
                    <a:pt x="44557" y="982"/>
                    <a:pt x="44699" y="839"/>
                    <a:pt x="44699" y="665"/>
                  </a:cubicBezTo>
                  <a:cubicBezTo>
                    <a:pt x="44699" y="301"/>
                    <a:pt x="44414" y="0"/>
                    <a:pt x="44050" y="0"/>
                  </a:cubicBezTo>
                  <a:close/>
                </a:path>
              </a:pathLst>
            </a:custGeom>
            <a:solidFill>
              <a:srgbClr val="739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5576798" y="3766525"/>
              <a:ext cx="18740" cy="291699"/>
            </a:xfrm>
            <a:custGeom>
              <a:avLst/>
              <a:gdLst/>
              <a:ahLst/>
              <a:cxnLst/>
              <a:rect l="l" t="t" r="r" b="b"/>
              <a:pathLst>
                <a:path w="587" h="9137" extrusionOk="0">
                  <a:moveTo>
                    <a:pt x="586" y="1"/>
                  </a:moveTo>
                  <a:cubicBezTo>
                    <a:pt x="238" y="998"/>
                    <a:pt x="0" y="2677"/>
                    <a:pt x="0" y="4577"/>
                  </a:cubicBezTo>
                  <a:cubicBezTo>
                    <a:pt x="0" y="6461"/>
                    <a:pt x="222" y="8155"/>
                    <a:pt x="586" y="9137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5595505" y="3766525"/>
              <a:ext cx="482770" cy="291699"/>
            </a:xfrm>
            <a:custGeom>
              <a:avLst/>
              <a:gdLst/>
              <a:ahLst/>
              <a:cxnLst/>
              <a:rect l="l" t="t" r="r" b="b"/>
              <a:pathLst>
                <a:path w="15122" h="9137" extrusionOk="0">
                  <a:moveTo>
                    <a:pt x="0" y="1"/>
                  </a:moveTo>
                  <a:lnTo>
                    <a:pt x="0" y="9137"/>
                  </a:lnTo>
                  <a:lnTo>
                    <a:pt x="15121" y="9137"/>
                  </a:lnTo>
                  <a:cubicBezTo>
                    <a:pt x="14757" y="8155"/>
                    <a:pt x="14536" y="6461"/>
                    <a:pt x="14536" y="4577"/>
                  </a:cubicBezTo>
                  <a:cubicBezTo>
                    <a:pt x="14536" y="2677"/>
                    <a:pt x="14773" y="998"/>
                    <a:pt x="15121" y="1"/>
                  </a:cubicBezTo>
                  <a:close/>
                </a:path>
              </a:pathLst>
            </a:custGeom>
            <a:solidFill>
              <a:srgbClr val="FF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4790294" y="3858018"/>
              <a:ext cx="124380" cy="108737"/>
            </a:xfrm>
            <a:custGeom>
              <a:avLst/>
              <a:gdLst/>
              <a:ahLst/>
              <a:cxnLst/>
              <a:rect l="l" t="t" r="r" b="b"/>
              <a:pathLst>
                <a:path w="3896" h="3406" extrusionOk="0">
                  <a:moveTo>
                    <a:pt x="2819" y="1"/>
                  </a:moveTo>
                  <a:lnTo>
                    <a:pt x="0" y="1711"/>
                  </a:lnTo>
                  <a:lnTo>
                    <a:pt x="2819" y="3405"/>
                  </a:lnTo>
                  <a:lnTo>
                    <a:pt x="3895" y="2756"/>
                  </a:lnTo>
                  <a:lnTo>
                    <a:pt x="2138" y="1711"/>
                  </a:lnTo>
                  <a:lnTo>
                    <a:pt x="3895" y="650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4914637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4914637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4858515" y="3878737"/>
              <a:ext cx="90029" cy="67266"/>
            </a:xfrm>
            <a:custGeom>
              <a:avLst/>
              <a:gdLst/>
              <a:ahLst/>
              <a:cxnLst/>
              <a:rect l="l" t="t" r="r" b="b"/>
              <a:pathLst>
                <a:path w="2820" h="2107" extrusionOk="0">
                  <a:moveTo>
                    <a:pt x="1758" y="1"/>
                  </a:moveTo>
                  <a:lnTo>
                    <a:pt x="1" y="1062"/>
                  </a:lnTo>
                  <a:lnTo>
                    <a:pt x="1758" y="2107"/>
                  </a:lnTo>
                  <a:lnTo>
                    <a:pt x="2819" y="1458"/>
                  </a:lnTo>
                  <a:lnTo>
                    <a:pt x="2154" y="1062"/>
                  </a:lnTo>
                  <a:lnTo>
                    <a:pt x="2819" y="650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4982858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2" y="1"/>
                  </a:moveTo>
                  <a:lnTo>
                    <a:pt x="1" y="650"/>
                  </a:lnTo>
                  <a:lnTo>
                    <a:pt x="1062" y="1299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4982858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2" y="1"/>
                  </a:moveTo>
                  <a:lnTo>
                    <a:pt x="1" y="650"/>
                  </a:lnTo>
                  <a:lnTo>
                    <a:pt x="1062" y="1299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4948508" y="3878737"/>
              <a:ext cx="68256" cy="67266"/>
            </a:xfrm>
            <a:custGeom>
              <a:avLst/>
              <a:gdLst/>
              <a:ahLst/>
              <a:cxnLst/>
              <a:rect l="l" t="t" r="r" b="b"/>
              <a:pathLst>
                <a:path w="2138" h="2107" extrusionOk="0">
                  <a:moveTo>
                    <a:pt x="1077" y="1"/>
                  </a:moveTo>
                  <a:lnTo>
                    <a:pt x="0" y="650"/>
                  </a:lnTo>
                  <a:lnTo>
                    <a:pt x="681" y="1062"/>
                  </a:lnTo>
                  <a:lnTo>
                    <a:pt x="0" y="1458"/>
                  </a:lnTo>
                  <a:lnTo>
                    <a:pt x="1077" y="2107"/>
                  </a:lnTo>
                  <a:lnTo>
                    <a:pt x="2138" y="1458"/>
                  </a:lnTo>
                  <a:lnTo>
                    <a:pt x="1473" y="1062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4927279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5" y="0"/>
                  </a:moveTo>
                  <a:lnTo>
                    <a:pt x="0" y="412"/>
                  </a:lnTo>
                  <a:lnTo>
                    <a:pt x="665" y="808"/>
                  </a:lnTo>
                  <a:lnTo>
                    <a:pt x="1346" y="41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051110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051110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61" y="1"/>
                  </a:moveTo>
                  <a:lnTo>
                    <a:pt x="0" y="650"/>
                  </a:lnTo>
                  <a:lnTo>
                    <a:pt x="1061" y="1299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5016729" y="3878737"/>
              <a:ext cx="68288" cy="67266"/>
            </a:xfrm>
            <a:custGeom>
              <a:avLst/>
              <a:gdLst/>
              <a:ahLst/>
              <a:cxnLst/>
              <a:rect l="l" t="t" r="r" b="b"/>
              <a:pathLst>
                <a:path w="2139" h="2107" extrusionOk="0">
                  <a:moveTo>
                    <a:pt x="1077" y="1"/>
                  </a:moveTo>
                  <a:lnTo>
                    <a:pt x="1" y="650"/>
                  </a:lnTo>
                  <a:lnTo>
                    <a:pt x="682" y="1062"/>
                  </a:lnTo>
                  <a:lnTo>
                    <a:pt x="1" y="1458"/>
                  </a:lnTo>
                  <a:lnTo>
                    <a:pt x="1077" y="2107"/>
                  </a:lnTo>
                  <a:lnTo>
                    <a:pt x="2138" y="1458"/>
                  </a:lnTo>
                  <a:lnTo>
                    <a:pt x="1473" y="1062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4995499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6" y="0"/>
                  </a:moveTo>
                  <a:lnTo>
                    <a:pt x="1" y="412"/>
                  </a:lnTo>
                  <a:lnTo>
                    <a:pt x="666" y="808"/>
                  </a:lnTo>
                  <a:lnTo>
                    <a:pt x="1347" y="41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5119363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5119363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5084981" y="3878737"/>
              <a:ext cx="68766" cy="67266"/>
            </a:xfrm>
            <a:custGeom>
              <a:avLst/>
              <a:gdLst/>
              <a:ahLst/>
              <a:cxnLst/>
              <a:rect l="l" t="t" r="r" b="b"/>
              <a:pathLst>
                <a:path w="2154" h="2107" extrusionOk="0">
                  <a:moveTo>
                    <a:pt x="1077" y="1"/>
                  </a:moveTo>
                  <a:lnTo>
                    <a:pt x="0" y="650"/>
                  </a:lnTo>
                  <a:lnTo>
                    <a:pt x="681" y="1062"/>
                  </a:lnTo>
                  <a:lnTo>
                    <a:pt x="0" y="1458"/>
                  </a:lnTo>
                  <a:lnTo>
                    <a:pt x="1077" y="2107"/>
                  </a:lnTo>
                  <a:lnTo>
                    <a:pt x="2154" y="1458"/>
                  </a:lnTo>
                  <a:lnTo>
                    <a:pt x="1473" y="1062"/>
                  </a:lnTo>
                  <a:lnTo>
                    <a:pt x="2154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5063752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65" y="0"/>
                  </a:moveTo>
                  <a:lnTo>
                    <a:pt x="0" y="412"/>
                  </a:lnTo>
                  <a:lnTo>
                    <a:pt x="665" y="808"/>
                  </a:lnTo>
                  <a:lnTo>
                    <a:pt x="1346" y="41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5187584" y="3858018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77" y="1"/>
                  </a:moveTo>
                  <a:lnTo>
                    <a:pt x="1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5187584" y="3925250"/>
              <a:ext cx="68288" cy="41503"/>
            </a:xfrm>
            <a:custGeom>
              <a:avLst/>
              <a:gdLst/>
              <a:ahLst/>
              <a:cxnLst/>
              <a:rect l="l" t="t" r="r" b="b"/>
              <a:pathLst>
                <a:path w="2139" h="1300" extrusionOk="0">
                  <a:moveTo>
                    <a:pt x="1077" y="1"/>
                  </a:moveTo>
                  <a:lnTo>
                    <a:pt x="1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5153713" y="3878737"/>
              <a:ext cx="68288" cy="67266"/>
            </a:xfrm>
            <a:custGeom>
              <a:avLst/>
              <a:gdLst/>
              <a:ahLst/>
              <a:cxnLst/>
              <a:rect l="l" t="t" r="r" b="b"/>
              <a:pathLst>
                <a:path w="2139" h="2107" extrusionOk="0">
                  <a:moveTo>
                    <a:pt x="1062" y="1"/>
                  </a:moveTo>
                  <a:lnTo>
                    <a:pt x="1" y="650"/>
                  </a:lnTo>
                  <a:lnTo>
                    <a:pt x="666" y="1062"/>
                  </a:lnTo>
                  <a:lnTo>
                    <a:pt x="1" y="1458"/>
                  </a:lnTo>
                  <a:lnTo>
                    <a:pt x="1062" y="2107"/>
                  </a:lnTo>
                  <a:lnTo>
                    <a:pt x="2138" y="1458"/>
                  </a:lnTo>
                  <a:lnTo>
                    <a:pt x="1457" y="1062"/>
                  </a:lnTo>
                  <a:lnTo>
                    <a:pt x="2138" y="650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5131973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2" y="0"/>
                  </a:moveTo>
                  <a:lnTo>
                    <a:pt x="1" y="412"/>
                  </a:lnTo>
                  <a:lnTo>
                    <a:pt x="682" y="808"/>
                  </a:lnTo>
                  <a:lnTo>
                    <a:pt x="1347" y="41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5255837" y="3925250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5255837" y="3858018"/>
              <a:ext cx="68256" cy="41503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77" y="1"/>
                  </a:moveTo>
                  <a:lnTo>
                    <a:pt x="0" y="650"/>
                  </a:lnTo>
                  <a:lnTo>
                    <a:pt x="1077" y="1299"/>
                  </a:lnTo>
                  <a:lnTo>
                    <a:pt x="2138" y="65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5221966" y="3878737"/>
              <a:ext cx="68256" cy="67266"/>
            </a:xfrm>
            <a:custGeom>
              <a:avLst/>
              <a:gdLst/>
              <a:ahLst/>
              <a:cxnLst/>
              <a:rect l="l" t="t" r="r" b="b"/>
              <a:pathLst>
                <a:path w="2138" h="2107" extrusionOk="0">
                  <a:moveTo>
                    <a:pt x="1061" y="1"/>
                  </a:moveTo>
                  <a:lnTo>
                    <a:pt x="0" y="650"/>
                  </a:lnTo>
                  <a:lnTo>
                    <a:pt x="665" y="1062"/>
                  </a:lnTo>
                  <a:lnTo>
                    <a:pt x="0" y="1458"/>
                  </a:lnTo>
                  <a:lnTo>
                    <a:pt x="1061" y="2107"/>
                  </a:lnTo>
                  <a:lnTo>
                    <a:pt x="2138" y="1458"/>
                  </a:lnTo>
                  <a:lnTo>
                    <a:pt x="1457" y="1062"/>
                  </a:lnTo>
                  <a:lnTo>
                    <a:pt x="2138" y="650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5200226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1" y="0"/>
                  </a:moveTo>
                  <a:lnTo>
                    <a:pt x="0" y="412"/>
                  </a:lnTo>
                  <a:lnTo>
                    <a:pt x="681" y="808"/>
                  </a:lnTo>
                  <a:lnTo>
                    <a:pt x="1346" y="412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5324058" y="3858018"/>
              <a:ext cx="124380" cy="108737"/>
            </a:xfrm>
            <a:custGeom>
              <a:avLst/>
              <a:gdLst/>
              <a:ahLst/>
              <a:cxnLst/>
              <a:rect l="l" t="t" r="r" b="b"/>
              <a:pathLst>
                <a:path w="3896" h="3406" extrusionOk="0">
                  <a:moveTo>
                    <a:pt x="1077" y="1"/>
                  </a:moveTo>
                  <a:lnTo>
                    <a:pt x="1" y="650"/>
                  </a:lnTo>
                  <a:lnTo>
                    <a:pt x="1742" y="1711"/>
                  </a:lnTo>
                  <a:lnTo>
                    <a:pt x="1" y="2756"/>
                  </a:lnTo>
                  <a:lnTo>
                    <a:pt x="1077" y="3405"/>
                  </a:lnTo>
                  <a:lnTo>
                    <a:pt x="3896" y="1711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5290187" y="3878737"/>
              <a:ext cx="89518" cy="67266"/>
            </a:xfrm>
            <a:custGeom>
              <a:avLst/>
              <a:gdLst/>
              <a:ahLst/>
              <a:cxnLst/>
              <a:rect l="l" t="t" r="r" b="b"/>
              <a:pathLst>
                <a:path w="2804" h="2107" extrusionOk="0">
                  <a:moveTo>
                    <a:pt x="1062" y="1"/>
                  </a:moveTo>
                  <a:lnTo>
                    <a:pt x="1" y="650"/>
                  </a:lnTo>
                  <a:lnTo>
                    <a:pt x="666" y="1062"/>
                  </a:lnTo>
                  <a:lnTo>
                    <a:pt x="1" y="1458"/>
                  </a:lnTo>
                  <a:lnTo>
                    <a:pt x="1062" y="2107"/>
                  </a:lnTo>
                  <a:lnTo>
                    <a:pt x="2803" y="1062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0A2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5268447" y="3899487"/>
              <a:ext cx="43003" cy="25795"/>
            </a:xfrm>
            <a:custGeom>
              <a:avLst/>
              <a:gdLst/>
              <a:ahLst/>
              <a:cxnLst/>
              <a:rect l="l" t="t" r="r" b="b"/>
              <a:pathLst>
                <a:path w="1347" h="808" extrusionOk="0">
                  <a:moveTo>
                    <a:pt x="682" y="0"/>
                  </a:moveTo>
                  <a:lnTo>
                    <a:pt x="1" y="412"/>
                  </a:lnTo>
                  <a:lnTo>
                    <a:pt x="682" y="808"/>
                  </a:lnTo>
                  <a:lnTo>
                    <a:pt x="1347" y="41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5141582" y="3924260"/>
              <a:ext cx="15196" cy="15196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8" y="0"/>
                  </a:moveTo>
                  <a:cubicBezTo>
                    <a:pt x="112" y="0"/>
                    <a:pt x="1" y="111"/>
                    <a:pt x="1" y="238"/>
                  </a:cubicBezTo>
                  <a:cubicBezTo>
                    <a:pt x="1" y="380"/>
                    <a:pt x="112" y="475"/>
                    <a:pt x="238" y="475"/>
                  </a:cubicBezTo>
                  <a:cubicBezTo>
                    <a:pt x="381" y="475"/>
                    <a:pt x="476" y="380"/>
                    <a:pt x="476" y="238"/>
                  </a:cubicBezTo>
                  <a:cubicBezTo>
                    <a:pt x="476" y="111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404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4430897" y="4536368"/>
              <a:ext cx="18740" cy="16058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49" y="0"/>
                  </a:moveTo>
                  <a:cubicBezTo>
                    <a:pt x="111" y="0"/>
                    <a:pt x="1" y="270"/>
                    <a:pt x="159" y="428"/>
                  </a:cubicBezTo>
                  <a:cubicBezTo>
                    <a:pt x="210" y="479"/>
                    <a:pt x="274" y="503"/>
                    <a:pt x="336" y="503"/>
                  </a:cubicBezTo>
                  <a:cubicBezTo>
                    <a:pt x="464" y="503"/>
                    <a:pt x="586" y="403"/>
                    <a:pt x="586" y="254"/>
                  </a:cubicBezTo>
                  <a:cubicBezTo>
                    <a:pt x="586" y="111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4 SFU Fenice" panose="00000400000000000000" pitchFamily="2" charset="0"/>
              </a:endParaRPr>
            </a:p>
          </p:txBody>
        </p:sp>
      </p:grpSp>
      <p:sp>
        <p:nvSpPr>
          <p:cNvPr id="2870" name="Google Shape;2870;p43"/>
          <p:cNvSpPr txBox="1">
            <a:spLocks noGrp="1"/>
          </p:cNvSpPr>
          <p:nvPr>
            <p:ph type="subTitle" idx="1"/>
          </p:nvPr>
        </p:nvSpPr>
        <p:spPr>
          <a:xfrm>
            <a:off x="716771" y="3432677"/>
            <a:ext cx="36597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Vũ Quần Phương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F9F5E-097E-44B5-896C-0A20719A9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197"/>
            <a:ext cx="6206266" cy="23959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p48"/>
          <p:cNvSpPr txBox="1">
            <a:spLocks noGrp="1"/>
          </p:cNvSpPr>
          <p:nvPr>
            <p:ph type="title"/>
          </p:nvPr>
        </p:nvSpPr>
        <p:spPr>
          <a:xfrm>
            <a:off x="720974" y="749613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1" name="Google Shape;3461;p48"/>
          <p:cNvSpPr txBox="1">
            <a:spLocks noGrp="1"/>
          </p:cNvSpPr>
          <p:nvPr>
            <p:ph type="subTitle" idx="1"/>
          </p:nvPr>
        </p:nvSpPr>
        <p:spPr>
          <a:xfrm>
            <a:off x="718874" y="1405347"/>
            <a:ext cx="2194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Hs trình bày được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2" name="Google Shape;3462;p48"/>
          <p:cNvSpPr txBox="1">
            <a:spLocks noGrp="1"/>
          </p:cNvSpPr>
          <p:nvPr>
            <p:ph type="subTitle" idx="2"/>
          </p:nvPr>
        </p:nvSpPr>
        <p:spPr>
          <a:xfrm>
            <a:off x="718874" y="1825975"/>
            <a:ext cx="21945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nét chính về tác giả, văn bản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3" name="Google Shape;3463;p48"/>
          <p:cNvSpPr txBox="1">
            <a:spLocks noGrp="1"/>
          </p:cNvSpPr>
          <p:nvPr>
            <p:ph type="title" idx="3"/>
          </p:nvPr>
        </p:nvSpPr>
        <p:spPr>
          <a:xfrm>
            <a:off x="6241200" y="749613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sz="4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4" name="Google Shape;3464;p48"/>
          <p:cNvSpPr txBox="1">
            <a:spLocks noGrp="1"/>
          </p:cNvSpPr>
          <p:nvPr>
            <p:ph type="subTitle" idx="4"/>
          </p:nvPr>
        </p:nvSpPr>
        <p:spPr>
          <a:xfrm>
            <a:off x="6241200" y="1405347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5" name="Google Shape;3465;p48"/>
          <p:cNvSpPr txBox="1">
            <a:spLocks noGrp="1"/>
          </p:cNvSpPr>
          <p:nvPr>
            <p:ph type="subTitle" idx="5"/>
          </p:nvPr>
        </p:nvSpPr>
        <p:spPr>
          <a:xfrm>
            <a:off x="6241200" y="1825975"/>
            <a:ext cx="2501356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6" name="Google Shape;3466;p48"/>
          <p:cNvSpPr txBox="1">
            <a:spLocks noGrp="1"/>
          </p:cNvSpPr>
          <p:nvPr>
            <p:ph type="title" idx="6"/>
          </p:nvPr>
        </p:nvSpPr>
        <p:spPr>
          <a:xfrm>
            <a:off x="3090368" y="2876665"/>
            <a:ext cx="21945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7" name="Google Shape;3467;p48"/>
          <p:cNvSpPr txBox="1">
            <a:spLocks noGrp="1"/>
          </p:cNvSpPr>
          <p:nvPr>
            <p:ph type="subTitle" idx="7"/>
          </p:nvPr>
        </p:nvSpPr>
        <p:spPr>
          <a:xfrm>
            <a:off x="3088268" y="3530531"/>
            <a:ext cx="2198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HS bồi dưỡng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8" name="Google Shape;3468;p48"/>
          <p:cNvSpPr txBox="1">
            <a:spLocks noGrp="1"/>
          </p:cNvSpPr>
          <p:nvPr>
            <p:ph type="subTitle" idx="8"/>
          </p:nvPr>
        </p:nvSpPr>
        <p:spPr>
          <a:xfrm>
            <a:off x="2111160" y="3940717"/>
            <a:ext cx="4007142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thụ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0" grpId="0"/>
      <p:bldP spid="3461" grpId="0" build="p"/>
      <p:bldP spid="3462" grpId="0" build="p"/>
      <p:bldP spid="3463" grpId="0"/>
      <p:bldP spid="3464" grpId="0" build="p"/>
      <p:bldP spid="3465" grpId="0" build="p"/>
      <p:bldP spid="3466" grpId="0"/>
      <p:bldP spid="3467" grpId="0" build="p"/>
      <p:bldP spid="346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p49"/>
          <p:cNvSpPr txBox="1">
            <a:spLocks noGrp="1"/>
          </p:cNvSpPr>
          <p:nvPr>
            <p:ph type="title"/>
          </p:nvPr>
        </p:nvSpPr>
        <p:spPr>
          <a:xfrm>
            <a:off x="3620429" y="1637175"/>
            <a:ext cx="4819471" cy="168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  <a:t>TÌM HIỂU CHUNG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78" name="Google Shape;3478;p49"/>
          <p:cNvSpPr txBox="1">
            <a:spLocks noGrp="1"/>
          </p:cNvSpPr>
          <p:nvPr>
            <p:ph type="title" idx="2"/>
          </p:nvPr>
        </p:nvSpPr>
        <p:spPr>
          <a:xfrm>
            <a:off x="4584600" y="700201"/>
            <a:ext cx="27732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sz="8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4" name="Google Shape;3634;p59"/>
          <p:cNvGrpSpPr/>
          <p:nvPr/>
        </p:nvGrpSpPr>
        <p:grpSpPr>
          <a:xfrm rot="-149582">
            <a:off x="2145256" y="1113866"/>
            <a:ext cx="3106163" cy="3613692"/>
            <a:chOff x="201432" y="1864627"/>
            <a:chExt cx="2792881" cy="3363310"/>
          </a:xfrm>
        </p:grpSpPr>
        <p:sp>
          <p:nvSpPr>
            <p:cNvPr id="3635" name="Google Shape;3635;p59"/>
            <p:cNvSpPr/>
            <p:nvPr/>
          </p:nvSpPr>
          <p:spPr>
            <a:xfrm rot="885625">
              <a:off x="501629" y="2383445"/>
              <a:ext cx="2192423" cy="2608239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6" name="Google Shape;3636;p59"/>
            <p:cNvSpPr/>
            <p:nvPr/>
          </p:nvSpPr>
          <p:spPr>
            <a:xfrm rot="900022">
              <a:off x="501626" y="2103923"/>
              <a:ext cx="2192493" cy="2608322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37" name="Google Shape;3637;p59"/>
          <p:cNvGrpSpPr/>
          <p:nvPr/>
        </p:nvGrpSpPr>
        <p:grpSpPr>
          <a:xfrm>
            <a:off x="4100594" y="1120673"/>
            <a:ext cx="3106019" cy="3613524"/>
            <a:chOff x="201432" y="1864627"/>
            <a:chExt cx="2792881" cy="3363310"/>
          </a:xfrm>
        </p:grpSpPr>
        <p:sp>
          <p:nvSpPr>
            <p:cNvPr id="3638" name="Google Shape;3638;p59"/>
            <p:cNvSpPr/>
            <p:nvPr/>
          </p:nvSpPr>
          <p:spPr>
            <a:xfrm rot="885625">
              <a:off x="501629" y="2383445"/>
              <a:ext cx="2192423" cy="2608239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9" name="Google Shape;3639;p59"/>
            <p:cNvSpPr/>
            <p:nvPr/>
          </p:nvSpPr>
          <p:spPr>
            <a:xfrm rot="900022">
              <a:off x="501626" y="2103923"/>
              <a:ext cx="2192493" cy="2608322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40" name="Google Shape;3640;p59"/>
          <p:cNvGrpSpPr/>
          <p:nvPr/>
        </p:nvGrpSpPr>
        <p:grpSpPr>
          <a:xfrm rot="-143056">
            <a:off x="6068349" y="1113980"/>
            <a:ext cx="3105912" cy="3613400"/>
            <a:chOff x="201432" y="1864627"/>
            <a:chExt cx="2792881" cy="3363310"/>
          </a:xfrm>
        </p:grpSpPr>
        <p:sp>
          <p:nvSpPr>
            <p:cNvPr id="3641" name="Google Shape;3641;p59"/>
            <p:cNvSpPr/>
            <p:nvPr/>
          </p:nvSpPr>
          <p:spPr>
            <a:xfrm rot="885625">
              <a:off x="501629" y="2383445"/>
              <a:ext cx="2192423" cy="2608239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2" name="Google Shape;3642;p59"/>
            <p:cNvSpPr/>
            <p:nvPr/>
          </p:nvSpPr>
          <p:spPr>
            <a:xfrm rot="900022">
              <a:off x="501626" y="2103923"/>
              <a:ext cx="2192493" cy="2608322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43" name="Google Shape;3643;p59"/>
          <p:cNvGrpSpPr/>
          <p:nvPr/>
        </p:nvGrpSpPr>
        <p:grpSpPr>
          <a:xfrm>
            <a:off x="141959" y="1120667"/>
            <a:ext cx="3106019" cy="3613524"/>
            <a:chOff x="201432" y="1864627"/>
            <a:chExt cx="2792881" cy="3363310"/>
          </a:xfrm>
        </p:grpSpPr>
        <p:sp>
          <p:nvSpPr>
            <p:cNvPr id="3644" name="Google Shape;3644;p59"/>
            <p:cNvSpPr/>
            <p:nvPr/>
          </p:nvSpPr>
          <p:spPr>
            <a:xfrm rot="885625">
              <a:off x="501629" y="2383445"/>
              <a:ext cx="2192423" cy="2608239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5" name="Google Shape;3645;p59"/>
            <p:cNvSpPr/>
            <p:nvPr/>
          </p:nvSpPr>
          <p:spPr>
            <a:xfrm rot="900022">
              <a:off x="501626" y="2103923"/>
              <a:ext cx="2192493" cy="2608322"/>
            </a:xfrm>
            <a:custGeom>
              <a:avLst/>
              <a:gdLst/>
              <a:ahLst/>
              <a:cxnLst/>
              <a:rect l="l" t="t" r="r" b="b"/>
              <a:pathLst>
                <a:path w="53891" h="64112" extrusionOk="0">
                  <a:moveTo>
                    <a:pt x="40078" y="0"/>
                  </a:moveTo>
                  <a:lnTo>
                    <a:pt x="1" y="10060"/>
                  </a:lnTo>
                  <a:cubicBezTo>
                    <a:pt x="195" y="10739"/>
                    <a:pt x="389" y="11451"/>
                    <a:pt x="583" y="12130"/>
                  </a:cubicBezTo>
                  <a:cubicBezTo>
                    <a:pt x="613" y="12312"/>
                    <a:pt x="672" y="12522"/>
                    <a:pt x="891" y="12522"/>
                  </a:cubicBezTo>
                  <a:cubicBezTo>
                    <a:pt x="906" y="12522"/>
                    <a:pt x="922" y="12521"/>
                    <a:pt x="939" y="12519"/>
                  </a:cubicBezTo>
                  <a:cubicBezTo>
                    <a:pt x="1359" y="12422"/>
                    <a:pt x="1780" y="12357"/>
                    <a:pt x="2200" y="12292"/>
                  </a:cubicBezTo>
                  <a:cubicBezTo>
                    <a:pt x="2459" y="12260"/>
                    <a:pt x="2524" y="12130"/>
                    <a:pt x="2524" y="11872"/>
                  </a:cubicBezTo>
                  <a:cubicBezTo>
                    <a:pt x="2471" y="10709"/>
                    <a:pt x="3173" y="9979"/>
                    <a:pt x="4137" y="9979"/>
                  </a:cubicBezTo>
                  <a:cubicBezTo>
                    <a:pt x="4354" y="9979"/>
                    <a:pt x="4583" y="10015"/>
                    <a:pt x="4821" y="10093"/>
                  </a:cubicBezTo>
                  <a:cubicBezTo>
                    <a:pt x="5500" y="10287"/>
                    <a:pt x="5920" y="10901"/>
                    <a:pt x="5953" y="11580"/>
                  </a:cubicBezTo>
                  <a:cubicBezTo>
                    <a:pt x="5985" y="12227"/>
                    <a:pt x="5662" y="12874"/>
                    <a:pt x="5079" y="13198"/>
                  </a:cubicBezTo>
                  <a:cubicBezTo>
                    <a:pt x="4806" y="13380"/>
                    <a:pt x="4496" y="13470"/>
                    <a:pt x="4188" y="13470"/>
                  </a:cubicBezTo>
                  <a:cubicBezTo>
                    <a:pt x="3841" y="13470"/>
                    <a:pt x="3495" y="13356"/>
                    <a:pt x="3203" y="13133"/>
                  </a:cubicBezTo>
                  <a:cubicBezTo>
                    <a:pt x="3013" y="12943"/>
                    <a:pt x="2776" y="12867"/>
                    <a:pt x="2533" y="12867"/>
                  </a:cubicBezTo>
                  <a:cubicBezTo>
                    <a:pt x="2487" y="12867"/>
                    <a:pt x="2441" y="12869"/>
                    <a:pt x="2395" y="12874"/>
                  </a:cubicBezTo>
                  <a:cubicBezTo>
                    <a:pt x="2071" y="12939"/>
                    <a:pt x="1715" y="13004"/>
                    <a:pt x="1392" y="13036"/>
                  </a:cubicBezTo>
                  <a:cubicBezTo>
                    <a:pt x="1068" y="13068"/>
                    <a:pt x="874" y="13198"/>
                    <a:pt x="971" y="13618"/>
                  </a:cubicBezTo>
                  <a:cubicBezTo>
                    <a:pt x="1424" y="15333"/>
                    <a:pt x="1845" y="17079"/>
                    <a:pt x="2233" y="18794"/>
                  </a:cubicBezTo>
                  <a:cubicBezTo>
                    <a:pt x="2305" y="19059"/>
                    <a:pt x="2396" y="19199"/>
                    <a:pt x="2585" y="19199"/>
                  </a:cubicBezTo>
                  <a:cubicBezTo>
                    <a:pt x="2649" y="19199"/>
                    <a:pt x="2725" y="19182"/>
                    <a:pt x="2815" y="19150"/>
                  </a:cubicBezTo>
                  <a:cubicBezTo>
                    <a:pt x="3171" y="19053"/>
                    <a:pt x="3527" y="18955"/>
                    <a:pt x="3882" y="18955"/>
                  </a:cubicBezTo>
                  <a:cubicBezTo>
                    <a:pt x="4206" y="18923"/>
                    <a:pt x="4335" y="18761"/>
                    <a:pt x="4368" y="18438"/>
                  </a:cubicBezTo>
                  <a:cubicBezTo>
                    <a:pt x="4465" y="17597"/>
                    <a:pt x="4918" y="17176"/>
                    <a:pt x="5856" y="17047"/>
                  </a:cubicBezTo>
                  <a:cubicBezTo>
                    <a:pt x="5884" y="17046"/>
                    <a:pt x="5912" y="17045"/>
                    <a:pt x="5940" y="17045"/>
                  </a:cubicBezTo>
                  <a:cubicBezTo>
                    <a:pt x="6520" y="17045"/>
                    <a:pt x="7035" y="17363"/>
                    <a:pt x="7344" y="17888"/>
                  </a:cubicBezTo>
                  <a:cubicBezTo>
                    <a:pt x="7635" y="18535"/>
                    <a:pt x="7473" y="19311"/>
                    <a:pt x="6923" y="19797"/>
                  </a:cubicBezTo>
                  <a:cubicBezTo>
                    <a:pt x="6653" y="20012"/>
                    <a:pt x="6223" y="20148"/>
                    <a:pt x="5816" y="20148"/>
                  </a:cubicBezTo>
                  <a:cubicBezTo>
                    <a:pt x="5492" y="20148"/>
                    <a:pt x="5183" y="20062"/>
                    <a:pt x="4982" y="19861"/>
                  </a:cubicBezTo>
                  <a:cubicBezTo>
                    <a:pt x="4728" y="19588"/>
                    <a:pt x="4462" y="19479"/>
                    <a:pt x="4177" y="19479"/>
                  </a:cubicBezTo>
                  <a:cubicBezTo>
                    <a:pt x="3991" y="19479"/>
                    <a:pt x="3796" y="19526"/>
                    <a:pt x="3591" y="19602"/>
                  </a:cubicBezTo>
                  <a:cubicBezTo>
                    <a:pt x="3333" y="19667"/>
                    <a:pt x="3074" y="19732"/>
                    <a:pt x="2815" y="19732"/>
                  </a:cubicBezTo>
                  <a:cubicBezTo>
                    <a:pt x="2589" y="19732"/>
                    <a:pt x="2524" y="19797"/>
                    <a:pt x="2556" y="20023"/>
                  </a:cubicBezTo>
                  <a:cubicBezTo>
                    <a:pt x="3009" y="21867"/>
                    <a:pt x="3430" y="23678"/>
                    <a:pt x="3850" y="25522"/>
                  </a:cubicBezTo>
                  <a:cubicBezTo>
                    <a:pt x="3877" y="25682"/>
                    <a:pt x="3947" y="25797"/>
                    <a:pt x="4097" y="25797"/>
                  </a:cubicBezTo>
                  <a:cubicBezTo>
                    <a:pt x="4130" y="25797"/>
                    <a:pt x="4166" y="25792"/>
                    <a:pt x="4206" y="25781"/>
                  </a:cubicBezTo>
                  <a:cubicBezTo>
                    <a:pt x="4723" y="25684"/>
                    <a:pt x="5241" y="25587"/>
                    <a:pt x="5759" y="25489"/>
                  </a:cubicBezTo>
                  <a:cubicBezTo>
                    <a:pt x="5920" y="25457"/>
                    <a:pt x="6050" y="25328"/>
                    <a:pt x="6082" y="25166"/>
                  </a:cubicBezTo>
                  <a:cubicBezTo>
                    <a:pt x="6274" y="24326"/>
                    <a:pt x="6804" y="23860"/>
                    <a:pt x="7514" y="23860"/>
                  </a:cubicBezTo>
                  <a:cubicBezTo>
                    <a:pt x="7761" y="23860"/>
                    <a:pt x="8030" y="23917"/>
                    <a:pt x="8314" y="24034"/>
                  </a:cubicBezTo>
                  <a:cubicBezTo>
                    <a:pt x="8896" y="24196"/>
                    <a:pt x="9317" y="24713"/>
                    <a:pt x="9349" y="25328"/>
                  </a:cubicBezTo>
                  <a:cubicBezTo>
                    <a:pt x="9446" y="26007"/>
                    <a:pt x="9123" y="26686"/>
                    <a:pt x="8508" y="26977"/>
                  </a:cubicBezTo>
                  <a:cubicBezTo>
                    <a:pt x="8222" y="27136"/>
                    <a:pt x="7890" y="27240"/>
                    <a:pt x="7580" y="27240"/>
                  </a:cubicBezTo>
                  <a:cubicBezTo>
                    <a:pt x="7257" y="27240"/>
                    <a:pt x="6959" y="27128"/>
                    <a:pt x="6761" y="26848"/>
                  </a:cubicBezTo>
                  <a:cubicBezTo>
                    <a:pt x="6393" y="26296"/>
                    <a:pt x="6000" y="26106"/>
                    <a:pt x="5556" y="26106"/>
                  </a:cubicBezTo>
                  <a:cubicBezTo>
                    <a:pt x="5297" y="26106"/>
                    <a:pt x="5021" y="26171"/>
                    <a:pt x="4723" y="26266"/>
                  </a:cubicBezTo>
                  <a:lnTo>
                    <a:pt x="4626" y="26266"/>
                  </a:lnTo>
                  <a:cubicBezTo>
                    <a:pt x="4174" y="26266"/>
                    <a:pt x="4012" y="26428"/>
                    <a:pt x="4141" y="26880"/>
                  </a:cubicBezTo>
                  <a:cubicBezTo>
                    <a:pt x="4594" y="28595"/>
                    <a:pt x="5015" y="30309"/>
                    <a:pt x="5435" y="31991"/>
                  </a:cubicBezTo>
                  <a:cubicBezTo>
                    <a:pt x="5503" y="32287"/>
                    <a:pt x="5604" y="32407"/>
                    <a:pt x="5792" y="32407"/>
                  </a:cubicBezTo>
                  <a:cubicBezTo>
                    <a:pt x="5872" y="32407"/>
                    <a:pt x="5967" y="32385"/>
                    <a:pt x="6082" y="32347"/>
                  </a:cubicBezTo>
                  <a:cubicBezTo>
                    <a:pt x="6470" y="32218"/>
                    <a:pt x="6858" y="32121"/>
                    <a:pt x="7279" y="32056"/>
                  </a:cubicBezTo>
                  <a:cubicBezTo>
                    <a:pt x="7635" y="32023"/>
                    <a:pt x="7926" y="31765"/>
                    <a:pt x="7990" y="31409"/>
                  </a:cubicBezTo>
                  <a:cubicBezTo>
                    <a:pt x="8150" y="30823"/>
                    <a:pt x="8859" y="30412"/>
                    <a:pt x="9520" y="30412"/>
                  </a:cubicBezTo>
                  <a:cubicBezTo>
                    <a:pt x="9661" y="30412"/>
                    <a:pt x="9800" y="30431"/>
                    <a:pt x="9931" y="30471"/>
                  </a:cubicBezTo>
                  <a:cubicBezTo>
                    <a:pt x="10708" y="30730"/>
                    <a:pt x="11160" y="31538"/>
                    <a:pt x="10999" y="32347"/>
                  </a:cubicBezTo>
                  <a:cubicBezTo>
                    <a:pt x="10869" y="32962"/>
                    <a:pt x="10384" y="33447"/>
                    <a:pt x="9770" y="33544"/>
                  </a:cubicBezTo>
                  <a:cubicBezTo>
                    <a:pt x="9684" y="33557"/>
                    <a:pt x="9599" y="33564"/>
                    <a:pt x="9514" y="33564"/>
                  </a:cubicBezTo>
                  <a:cubicBezTo>
                    <a:pt x="8989" y="33564"/>
                    <a:pt x="8491" y="33310"/>
                    <a:pt x="8185" y="32864"/>
                  </a:cubicBezTo>
                  <a:cubicBezTo>
                    <a:pt x="8077" y="32702"/>
                    <a:pt x="7968" y="32518"/>
                    <a:pt x="7747" y="32518"/>
                  </a:cubicBezTo>
                  <a:cubicBezTo>
                    <a:pt x="7704" y="32518"/>
                    <a:pt x="7656" y="32525"/>
                    <a:pt x="7602" y="32541"/>
                  </a:cubicBezTo>
                  <a:cubicBezTo>
                    <a:pt x="7085" y="32670"/>
                    <a:pt x="6600" y="32800"/>
                    <a:pt x="6082" y="32897"/>
                  </a:cubicBezTo>
                  <a:cubicBezTo>
                    <a:pt x="5791" y="32962"/>
                    <a:pt x="5726" y="33091"/>
                    <a:pt x="5791" y="33382"/>
                  </a:cubicBezTo>
                  <a:cubicBezTo>
                    <a:pt x="6050" y="34320"/>
                    <a:pt x="6276" y="35290"/>
                    <a:pt x="6503" y="36229"/>
                  </a:cubicBezTo>
                  <a:lnTo>
                    <a:pt x="6470" y="36229"/>
                  </a:lnTo>
                  <a:cubicBezTo>
                    <a:pt x="6697" y="37167"/>
                    <a:pt x="6988" y="38105"/>
                    <a:pt x="7149" y="39075"/>
                  </a:cubicBezTo>
                  <a:cubicBezTo>
                    <a:pt x="7176" y="39340"/>
                    <a:pt x="7398" y="39562"/>
                    <a:pt x="7656" y="39562"/>
                  </a:cubicBezTo>
                  <a:cubicBezTo>
                    <a:pt x="7712" y="39562"/>
                    <a:pt x="7770" y="39551"/>
                    <a:pt x="7829" y="39528"/>
                  </a:cubicBezTo>
                  <a:cubicBezTo>
                    <a:pt x="8249" y="39463"/>
                    <a:pt x="8670" y="39334"/>
                    <a:pt x="9090" y="39269"/>
                  </a:cubicBezTo>
                  <a:cubicBezTo>
                    <a:pt x="9414" y="39237"/>
                    <a:pt x="9640" y="38978"/>
                    <a:pt x="9673" y="38687"/>
                  </a:cubicBezTo>
                  <a:cubicBezTo>
                    <a:pt x="9779" y="37757"/>
                    <a:pt x="10490" y="37315"/>
                    <a:pt x="11204" y="37315"/>
                  </a:cubicBezTo>
                  <a:cubicBezTo>
                    <a:pt x="12006" y="37315"/>
                    <a:pt x="12812" y="37870"/>
                    <a:pt x="12778" y="38913"/>
                  </a:cubicBezTo>
                  <a:cubicBezTo>
                    <a:pt x="12745" y="39657"/>
                    <a:pt x="12293" y="40304"/>
                    <a:pt x="11646" y="40595"/>
                  </a:cubicBezTo>
                  <a:cubicBezTo>
                    <a:pt x="11513" y="40630"/>
                    <a:pt x="11377" y="40647"/>
                    <a:pt x="11242" y="40647"/>
                  </a:cubicBezTo>
                  <a:cubicBezTo>
                    <a:pt x="10751" y="40647"/>
                    <a:pt x="10268" y="40426"/>
                    <a:pt x="9964" y="40045"/>
                  </a:cubicBezTo>
                  <a:cubicBezTo>
                    <a:pt x="9868" y="39878"/>
                    <a:pt x="9702" y="39782"/>
                    <a:pt x="9530" y="39782"/>
                  </a:cubicBezTo>
                  <a:cubicBezTo>
                    <a:pt x="9470" y="39782"/>
                    <a:pt x="9408" y="39794"/>
                    <a:pt x="9349" y="39819"/>
                  </a:cubicBezTo>
                  <a:cubicBezTo>
                    <a:pt x="8927" y="39960"/>
                    <a:pt x="8479" y="40052"/>
                    <a:pt x="8008" y="40052"/>
                  </a:cubicBezTo>
                  <a:cubicBezTo>
                    <a:pt x="7938" y="40052"/>
                    <a:pt x="7867" y="40050"/>
                    <a:pt x="7796" y="40045"/>
                  </a:cubicBezTo>
                  <a:cubicBezTo>
                    <a:pt x="7775" y="40043"/>
                    <a:pt x="7754" y="40041"/>
                    <a:pt x="7734" y="40041"/>
                  </a:cubicBezTo>
                  <a:cubicBezTo>
                    <a:pt x="7523" y="40041"/>
                    <a:pt x="7449" y="40199"/>
                    <a:pt x="7538" y="40466"/>
                  </a:cubicBezTo>
                  <a:cubicBezTo>
                    <a:pt x="7990" y="42342"/>
                    <a:pt x="8476" y="44218"/>
                    <a:pt x="8929" y="46094"/>
                  </a:cubicBezTo>
                  <a:cubicBezTo>
                    <a:pt x="8998" y="46303"/>
                    <a:pt x="9084" y="46395"/>
                    <a:pt x="9234" y="46395"/>
                  </a:cubicBezTo>
                  <a:cubicBezTo>
                    <a:pt x="9294" y="46395"/>
                    <a:pt x="9363" y="46381"/>
                    <a:pt x="9446" y="46353"/>
                  </a:cubicBezTo>
                  <a:cubicBezTo>
                    <a:pt x="9931" y="46224"/>
                    <a:pt x="10449" y="46094"/>
                    <a:pt x="10966" y="45965"/>
                  </a:cubicBezTo>
                  <a:cubicBezTo>
                    <a:pt x="11193" y="45965"/>
                    <a:pt x="11387" y="45738"/>
                    <a:pt x="11419" y="45512"/>
                  </a:cubicBezTo>
                  <a:cubicBezTo>
                    <a:pt x="11581" y="44736"/>
                    <a:pt x="12260" y="44186"/>
                    <a:pt x="13069" y="44153"/>
                  </a:cubicBezTo>
                  <a:cubicBezTo>
                    <a:pt x="13748" y="44186"/>
                    <a:pt x="14363" y="44639"/>
                    <a:pt x="14557" y="45318"/>
                  </a:cubicBezTo>
                  <a:cubicBezTo>
                    <a:pt x="14719" y="45932"/>
                    <a:pt x="14557" y="46612"/>
                    <a:pt x="14072" y="47065"/>
                  </a:cubicBezTo>
                  <a:cubicBezTo>
                    <a:pt x="13758" y="47308"/>
                    <a:pt x="13388" y="47430"/>
                    <a:pt x="13018" y="47430"/>
                  </a:cubicBezTo>
                  <a:cubicBezTo>
                    <a:pt x="12700" y="47430"/>
                    <a:pt x="12382" y="47341"/>
                    <a:pt x="12099" y="47162"/>
                  </a:cubicBezTo>
                  <a:cubicBezTo>
                    <a:pt x="11581" y="46968"/>
                    <a:pt x="11031" y="46806"/>
                    <a:pt x="10481" y="46741"/>
                  </a:cubicBezTo>
                  <a:lnTo>
                    <a:pt x="10352" y="46741"/>
                  </a:lnTo>
                  <a:cubicBezTo>
                    <a:pt x="9252" y="46773"/>
                    <a:pt x="9155" y="46935"/>
                    <a:pt x="9414" y="47970"/>
                  </a:cubicBezTo>
                  <a:cubicBezTo>
                    <a:pt x="9446" y="48100"/>
                    <a:pt x="9478" y="48261"/>
                    <a:pt x="9511" y="48391"/>
                  </a:cubicBezTo>
                  <a:cubicBezTo>
                    <a:pt x="9834" y="49749"/>
                    <a:pt x="10125" y="51108"/>
                    <a:pt x="10449" y="52466"/>
                  </a:cubicBezTo>
                  <a:cubicBezTo>
                    <a:pt x="10509" y="52678"/>
                    <a:pt x="10513" y="52890"/>
                    <a:pt x="10805" y="52890"/>
                  </a:cubicBezTo>
                  <a:cubicBezTo>
                    <a:pt x="10825" y="52890"/>
                    <a:pt x="10846" y="52889"/>
                    <a:pt x="10869" y="52887"/>
                  </a:cubicBezTo>
                  <a:cubicBezTo>
                    <a:pt x="11484" y="52822"/>
                    <a:pt x="12099" y="52693"/>
                    <a:pt x="12681" y="52531"/>
                  </a:cubicBezTo>
                  <a:cubicBezTo>
                    <a:pt x="12907" y="52466"/>
                    <a:pt x="12972" y="52337"/>
                    <a:pt x="13004" y="52143"/>
                  </a:cubicBezTo>
                  <a:cubicBezTo>
                    <a:pt x="13069" y="51431"/>
                    <a:pt x="13651" y="50849"/>
                    <a:pt x="14363" y="50784"/>
                  </a:cubicBezTo>
                  <a:cubicBezTo>
                    <a:pt x="14420" y="50778"/>
                    <a:pt x="14477" y="50775"/>
                    <a:pt x="14533" y="50775"/>
                  </a:cubicBezTo>
                  <a:cubicBezTo>
                    <a:pt x="15084" y="50775"/>
                    <a:pt x="15593" y="51056"/>
                    <a:pt x="15915" y="51496"/>
                  </a:cubicBezTo>
                  <a:cubicBezTo>
                    <a:pt x="16336" y="52111"/>
                    <a:pt x="16368" y="52952"/>
                    <a:pt x="15948" y="53566"/>
                  </a:cubicBezTo>
                  <a:cubicBezTo>
                    <a:pt x="15627" y="54031"/>
                    <a:pt x="15123" y="54266"/>
                    <a:pt x="14622" y="54266"/>
                  </a:cubicBezTo>
                  <a:cubicBezTo>
                    <a:pt x="14113" y="54266"/>
                    <a:pt x="13605" y="54023"/>
                    <a:pt x="13295" y="53534"/>
                  </a:cubicBezTo>
                  <a:cubicBezTo>
                    <a:pt x="13188" y="53373"/>
                    <a:pt x="13125" y="53146"/>
                    <a:pt x="12923" y="53146"/>
                  </a:cubicBezTo>
                  <a:cubicBezTo>
                    <a:pt x="12881" y="53146"/>
                    <a:pt x="12833" y="53156"/>
                    <a:pt x="12778" y="53178"/>
                  </a:cubicBezTo>
                  <a:cubicBezTo>
                    <a:pt x="12320" y="53313"/>
                    <a:pt x="11839" y="53380"/>
                    <a:pt x="11373" y="53380"/>
                  </a:cubicBezTo>
                  <a:cubicBezTo>
                    <a:pt x="11280" y="53380"/>
                    <a:pt x="11187" y="53378"/>
                    <a:pt x="11096" y="53372"/>
                  </a:cubicBezTo>
                  <a:cubicBezTo>
                    <a:pt x="10643" y="53372"/>
                    <a:pt x="10675" y="53534"/>
                    <a:pt x="10772" y="53825"/>
                  </a:cubicBezTo>
                  <a:cubicBezTo>
                    <a:pt x="11193" y="55378"/>
                    <a:pt x="11549" y="56930"/>
                    <a:pt x="11937" y="58483"/>
                  </a:cubicBezTo>
                  <a:cubicBezTo>
                    <a:pt x="12066" y="58806"/>
                    <a:pt x="12034" y="59195"/>
                    <a:pt x="12228" y="59389"/>
                  </a:cubicBezTo>
                  <a:cubicBezTo>
                    <a:pt x="12301" y="59462"/>
                    <a:pt x="12379" y="59488"/>
                    <a:pt x="12461" y="59488"/>
                  </a:cubicBezTo>
                  <a:cubicBezTo>
                    <a:pt x="12669" y="59488"/>
                    <a:pt x="12901" y="59315"/>
                    <a:pt x="13134" y="59292"/>
                  </a:cubicBezTo>
                  <a:cubicBezTo>
                    <a:pt x="13295" y="59292"/>
                    <a:pt x="13489" y="59259"/>
                    <a:pt x="13651" y="59259"/>
                  </a:cubicBezTo>
                  <a:cubicBezTo>
                    <a:pt x="13691" y="59266"/>
                    <a:pt x="13731" y="59269"/>
                    <a:pt x="13770" y="59269"/>
                  </a:cubicBezTo>
                  <a:cubicBezTo>
                    <a:pt x="14110" y="59269"/>
                    <a:pt x="14402" y="59025"/>
                    <a:pt x="14460" y="58677"/>
                  </a:cubicBezTo>
                  <a:cubicBezTo>
                    <a:pt x="14622" y="58386"/>
                    <a:pt x="14880" y="58127"/>
                    <a:pt x="15204" y="58030"/>
                  </a:cubicBezTo>
                  <a:cubicBezTo>
                    <a:pt x="15477" y="57855"/>
                    <a:pt x="15777" y="57772"/>
                    <a:pt x="16071" y="57772"/>
                  </a:cubicBezTo>
                  <a:cubicBezTo>
                    <a:pt x="16646" y="57772"/>
                    <a:pt x="17201" y="58088"/>
                    <a:pt x="17500" y="58645"/>
                  </a:cubicBezTo>
                  <a:cubicBezTo>
                    <a:pt x="17889" y="59421"/>
                    <a:pt x="17597" y="60359"/>
                    <a:pt x="16886" y="60844"/>
                  </a:cubicBezTo>
                  <a:cubicBezTo>
                    <a:pt x="16556" y="61047"/>
                    <a:pt x="16171" y="61151"/>
                    <a:pt x="15806" y="61151"/>
                  </a:cubicBezTo>
                  <a:cubicBezTo>
                    <a:pt x="15240" y="61151"/>
                    <a:pt x="14721" y="60902"/>
                    <a:pt x="14525" y="60391"/>
                  </a:cubicBezTo>
                  <a:cubicBezTo>
                    <a:pt x="14356" y="59961"/>
                    <a:pt x="14133" y="59855"/>
                    <a:pt x="13882" y="59855"/>
                  </a:cubicBezTo>
                  <a:cubicBezTo>
                    <a:pt x="13698" y="59855"/>
                    <a:pt x="13500" y="59911"/>
                    <a:pt x="13295" y="59939"/>
                  </a:cubicBezTo>
                  <a:cubicBezTo>
                    <a:pt x="13134" y="59939"/>
                    <a:pt x="12972" y="60036"/>
                    <a:pt x="12810" y="60036"/>
                  </a:cubicBezTo>
                  <a:cubicBezTo>
                    <a:pt x="12454" y="60068"/>
                    <a:pt x="12422" y="60262"/>
                    <a:pt x="12519" y="60585"/>
                  </a:cubicBezTo>
                  <a:cubicBezTo>
                    <a:pt x="12810" y="61750"/>
                    <a:pt x="13101" y="62947"/>
                    <a:pt x="13360" y="64111"/>
                  </a:cubicBezTo>
                  <a:lnTo>
                    <a:pt x="53890" y="53954"/>
                  </a:lnTo>
                  <a:cubicBezTo>
                    <a:pt x="53567" y="52564"/>
                    <a:pt x="53179" y="51205"/>
                    <a:pt x="52823" y="49814"/>
                  </a:cubicBezTo>
                  <a:cubicBezTo>
                    <a:pt x="50332" y="40272"/>
                    <a:pt x="48036" y="30665"/>
                    <a:pt x="45480" y="21155"/>
                  </a:cubicBezTo>
                  <a:cubicBezTo>
                    <a:pt x="44154" y="16335"/>
                    <a:pt x="42957" y="11483"/>
                    <a:pt x="41728" y="6664"/>
                  </a:cubicBezTo>
                  <a:cubicBezTo>
                    <a:pt x="41696" y="6534"/>
                    <a:pt x="41663" y="6405"/>
                    <a:pt x="41631" y="6276"/>
                  </a:cubicBezTo>
                  <a:cubicBezTo>
                    <a:pt x="41113" y="4238"/>
                    <a:pt x="40564" y="2168"/>
                    <a:pt x="40111" y="97"/>
                  </a:cubicBezTo>
                  <a:lnTo>
                    <a:pt x="40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47" name="Google Shape;3647;p59"/>
          <p:cNvSpPr txBox="1">
            <a:spLocks noGrp="1"/>
          </p:cNvSpPr>
          <p:nvPr>
            <p:ph type="subTitle" idx="3"/>
          </p:nvPr>
        </p:nvSpPr>
        <p:spPr>
          <a:xfrm>
            <a:off x="839999" y="1817740"/>
            <a:ext cx="1709551" cy="402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Tác giả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48" name="Google Shape;3648;p59"/>
          <p:cNvSpPr txBox="1">
            <a:spLocks noGrp="1"/>
          </p:cNvSpPr>
          <p:nvPr>
            <p:ph type="title"/>
          </p:nvPr>
        </p:nvSpPr>
        <p:spPr>
          <a:xfrm>
            <a:off x="710400" y="128497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PHIẾU ĐỌC HIỂU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49" name="Google Shape;3649;p59"/>
          <p:cNvSpPr/>
          <p:nvPr/>
        </p:nvSpPr>
        <p:spPr>
          <a:xfrm>
            <a:off x="1397764" y="1402913"/>
            <a:ext cx="312823" cy="292472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0" name="Google Shape;3650;p59"/>
          <p:cNvSpPr/>
          <p:nvPr/>
        </p:nvSpPr>
        <p:spPr>
          <a:xfrm>
            <a:off x="3429107" y="1433475"/>
            <a:ext cx="234151" cy="226802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1" name="Google Shape;3651;p59"/>
          <p:cNvSpPr/>
          <p:nvPr/>
        </p:nvSpPr>
        <p:spPr>
          <a:xfrm>
            <a:off x="5366822" y="1397645"/>
            <a:ext cx="312849" cy="303789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2" name="Google Shape;3652;p59"/>
          <p:cNvSpPr/>
          <p:nvPr/>
        </p:nvSpPr>
        <p:spPr>
          <a:xfrm>
            <a:off x="7375301" y="1428360"/>
            <a:ext cx="234157" cy="237792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4" name="Google Shape;3654;p59"/>
          <p:cNvSpPr txBox="1">
            <a:spLocks noGrp="1"/>
          </p:cNvSpPr>
          <p:nvPr>
            <p:ph type="subTitle" idx="4"/>
          </p:nvPr>
        </p:nvSpPr>
        <p:spPr>
          <a:xfrm>
            <a:off x="4708547" y="1817740"/>
            <a:ext cx="1707883" cy="402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PTBĐ chính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6" name="Google Shape;3656;p59"/>
          <p:cNvSpPr txBox="1">
            <a:spLocks noGrp="1"/>
          </p:cNvSpPr>
          <p:nvPr>
            <p:ph type="subTitle" idx="6"/>
          </p:nvPr>
        </p:nvSpPr>
        <p:spPr>
          <a:xfrm>
            <a:off x="2775693" y="1817740"/>
            <a:ext cx="1709551" cy="402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Thể loại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8" name="Google Shape;3658;p59"/>
          <p:cNvSpPr txBox="1">
            <a:spLocks noGrp="1"/>
          </p:cNvSpPr>
          <p:nvPr>
            <p:ph type="subTitle" idx="8"/>
          </p:nvPr>
        </p:nvSpPr>
        <p:spPr>
          <a:xfrm>
            <a:off x="6643231" y="1817740"/>
            <a:ext cx="1707883" cy="402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Bố cục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9" name="Google Shape;3659;p59"/>
          <p:cNvSpPr txBox="1">
            <a:spLocks noGrp="1"/>
          </p:cNvSpPr>
          <p:nvPr>
            <p:ph type="subTitle" idx="9"/>
          </p:nvPr>
        </p:nvSpPr>
        <p:spPr>
          <a:xfrm>
            <a:off x="289931" y="869251"/>
            <a:ext cx="8274205" cy="770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7" grpId="0" build="p"/>
      <p:bldP spid="3648" grpId="0"/>
      <p:bldP spid="3649" grpId="0" animBg="1"/>
      <p:bldP spid="3650" grpId="0" animBg="1"/>
      <p:bldP spid="3651" grpId="0" animBg="1"/>
      <p:bldP spid="3652" grpId="0" animBg="1"/>
      <p:bldP spid="3654" grpId="0" build="p"/>
      <p:bldP spid="3656" grpId="0" build="p"/>
      <p:bldP spid="3658" grpId="0" build="p"/>
      <p:bldP spid="3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E320767-8010-486C-A692-D582C461C2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41756" y="456193"/>
            <a:ext cx="6170342" cy="1157288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(1940)</a:t>
            </a:r>
          </a:p>
        </p:txBody>
      </p:sp>
      <p:pic>
        <p:nvPicPr>
          <p:cNvPr id="1026" name="Picture 2" descr="Trang thơ Vũ Quần Phương - Vũ Ngọc Chúc, Ngọc Vũ, Phương Viết (200 bài thơ,  9 bài dịch)">
            <a:extLst>
              <a:ext uri="{FF2B5EF4-FFF2-40B4-BE49-F238E27FC236}">
                <a16:creationId xmlns:a16="http://schemas.microsoft.com/office/drawing/2014/main" id="{92E51D2B-1B3D-437A-B436-21502FF3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8750" l="1887" r="96384">
                        <a14:foregroundMark x1="36478" y1="7500" x2="53302" y2="6500"/>
                        <a14:foregroundMark x1="6447" y1="77375" x2="84434" y2="98750"/>
                        <a14:foregroundMark x1="91509" y1="85375" x2="45440" y2="93125"/>
                        <a14:foregroundMark x1="18396" y1="58250" x2="1887" y2="85875"/>
                        <a14:foregroundMark x1="5660" y1="83000" x2="5503" y2="97750"/>
                        <a14:foregroundMark x1="58491" y1="65125" x2="96384" y2="8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8" y="756863"/>
            <a:ext cx="3549682" cy="44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3">
            <a:extLst>
              <a:ext uri="{FF2B5EF4-FFF2-40B4-BE49-F238E27FC236}">
                <a16:creationId xmlns:a16="http://schemas.microsoft.com/office/drawing/2014/main" id="{57FA63A0-6D60-4DCD-8C9C-9FF189AD6B04}"/>
              </a:ext>
            </a:extLst>
          </p:cNvPr>
          <p:cNvSpPr txBox="1">
            <a:spLocks/>
          </p:cNvSpPr>
          <p:nvPr/>
        </p:nvSpPr>
        <p:spPr>
          <a:xfrm>
            <a:off x="3018263" y="1686543"/>
            <a:ext cx="5404626" cy="216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Vầng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122022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E320767-8010-486C-A692-D582C461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275070"/>
            <a:ext cx="8519531" cy="717900"/>
          </a:xfrm>
        </p:spPr>
        <p:txBody>
          <a:bodyPr/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1E3EB17-84D5-4423-A385-EC9A17A0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8" b="94670" l="1064" r="92730">
                        <a14:foregroundMark x1="39007" y1="44380" x2="43085" y2="45075"/>
                        <a14:foregroundMark x1="42199" y1="31170" x2="42730" y2="32561"/>
                        <a14:foregroundMark x1="43972" y1="35226" x2="43972" y2="35226"/>
                        <a14:foregroundMark x1="46454" y1="3708" x2="50887" y2="10081"/>
                        <a14:foregroundMark x1="26950" y1="19467" x2="26950" y2="19467"/>
                        <a14:foregroundMark x1="29610" y1="22364" x2="29610" y2="22364"/>
                        <a14:foregroundMark x1="25709" y1="63847" x2="22872" y2="82271"/>
                        <a14:foregroundMark x1="1064" y1="73465" x2="48050" y2="77520"/>
                        <a14:foregroundMark x1="68440" y1="88876" x2="81206" y2="94670"/>
                        <a14:foregroundMark x1="92730" y1="78216" x2="92730" y2="78216"/>
                        <a14:foregroundMark x1="44681" y1="34878" x2="42908" y2="36037"/>
                        <a14:foregroundMark x1="22518" y1="41599" x2="20390" y2="44612"/>
                        <a14:foregroundMark x1="23759" y1="29664" x2="31383" y2="29780"/>
                        <a14:foregroundMark x1="21454" y1="28853" x2="29965" y2="28158"/>
                        <a14:foregroundMark x1="18617" y1="29316" x2="18617" y2="29316"/>
                        <a14:foregroundMark x1="23759" y1="28621" x2="25532" y2="28042"/>
                        <a14:foregroundMark x1="27482" y1="26883" x2="29255" y2="27694"/>
                        <a14:foregroundMark x1="15957" y1="28737" x2="22163" y2="28505"/>
                        <a14:foregroundMark x1="63652" y1="38007" x2="63652" y2="38007"/>
                        <a14:foregroundMark x1="66844" y1="39166" x2="66844" y2="39166"/>
                        <a14:foregroundMark x1="65248" y1="38702" x2="60461" y2="3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224"/>
            <a:ext cx="3665034" cy="46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4046C-68F0-4EFB-8014-1521516AF60B}"/>
              </a:ext>
            </a:extLst>
          </p:cNvPr>
          <p:cNvSpPr/>
          <p:nvPr/>
        </p:nvSpPr>
        <p:spPr>
          <a:xfrm>
            <a:off x="2906751" y="992970"/>
            <a:ext cx="5902712" cy="304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PTBĐ: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62325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p52"/>
          <p:cNvSpPr/>
          <p:nvPr/>
        </p:nvSpPr>
        <p:spPr>
          <a:xfrm>
            <a:off x="1324983" y="1948096"/>
            <a:ext cx="854700" cy="85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99" name="Google Shape;3499;p52"/>
          <p:cNvSpPr/>
          <p:nvPr/>
        </p:nvSpPr>
        <p:spPr>
          <a:xfrm>
            <a:off x="4039588" y="1948096"/>
            <a:ext cx="854700" cy="85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0" name="Google Shape;3500;p52"/>
          <p:cNvSpPr/>
          <p:nvPr/>
        </p:nvSpPr>
        <p:spPr>
          <a:xfrm>
            <a:off x="6839163" y="1948096"/>
            <a:ext cx="854700" cy="85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1" name="Google Shape;3501;p52"/>
          <p:cNvSpPr txBox="1">
            <a:spLocks noGrp="1"/>
          </p:cNvSpPr>
          <p:nvPr>
            <p:ph type="title"/>
          </p:nvPr>
        </p:nvSpPr>
        <p:spPr>
          <a:xfrm>
            <a:off x="636059" y="1268047"/>
            <a:ext cx="77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Bố cục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2" name="Google Shape;3502;p52"/>
          <p:cNvSpPr txBox="1">
            <a:spLocks noGrp="1"/>
          </p:cNvSpPr>
          <p:nvPr>
            <p:ph type="subTitle" idx="1"/>
          </p:nvPr>
        </p:nvSpPr>
        <p:spPr>
          <a:xfrm>
            <a:off x="636063" y="3341146"/>
            <a:ext cx="21876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Cảm nhận khái quát về bài thơ.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3" name="Google Shape;3503;p52"/>
          <p:cNvSpPr txBox="1">
            <a:spLocks noGrp="1"/>
          </p:cNvSpPr>
          <p:nvPr>
            <p:ph type="subTitle" idx="2"/>
          </p:nvPr>
        </p:nvSpPr>
        <p:spPr>
          <a:xfrm>
            <a:off x="6173763" y="3341146"/>
            <a:ext cx="21855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Mạch cảm xúc của bài thơ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4" name="Google Shape;3504;p52"/>
          <p:cNvSpPr txBox="1">
            <a:spLocks noGrp="1"/>
          </p:cNvSpPr>
          <p:nvPr>
            <p:ph type="subTitle" idx="3"/>
          </p:nvPr>
        </p:nvSpPr>
        <p:spPr>
          <a:xfrm>
            <a:off x="636064" y="2925297"/>
            <a:ext cx="218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Phần 1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5" name="Google Shape;3505;p52"/>
          <p:cNvSpPr txBox="1">
            <a:spLocks noGrp="1"/>
          </p:cNvSpPr>
          <p:nvPr>
            <p:ph type="subTitle" idx="4"/>
          </p:nvPr>
        </p:nvSpPr>
        <p:spPr>
          <a:xfrm>
            <a:off x="6173759" y="2925297"/>
            <a:ext cx="218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Phần 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6" name="Google Shape;3506;p52"/>
          <p:cNvSpPr txBox="1">
            <a:spLocks noGrp="1"/>
          </p:cNvSpPr>
          <p:nvPr>
            <p:ph type="subTitle" idx="5"/>
          </p:nvPr>
        </p:nvSpPr>
        <p:spPr>
          <a:xfrm>
            <a:off x="3397489" y="3341146"/>
            <a:ext cx="21876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Đặc sắc về âm điệu của bài thơ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7" name="Google Shape;3507;p52"/>
          <p:cNvSpPr txBox="1">
            <a:spLocks noGrp="1"/>
          </p:cNvSpPr>
          <p:nvPr>
            <p:ph type="subTitle" idx="6"/>
          </p:nvPr>
        </p:nvSpPr>
        <p:spPr>
          <a:xfrm>
            <a:off x="3397488" y="2925297"/>
            <a:ext cx="218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Phần 2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522" name="Google Shape;3522;p52"/>
          <p:cNvCxnSpPr/>
          <p:nvPr/>
        </p:nvCxnSpPr>
        <p:spPr>
          <a:xfrm>
            <a:off x="2157213" y="2375446"/>
            <a:ext cx="18825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3" name="Google Shape;3523;p52"/>
          <p:cNvCxnSpPr/>
          <p:nvPr/>
        </p:nvCxnSpPr>
        <p:spPr>
          <a:xfrm>
            <a:off x="4894288" y="2375446"/>
            <a:ext cx="1944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4" name="Picture 2" descr="Note book ">
            <a:extLst>
              <a:ext uri="{FF2B5EF4-FFF2-40B4-BE49-F238E27FC236}">
                <a16:creationId xmlns:a16="http://schemas.microsoft.com/office/drawing/2014/main" id="{7946E729-C203-4BAB-A2B1-C26B984A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88" y="1968978"/>
            <a:ext cx="854700" cy="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ok ">
            <a:extLst>
              <a:ext uri="{FF2B5EF4-FFF2-40B4-BE49-F238E27FC236}">
                <a16:creationId xmlns:a16="http://schemas.microsoft.com/office/drawing/2014/main" id="{0CF7E971-0CB2-49AC-A7F7-308A1882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48" y="1948096"/>
            <a:ext cx="854700" cy="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tebook ">
            <a:extLst>
              <a:ext uri="{FF2B5EF4-FFF2-40B4-BE49-F238E27FC236}">
                <a16:creationId xmlns:a16="http://schemas.microsoft.com/office/drawing/2014/main" id="{FF212DAD-F478-4E7A-A396-997554DD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86" y="1882649"/>
            <a:ext cx="854700" cy="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FDDC02DB-C42F-4731-BDFC-AFD3E58CF952}"/>
              </a:ext>
            </a:extLst>
          </p:cNvPr>
          <p:cNvSpPr txBox="1">
            <a:spLocks/>
          </p:cNvSpPr>
          <p:nvPr/>
        </p:nvSpPr>
        <p:spPr>
          <a:xfrm>
            <a:off x="446049" y="275070"/>
            <a:ext cx="8519531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l"/>
              <a:buNone/>
              <a:defRPr sz="28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</a:rPr>
              <a:t>2. Văn bản “Bài thơ Đường núi của Nguyễn Đình Thi”.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8" grpId="0" animBg="1"/>
      <p:bldP spid="3499" grpId="0" animBg="1"/>
      <p:bldP spid="3500" grpId="0" animBg="1"/>
      <p:bldP spid="3501" grpId="0"/>
      <p:bldP spid="3502" grpId="0" build="p"/>
      <p:bldP spid="3503" grpId="0" build="p"/>
      <p:bldP spid="3504" grpId="0" build="p"/>
      <p:bldP spid="3505" grpId="0" build="p"/>
      <p:bldP spid="3506" grpId="0" build="p"/>
      <p:bldP spid="3507" grpId="0" build="p"/>
      <p:bldP spid="17" grpId="0"/>
    </p:bldLst>
  </p:timing>
</p:sld>
</file>

<file path=ppt/theme/theme1.xml><?xml version="1.0" encoding="utf-8"?>
<a:theme xmlns:a="http://schemas.openxmlformats.org/drawingml/2006/main" name="Reading Comprehension Worksheets by Slidesgo">
  <a:themeElements>
    <a:clrScheme name="Simple Light">
      <a:dk1>
        <a:srgbClr val="0A2246"/>
      </a:dk1>
      <a:lt1>
        <a:srgbClr val="FFFFFF"/>
      </a:lt1>
      <a:dk2>
        <a:srgbClr val="B9CCEA"/>
      </a:dk2>
      <a:lt2>
        <a:srgbClr val="FDB724"/>
      </a:lt2>
      <a:accent1>
        <a:srgbClr val="34A299"/>
      </a:accent1>
      <a:accent2>
        <a:srgbClr val="404AA9"/>
      </a:accent2>
      <a:accent3>
        <a:srgbClr val="99D0CC"/>
      </a:accent3>
      <a:accent4>
        <a:srgbClr val="F16F67"/>
      </a:accent4>
      <a:accent5>
        <a:srgbClr val="404AA9"/>
      </a:accent5>
      <a:accent6>
        <a:srgbClr val="B9CCEA"/>
      </a:accent6>
      <a:hlink>
        <a:srgbClr val="F16F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1045</Words>
  <Application>Microsoft Office PowerPoint</Application>
  <PresentationFormat>On-screen Show (16:9)</PresentationFormat>
  <Paragraphs>112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Open Sans</vt:lpstr>
      <vt:lpstr>#9Slide04 SFU Belle</vt:lpstr>
      <vt:lpstr>Cambria</vt:lpstr>
      <vt:lpstr>Arial</vt:lpstr>
      <vt:lpstr>DM Serif Text</vt:lpstr>
      <vt:lpstr>#9Slide04 SFU Fenice</vt:lpstr>
      <vt:lpstr>Candal</vt:lpstr>
      <vt:lpstr>Reading Comprehension Worksheets by Slidesgo</vt:lpstr>
      <vt:lpstr>CÙNG CẢM NHẬN</vt:lpstr>
      <vt:lpstr>Đường núi  (Nguyễn Đình Thi)</vt:lpstr>
      <vt:lpstr>PowerPoint Presentation</vt:lpstr>
      <vt:lpstr>01</vt:lpstr>
      <vt:lpstr>TÌM HIỂU CHUNG</vt:lpstr>
      <vt:lpstr>PHIẾU ĐỌC HIỂU</vt:lpstr>
      <vt:lpstr>1. Tác giả Vũ Quần Phương (1940)</vt:lpstr>
      <vt:lpstr>2. Văn bản “Bài thơ Đường núi của Nguyễn Đình Thi”.</vt:lpstr>
      <vt:lpstr>Bố cục</vt:lpstr>
      <vt:lpstr>ĐỌC HIỂU CHI TIẾT VĂN BẢN</vt:lpstr>
      <vt:lpstr>Em hãy trả lời nhanh những câu hỏi sau đây trước khi đi tìm hiểu chi tiết văn bản.</vt:lpstr>
      <vt:lpstr>1. Cảm nhận khái quát về bài thơ</vt:lpstr>
      <vt:lpstr>1. Cảm nhận khái quát về bài thơ</vt:lpstr>
      <vt:lpstr>1. Cảm nhận khái quát về bài thơ</vt:lpstr>
      <vt:lpstr>2. Đặc sắc về âm điệu của bài thơ.</vt:lpstr>
      <vt:lpstr>2. Đặc sắc về âm điệu của bài thơ.</vt:lpstr>
      <vt:lpstr>2. Đặc sắc về âm điệu của bài thơ.</vt:lpstr>
      <vt:lpstr>3. Mạch cảm xúc của bài thơ </vt:lpstr>
      <vt:lpstr>3. Mạch cảm xúc của bài thơ </vt:lpstr>
      <vt:lpstr>III. TỔNG KẾT</vt:lpstr>
      <vt:lpstr>1. Nghệ thuật</vt:lpstr>
      <vt:lpstr>2. Nội 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CÙNG CẢM NHẬN</dc:title>
  <cp:lastModifiedBy>Dương Uyên</cp:lastModifiedBy>
  <cp:revision>8</cp:revision>
  <dcterms:modified xsi:type="dcterms:W3CDTF">2022-07-19T16:36:24Z</dcterms:modified>
</cp:coreProperties>
</file>