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7"/>
  </p:notesMasterIdLst>
  <p:sldIdLst>
    <p:sldId id="256" r:id="rId2"/>
    <p:sldId id="261" r:id="rId3"/>
    <p:sldId id="308" r:id="rId4"/>
    <p:sldId id="309" r:id="rId5"/>
    <p:sldId id="287" r:id="rId6"/>
    <p:sldId id="283" r:id="rId7"/>
    <p:sldId id="305" r:id="rId8"/>
    <p:sldId id="310" r:id="rId9"/>
    <p:sldId id="312" r:id="rId10"/>
    <p:sldId id="293" r:id="rId11"/>
    <p:sldId id="304" r:id="rId12"/>
    <p:sldId id="303" r:id="rId13"/>
    <p:sldId id="294" r:id="rId14"/>
    <p:sldId id="295" r:id="rId15"/>
    <p:sldId id="296" r:id="rId16"/>
    <p:sldId id="297" r:id="rId17"/>
    <p:sldId id="298" r:id="rId18"/>
    <p:sldId id="301" r:id="rId19"/>
    <p:sldId id="302" r:id="rId20"/>
    <p:sldId id="306" r:id="rId21"/>
    <p:sldId id="307" r:id="rId22"/>
    <p:sldId id="259" r:id="rId23"/>
    <p:sldId id="260" r:id="rId24"/>
    <p:sldId id="311" r:id="rId25"/>
    <p:sldId id="264" r:id="rId26"/>
  </p:sldIdLst>
  <p:sldSz cx="9144000" cy="5143500" type="screen16x9"/>
  <p:notesSz cx="6858000" cy="9144000"/>
  <p:embeddedFontLst>
    <p:embeddedFont>
      <p:font typeface="Quicksand" panose="020B0604020202020204" charset="0"/>
      <p:regular r:id="rId28"/>
      <p:bold r:id="rId29"/>
    </p:embeddedFont>
    <p:embeddedFont>
      <p:font typeface="Fahkwang" panose="020B0604020202020204" charset="-34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#9Slide07 IcielLa Chic Pro Shad" panose="020B0604020202020204" charset="0"/>
      <p:regular r:id="rId38"/>
    </p:embeddedFont>
    <p:embeddedFont>
      <p:font typeface="Ingrid Darling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AF5342-6BDB-4752-AF98-A8AF60F12DAC}">
  <a:tblStyle styleId="{ACAF5342-6BDB-4752-AF98-A8AF60F12D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1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7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078a0c0997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078a0c0997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4b7ac326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4b7ac326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649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361050" flipH="1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227866" flipH="1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6361050" flipH="1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4030513" flipH="1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098492" flipH="1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456230" flipH="1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2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1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3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4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5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6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23993" flipH="1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2700000" flipH="1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30136" flipH="1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0272756" flipH="1">
            <a:off x="715784" y="4240101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572134" flipH="1">
            <a:off x="6233545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465034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802557" flipH="1">
            <a:off x="7465037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8279" flipH="1">
            <a:off x="6174299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500004" flipH="1">
            <a:off x="8213445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8723392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95950" flipH="1">
            <a:off x="321991" y="-1259498"/>
            <a:ext cx="3115589" cy="20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>
            <a:spLocks noGrp="1"/>
          </p:cNvSpPr>
          <p:nvPr>
            <p:ph type="title"/>
          </p:nvPr>
        </p:nvSpPr>
        <p:spPr>
          <a:xfrm>
            <a:off x="2605850" y="2398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title" idx="2" hasCustomPrompt="1"/>
          </p:nvPr>
        </p:nvSpPr>
        <p:spPr>
          <a:xfrm>
            <a:off x="5756150" y="1212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1"/>
          </p:nvPr>
        </p:nvSpPr>
        <p:spPr>
          <a:xfrm>
            <a:off x="2555150" y="3491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8" r:id="rId6"/>
    <p:sldLayoutId id="2147483662" r:id="rId7"/>
    <p:sldLayoutId id="2147483667" r:id="rId8"/>
    <p:sldLayoutId id="2147483674" r:id="rId9"/>
    <p:sldLayoutId id="2147483677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b="1" dirty="0">
                <a:latin typeface="#9Slide07 IcielLa Chic Pro Shad" panose="02000506090000020004" pitchFamily="2" charset="0"/>
              </a:rPr>
              <a:t>GÒ ME</a:t>
            </a:r>
            <a:endParaRPr sz="8800" b="1" dirty="0">
              <a:solidFill>
                <a:schemeClr val="accent3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386" name="Google Shape;386;p37"/>
          <p:cNvSpPr txBox="1">
            <a:spLocks noGrp="1"/>
          </p:cNvSpPr>
          <p:nvPr>
            <p:ph type="subTitle" idx="1"/>
          </p:nvPr>
        </p:nvSpPr>
        <p:spPr>
          <a:xfrm>
            <a:off x="2695850" y="3269343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 err="1">
                <a:latin typeface="#9Slide07 IcielLa Chic Pro Shad" panose="02000506090000020004" pitchFamily="2" charset="0"/>
              </a:rPr>
              <a:t>Trích</a:t>
            </a:r>
            <a:r>
              <a:rPr lang="en" sz="3200" b="1" i="1" dirty="0">
                <a:latin typeface="#9Slide07 IcielLa Chic Pro Shad" panose="02000506090000020004" pitchFamily="2" charset="0"/>
              </a:rPr>
              <a:t> – Hoàng Tố Nguyên</a:t>
            </a:r>
            <a:endParaRPr sz="3200" b="1" i="1" dirty="0">
              <a:latin typeface="#9Slide07 IcielLa Chic Pro Shad" panose="02000506090000020004" pitchFamily="2" charset="0"/>
            </a:endParaRPr>
          </a:p>
        </p:txBody>
      </p:sp>
      <p:pic>
        <p:nvPicPr>
          <p:cNvPr id="387" name="Google Shape;3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37"/>
          <p:cNvCxnSpPr/>
          <p:nvPr/>
        </p:nvCxnSpPr>
        <p:spPr>
          <a:xfrm>
            <a:off x="2134650" y="3015438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0D775A-5362-444A-9028-5008FAD3EAAA}"/>
              </a:ext>
            </a:extLst>
          </p:cNvPr>
          <p:cNvSpPr/>
          <p:nvPr/>
        </p:nvSpPr>
        <p:spPr>
          <a:xfrm>
            <a:off x="1043940" y="2188805"/>
            <a:ext cx="5105400" cy="1558289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dào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A2A94-DE7C-483C-B1E6-C1123E020CFF}"/>
              </a:ext>
            </a:extLst>
          </p:cNvPr>
          <p:cNvSpPr/>
          <p:nvPr/>
        </p:nvSpPr>
        <p:spPr>
          <a:xfrm>
            <a:off x="381000" y="1172135"/>
            <a:ext cx="4724400" cy="572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78DE0A-E0BD-4C9E-AFE5-6F51E4FA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78" l="9627" r="98232">
                        <a14:foregroundMark x1="91159" y1="41667" x2="98428" y2="76528"/>
                        <a14:foregroundMark x1="16110" y1="91944" x2="86248" y2="97778"/>
                        <a14:foregroundMark x1="60904" y1="28472" x2="60904" y2="28472"/>
                        <a14:foregroundMark x1="53242" y1="28333" x2="33849" y2="34491"/>
                        <a14:foregroundMark x1="66798" y1="28750" x2="68762" y2="28333"/>
                        <a14:foregroundMark x1="67976" y1="84861" x2="84872" y2="94028"/>
                        <a14:foregroundMark x1="83301" y1="87222" x2="85462" y2="90556"/>
                        <a14:foregroundMark x1="70727" y1="88333" x2="66994" y2="88472"/>
                        <a14:backgroundMark x1="31827" y1="35694" x2="31827" y2="35694"/>
                        <a14:backgroundMark x1="33595" y1="34306" x2="31631" y2="35139"/>
                        <a14:backgroundMark x1="32024" y1="34028" x2="29470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" t="26267"/>
          <a:stretch/>
        </p:blipFill>
        <p:spPr bwMode="auto">
          <a:xfrm>
            <a:off x="5265419" y="868680"/>
            <a:ext cx="3878581" cy="42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655891C-2A4F-4F7D-9C0A-523D69423411}"/>
              </a:ext>
            </a:extLst>
          </p:cNvPr>
          <p:cNvSpPr/>
          <p:nvPr/>
        </p:nvSpPr>
        <p:spPr>
          <a:xfrm>
            <a:off x="541020" y="2672715"/>
            <a:ext cx="411480" cy="66675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22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12D318-A6BF-47DC-87FB-5A4D74F873D6}"/>
              </a:ext>
            </a:extLst>
          </p:cNvPr>
          <p:cNvSpPr/>
          <p:nvPr/>
        </p:nvSpPr>
        <p:spPr>
          <a:xfrm>
            <a:off x="335280" y="868680"/>
            <a:ext cx="1661160" cy="572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71786F-97B4-4ADE-AB23-F43F6137F4B7}"/>
              </a:ext>
            </a:extLst>
          </p:cNvPr>
          <p:cNvSpPr/>
          <p:nvPr/>
        </p:nvSpPr>
        <p:spPr>
          <a:xfrm>
            <a:off x="335280" y="1652152"/>
            <a:ext cx="1661160" cy="572700"/>
          </a:xfrm>
          <a:custGeom>
            <a:avLst/>
            <a:gdLst>
              <a:gd name="connsiteX0" fmla="*/ 0 w 1661160"/>
              <a:gd name="connsiteY0" fmla="*/ 95452 h 572700"/>
              <a:gd name="connsiteX1" fmla="*/ 95452 w 1661160"/>
              <a:gd name="connsiteY1" fmla="*/ 0 h 572700"/>
              <a:gd name="connsiteX2" fmla="*/ 570835 w 1661160"/>
              <a:gd name="connsiteY2" fmla="*/ 0 h 572700"/>
              <a:gd name="connsiteX3" fmla="*/ 1046218 w 1661160"/>
              <a:gd name="connsiteY3" fmla="*/ 0 h 572700"/>
              <a:gd name="connsiteX4" fmla="*/ 1565708 w 1661160"/>
              <a:gd name="connsiteY4" fmla="*/ 0 h 572700"/>
              <a:gd name="connsiteX5" fmla="*/ 1661160 w 1661160"/>
              <a:gd name="connsiteY5" fmla="*/ 95452 h 572700"/>
              <a:gd name="connsiteX6" fmla="*/ 1661160 w 1661160"/>
              <a:gd name="connsiteY6" fmla="*/ 477248 h 572700"/>
              <a:gd name="connsiteX7" fmla="*/ 1565708 w 1661160"/>
              <a:gd name="connsiteY7" fmla="*/ 572700 h 572700"/>
              <a:gd name="connsiteX8" fmla="*/ 1075623 w 1661160"/>
              <a:gd name="connsiteY8" fmla="*/ 572700 h 572700"/>
              <a:gd name="connsiteX9" fmla="*/ 570835 w 1661160"/>
              <a:gd name="connsiteY9" fmla="*/ 572700 h 572700"/>
              <a:gd name="connsiteX10" fmla="*/ 95452 w 1661160"/>
              <a:gd name="connsiteY10" fmla="*/ 572700 h 572700"/>
              <a:gd name="connsiteX11" fmla="*/ 0 w 1661160"/>
              <a:gd name="connsiteY11" fmla="*/ 477248 h 572700"/>
              <a:gd name="connsiteX12" fmla="*/ 0 w 1661160"/>
              <a:gd name="connsiteY12" fmla="*/ 95452 h 5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61160" h="572700" extrusionOk="0">
                <a:moveTo>
                  <a:pt x="0" y="95452"/>
                </a:moveTo>
                <a:cubicBezTo>
                  <a:pt x="-4692" y="41645"/>
                  <a:pt x="52105" y="-9176"/>
                  <a:pt x="95452" y="0"/>
                </a:cubicBezTo>
                <a:cubicBezTo>
                  <a:pt x="295023" y="-2620"/>
                  <a:pt x="371308" y="-1946"/>
                  <a:pt x="570835" y="0"/>
                </a:cubicBezTo>
                <a:cubicBezTo>
                  <a:pt x="770362" y="1946"/>
                  <a:pt x="836996" y="10095"/>
                  <a:pt x="1046218" y="0"/>
                </a:cubicBezTo>
                <a:cubicBezTo>
                  <a:pt x="1255440" y="-10095"/>
                  <a:pt x="1435771" y="-15621"/>
                  <a:pt x="1565708" y="0"/>
                </a:cubicBezTo>
                <a:cubicBezTo>
                  <a:pt x="1619434" y="-2244"/>
                  <a:pt x="1668256" y="47354"/>
                  <a:pt x="1661160" y="95452"/>
                </a:cubicBezTo>
                <a:cubicBezTo>
                  <a:pt x="1649111" y="254254"/>
                  <a:pt x="1672733" y="381450"/>
                  <a:pt x="1661160" y="477248"/>
                </a:cubicBezTo>
                <a:cubicBezTo>
                  <a:pt x="1662435" y="537448"/>
                  <a:pt x="1614899" y="584889"/>
                  <a:pt x="1565708" y="572700"/>
                </a:cubicBezTo>
                <a:cubicBezTo>
                  <a:pt x="1366570" y="560764"/>
                  <a:pt x="1251266" y="586344"/>
                  <a:pt x="1075623" y="572700"/>
                </a:cubicBezTo>
                <a:cubicBezTo>
                  <a:pt x="899981" y="559056"/>
                  <a:pt x="742610" y="580749"/>
                  <a:pt x="570835" y="572700"/>
                </a:cubicBezTo>
                <a:cubicBezTo>
                  <a:pt x="399060" y="564651"/>
                  <a:pt x="264479" y="554854"/>
                  <a:pt x="95452" y="572700"/>
                </a:cubicBezTo>
                <a:cubicBezTo>
                  <a:pt x="43273" y="570309"/>
                  <a:pt x="1276" y="529502"/>
                  <a:pt x="0" y="477248"/>
                </a:cubicBezTo>
                <a:cubicBezTo>
                  <a:pt x="10380" y="331486"/>
                  <a:pt x="-5374" y="239169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28338304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9D6B20-4F17-4DBD-B6F0-A65B6DFA2422}"/>
              </a:ext>
            </a:extLst>
          </p:cNvPr>
          <p:cNvSpPr/>
          <p:nvPr/>
        </p:nvSpPr>
        <p:spPr>
          <a:xfrm>
            <a:off x="2377440" y="868680"/>
            <a:ext cx="2438400" cy="572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CC04C0-8CCF-468B-A6E5-F64E5550CEEC}"/>
              </a:ext>
            </a:extLst>
          </p:cNvPr>
          <p:cNvSpPr/>
          <p:nvPr/>
        </p:nvSpPr>
        <p:spPr>
          <a:xfrm>
            <a:off x="2377440" y="1581894"/>
            <a:ext cx="2438400" cy="572701"/>
          </a:xfrm>
          <a:custGeom>
            <a:avLst/>
            <a:gdLst>
              <a:gd name="connsiteX0" fmla="*/ 0 w 2438400"/>
              <a:gd name="connsiteY0" fmla="*/ 95452 h 572701"/>
              <a:gd name="connsiteX1" fmla="*/ 95452 w 2438400"/>
              <a:gd name="connsiteY1" fmla="*/ 0 h 572701"/>
              <a:gd name="connsiteX2" fmla="*/ 612376 w 2438400"/>
              <a:gd name="connsiteY2" fmla="*/ 0 h 572701"/>
              <a:gd name="connsiteX3" fmla="*/ 1174250 w 2438400"/>
              <a:gd name="connsiteY3" fmla="*/ 0 h 572701"/>
              <a:gd name="connsiteX4" fmla="*/ 1781074 w 2438400"/>
              <a:gd name="connsiteY4" fmla="*/ 0 h 572701"/>
              <a:gd name="connsiteX5" fmla="*/ 2342948 w 2438400"/>
              <a:gd name="connsiteY5" fmla="*/ 0 h 572701"/>
              <a:gd name="connsiteX6" fmla="*/ 2438400 w 2438400"/>
              <a:gd name="connsiteY6" fmla="*/ 95452 h 572701"/>
              <a:gd name="connsiteX7" fmla="*/ 2438400 w 2438400"/>
              <a:gd name="connsiteY7" fmla="*/ 477249 h 572701"/>
              <a:gd name="connsiteX8" fmla="*/ 2342948 w 2438400"/>
              <a:gd name="connsiteY8" fmla="*/ 572701 h 572701"/>
              <a:gd name="connsiteX9" fmla="*/ 1758599 w 2438400"/>
              <a:gd name="connsiteY9" fmla="*/ 572701 h 572701"/>
              <a:gd name="connsiteX10" fmla="*/ 1241675 w 2438400"/>
              <a:gd name="connsiteY10" fmla="*/ 572701 h 572701"/>
              <a:gd name="connsiteX11" fmla="*/ 702276 w 2438400"/>
              <a:gd name="connsiteY11" fmla="*/ 572701 h 572701"/>
              <a:gd name="connsiteX12" fmla="*/ 95452 w 2438400"/>
              <a:gd name="connsiteY12" fmla="*/ 572701 h 572701"/>
              <a:gd name="connsiteX13" fmla="*/ 0 w 2438400"/>
              <a:gd name="connsiteY13" fmla="*/ 477249 h 572701"/>
              <a:gd name="connsiteX14" fmla="*/ 0 w 2438400"/>
              <a:gd name="connsiteY14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572701" extrusionOk="0">
                <a:moveTo>
                  <a:pt x="0" y="95452"/>
                </a:moveTo>
                <a:cubicBezTo>
                  <a:pt x="-3878" y="53224"/>
                  <a:pt x="50086" y="7318"/>
                  <a:pt x="95452" y="0"/>
                </a:cubicBezTo>
                <a:cubicBezTo>
                  <a:pt x="284337" y="-20738"/>
                  <a:pt x="470638" y="10172"/>
                  <a:pt x="612376" y="0"/>
                </a:cubicBezTo>
                <a:cubicBezTo>
                  <a:pt x="754114" y="-10172"/>
                  <a:pt x="993554" y="-15993"/>
                  <a:pt x="1174250" y="0"/>
                </a:cubicBezTo>
                <a:cubicBezTo>
                  <a:pt x="1354946" y="15993"/>
                  <a:pt x="1488731" y="6902"/>
                  <a:pt x="1781074" y="0"/>
                </a:cubicBezTo>
                <a:cubicBezTo>
                  <a:pt x="2073417" y="-6902"/>
                  <a:pt x="2127254" y="-22313"/>
                  <a:pt x="2342948" y="0"/>
                </a:cubicBezTo>
                <a:cubicBezTo>
                  <a:pt x="2388505" y="10759"/>
                  <a:pt x="2425657" y="41477"/>
                  <a:pt x="2438400" y="95452"/>
                </a:cubicBezTo>
                <a:cubicBezTo>
                  <a:pt x="2428796" y="248406"/>
                  <a:pt x="2454721" y="360801"/>
                  <a:pt x="2438400" y="477249"/>
                </a:cubicBezTo>
                <a:cubicBezTo>
                  <a:pt x="2444767" y="531580"/>
                  <a:pt x="2393349" y="561916"/>
                  <a:pt x="2342948" y="572701"/>
                </a:cubicBezTo>
                <a:cubicBezTo>
                  <a:pt x="2108308" y="547658"/>
                  <a:pt x="2019278" y="591613"/>
                  <a:pt x="1758599" y="572701"/>
                </a:cubicBezTo>
                <a:cubicBezTo>
                  <a:pt x="1497920" y="553789"/>
                  <a:pt x="1457196" y="555478"/>
                  <a:pt x="1241675" y="572701"/>
                </a:cubicBezTo>
                <a:cubicBezTo>
                  <a:pt x="1026154" y="589924"/>
                  <a:pt x="835246" y="570759"/>
                  <a:pt x="702276" y="572701"/>
                </a:cubicBezTo>
                <a:cubicBezTo>
                  <a:pt x="569306" y="574643"/>
                  <a:pt x="259177" y="599376"/>
                  <a:pt x="95452" y="572701"/>
                </a:cubicBezTo>
                <a:cubicBezTo>
                  <a:pt x="31431" y="574023"/>
                  <a:pt x="11075" y="535483"/>
                  <a:pt x="0" y="477249"/>
                </a:cubicBezTo>
                <a:cubicBezTo>
                  <a:pt x="14591" y="382323"/>
                  <a:pt x="4396" y="214162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24053213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lóe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E6DD84-AF54-4D46-9584-AFC47F8B4D74}"/>
              </a:ext>
            </a:extLst>
          </p:cNvPr>
          <p:cNvSpPr/>
          <p:nvPr/>
        </p:nvSpPr>
        <p:spPr>
          <a:xfrm>
            <a:off x="2377440" y="2295109"/>
            <a:ext cx="2438400" cy="572701"/>
          </a:xfrm>
          <a:custGeom>
            <a:avLst/>
            <a:gdLst>
              <a:gd name="connsiteX0" fmla="*/ 0 w 2438400"/>
              <a:gd name="connsiteY0" fmla="*/ 95452 h 572701"/>
              <a:gd name="connsiteX1" fmla="*/ 95452 w 2438400"/>
              <a:gd name="connsiteY1" fmla="*/ 0 h 572701"/>
              <a:gd name="connsiteX2" fmla="*/ 634851 w 2438400"/>
              <a:gd name="connsiteY2" fmla="*/ 0 h 572701"/>
              <a:gd name="connsiteX3" fmla="*/ 1151775 w 2438400"/>
              <a:gd name="connsiteY3" fmla="*/ 0 h 572701"/>
              <a:gd name="connsiteX4" fmla="*/ 1646224 w 2438400"/>
              <a:gd name="connsiteY4" fmla="*/ 0 h 572701"/>
              <a:gd name="connsiteX5" fmla="*/ 2342948 w 2438400"/>
              <a:gd name="connsiteY5" fmla="*/ 0 h 572701"/>
              <a:gd name="connsiteX6" fmla="*/ 2438400 w 2438400"/>
              <a:gd name="connsiteY6" fmla="*/ 95452 h 572701"/>
              <a:gd name="connsiteX7" fmla="*/ 2438400 w 2438400"/>
              <a:gd name="connsiteY7" fmla="*/ 477249 h 572701"/>
              <a:gd name="connsiteX8" fmla="*/ 2342948 w 2438400"/>
              <a:gd name="connsiteY8" fmla="*/ 572701 h 572701"/>
              <a:gd name="connsiteX9" fmla="*/ 1848499 w 2438400"/>
              <a:gd name="connsiteY9" fmla="*/ 572701 h 572701"/>
              <a:gd name="connsiteX10" fmla="*/ 1286625 w 2438400"/>
              <a:gd name="connsiteY10" fmla="*/ 572701 h 572701"/>
              <a:gd name="connsiteX11" fmla="*/ 747226 w 2438400"/>
              <a:gd name="connsiteY11" fmla="*/ 572701 h 572701"/>
              <a:gd name="connsiteX12" fmla="*/ 95452 w 2438400"/>
              <a:gd name="connsiteY12" fmla="*/ 572701 h 572701"/>
              <a:gd name="connsiteX13" fmla="*/ 0 w 2438400"/>
              <a:gd name="connsiteY13" fmla="*/ 477249 h 572701"/>
              <a:gd name="connsiteX14" fmla="*/ 0 w 2438400"/>
              <a:gd name="connsiteY14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572701" extrusionOk="0">
                <a:moveTo>
                  <a:pt x="0" y="95452"/>
                </a:moveTo>
                <a:cubicBezTo>
                  <a:pt x="-691" y="41442"/>
                  <a:pt x="37815" y="-5797"/>
                  <a:pt x="95452" y="0"/>
                </a:cubicBezTo>
                <a:cubicBezTo>
                  <a:pt x="218401" y="3999"/>
                  <a:pt x="425906" y="-21343"/>
                  <a:pt x="634851" y="0"/>
                </a:cubicBezTo>
                <a:cubicBezTo>
                  <a:pt x="843796" y="21343"/>
                  <a:pt x="965258" y="-6553"/>
                  <a:pt x="1151775" y="0"/>
                </a:cubicBezTo>
                <a:cubicBezTo>
                  <a:pt x="1338292" y="6553"/>
                  <a:pt x="1461977" y="-15614"/>
                  <a:pt x="1646224" y="0"/>
                </a:cubicBezTo>
                <a:cubicBezTo>
                  <a:pt x="1830471" y="15614"/>
                  <a:pt x="2152799" y="29008"/>
                  <a:pt x="2342948" y="0"/>
                </a:cubicBezTo>
                <a:cubicBezTo>
                  <a:pt x="2402004" y="8481"/>
                  <a:pt x="2436838" y="49548"/>
                  <a:pt x="2438400" y="95452"/>
                </a:cubicBezTo>
                <a:cubicBezTo>
                  <a:pt x="2453449" y="172741"/>
                  <a:pt x="2419738" y="381966"/>
                  <a:pt x="2438400" y="477249"/>
                </a:cubicBezTo>
                <a:cubicBezTo>
                  <a:pt x="2433261" y="519677"/>
                  <a:pt x="2402321" y="578976"/>
                  <a:pt x="2342948" y="572701"/>
                </a:cubicBezTo>
                <a:cubicBezTo>
                  <a:pt x="2129600" y="582018"/>
                  <a:pt x="2019925" y="596154"/>
                  <a:pt x="1848499" y="572701"/>
                </a:cubicBezTo>
                <a:cubicBezTo>
                  <a:pt x="1677073" y="549248"/>
                  <a:pt x="1407870" y="556532"/>
                  <a:pt x="1286625" y="572701"/>
                </a:cubicBezTo>
                <a:cubicBezTo>
                  <a:pt x="1165380" y="588870"/>
                  <a:pt x="998839" y="596498"/>
                  <a:pt x="747226" y="572701"/>
                </a:cubicBezTo>
                <a:cubicBezTo>
                  <a:pt x="495613" y="548904"/>
                  <a:pt x="227904" y="551721"/>
                  <a:pt x="95452" y="572701"/>
                </a:cubicBezTo>
                <a:cubicBezTo>
                  <a:pt x="39211" y="570620"/>
                  <a:pt x="-7377" y="525741"/>
                  <a:pt x="0" y="477249"/>
                </a:cubicBezTo>
                <a:cubicBezTo>
                  <a:pt x="5112" y="393679"/>
                  <a:pt x="14002" y="198755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943038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78DE0A-E0BD-4C9E-AFE5-6F51E4FA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78" l="9627" r="98232">
                        <a14:foregroundMark x1="91159" y1="41667" x2="98428" y2="76528"/>
                        <a14:foregroundMark x1="16110" y1="91944" x2="86248" y2="97778"/>
                        <a14:foregroundMark x1="60904" y1="28472" x2="60904" y2="28472"/>
                        <a14:foregroundMark x1="53242" y1="28333" x2="33849" y2="34491"/>
                        <a14:foregroundMark x1="66798" y1="28750" x2="68762" y2="28333"/>
                        <a14:foregroundMark x1="67976" y1="84861" x2="84872" y2="94028"/>
                        <a14:foregroundMark x1="83301" y1="87222" x2="85462" y2="90556"/>
                        <a14:foregroundMark x1="70727" y1="88333" x2="66994" y2="88472"/>
                        <a14:backgroundMark x1="31827" y1="35694" x2="31827" y2="35694"/>
                        <a14:backgroundMark x1="33595" y1="34306" x2="31631" y2="35139"/>
                        <a14:backgroundMark x1="32024" y1="34028" x2="29470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0" t="26267"/>
          <a:stretch/>
        </p:blipFill>
        <p:spPr bwMode="auto">
          <a:xfrm>
            <a:off x="5265419" y="868680"/>
            <a:ext cx="3878581" cy="42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76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A2A94-DE7C-483C-B1E6-C1123E020CFF}"/>
              </a:ext>
            </a:extLst>
          </p:cNvPr>
          <p:cNvSpPr/>
          <p:nvPr/>
        </p:nvSpPr>
        <p:spPr>
          <a:xfrm>
            <a:off x="693420" y="1022798"/>
            <a:ext cx="1661160" cy="572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83CD6-99D5-4543-9787-9B5C85CD7C9E}"/>
              </a:ext>
            </a:extLst>
          </p:cNvPr>
          <p:cNvSpPr/>
          <p:nvPr/>
        </p:nvSpPr>
        <p:spPr>
          <a:xfrm>
            <a:off x="720000" y="2020011"/>
            <a:ext cx="1634580" cy="572701"/>
          </a:xfrm>
          <a:custGeom>
            <a:avLst/>
            <a:gdLst>
              <a:gd name="connsiteX0" fmla="*/ 0 w 1634580"/>
              <a:gd name="connsiteY0" fmla="*/ 95452 h 572701"/>
              <a:gd name="connsiteX1" fmla="*/ 95452 w 1634580"/>
              <a:gd name="connsiteY1" fmla="*/ 0 h 572701"/>
              <a:gd name="connsiteX2" fmla="*/ 562241 w 1634580"/>
              <a:gd name="connsiteY2" fmla="*/ 0 h 572701"/>
              <a:gd name="connsiteX3" fmla="*/ 1014592 w 1634580"/>
              <a:gd name="connsiteY3" fmla="*/ 0 h 572701"/>
              <a:gd name="connsiteX4" fmla="*/ 1539128 w 1634580"/>
              <a:gd name="connsiteY4" fmla="*/ 0 h 572701"/>
              <a:gd name="connsiteX5" fmla="*/ 1634580 w 1634580"/>
              <a:gd name="connsiteY5" fmla="*/ 95452 h 572701"/>
              <a:gd name="connsiteX6" fmla="*/ 1634580 w 1634580"/>
              <a:gd name="connsiteY6" fmla="*/ 477249 h 572701"/>
              <a:gd name="connsiteX7" fmla="*/ 1539128 w 1634580"/>
              <a:gd name="connsiteY7" fmla="*/ 572701 h 572701"/>
              <a:gd name="connsiteX8" fmla="*/ 1101213 w 1634580"/>
              <a:gd name="connsiteY8" fmla="*/ 572701 h 572701"/>
              <a:gd name="connsiteX9" fmla="*/ 605551 w 1634580"/>
              <a:gd name="connsiteY9" fmla="*/ 572701 h 572701"/>
              <a:gd name="connsiteX10" fmla="*/ 95452 w 1634580"/>
              <a:gd name="connsiteY10" fmla="*/ 572701 h 572701"/>
              <a:gd name="connsiteX11" fmla="*/ 0 w 1634580"/>
              <a:gd name="connsiteY11" fmla="*/ 477249 h 572701"/>
              <a:gd name="connsiteX12" fmla="*/ 0 w 1634580"/>
              <a:gd name="connsiteY12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4580" h="572701" extrusionOk="0">
                <a:moveTo>
                  <a:pt x="0" y="95452"/>
                </a:moveTo>
                <a:cubicBezTo>
                  <a:pt x="6860" y="47383"/>
                  <a:pt x="41955" y="-9439"/>
                  <a:pt x="95452" y="0"/>
                </a:cubicBezTo>
                <a:cubicBezTo>
                  <a:pt x="226512" y="18843"/>
                  <a:pt x="365984" y="-11435"/>
                  <a:pt x="562241" y="0"/>
                </a:cubicBezTo>
                <a:cubicBezTo>
                  <a:pt x="758498" y="11435"/>
                  <a:pt x="892857" y="-3678"/>
                  <a:pt x="1014592" y="0"/>
                </a:cubicBezTo>
                <a:cubicBezTo>
                  <a:pt x="1136327" y="3678"/>
                  <a:pt x="1323090" y="-9031"/>
                  <a:pt x="1539128" y="0"/>
                </a:cubicBezTo>
                <a:cubicBezTo>
                  <a:pt x="1590371" y="-2065"/>
                  <a:pt x="1634894" y="44703"/>
                  <a:pt x="1634580" y="95452"/>
                </a:cubicBezTo>
                <a:cubicBezTo>
                  <a:pt x="1622062" y="217990"/>
                  <a:pt x="1648855" y="386494"/>
                  <a:pt x="1634580" y="477249"/>
                </a:cubicBezTo>
                <a:cubicBezTo>
                  <a:pt x="1629169" y="532925"/>
                  <a:pt x="1592097" y="564379"/>
                  <a:pt x="1539128" y="572701"/>
                </a:cubicBezTo>
                <a:cubicBezTo>
                  <a:pt x="1320778" y="551470"/>
                  <a:pt x="1253796" y="556578"/>
                  <a:pt x="1101213" y="572701"/>
                </a:cubicBezTo>
                <a:cubicBezTo>
                  <a:pt x="948630" y="588824"/>
                  <a:pt x="720274" y="558465"/>
                  <a:pt x="605551" y="572701"/>
                </a:cubicBezTo>
                <a:cubicBezTo>
                  <a:pt x="490828" y="586937"/>
                  <a:pt x="313175" y="577166"/>
                  <a:pt x="95452" y="572701"/>
                </a:cubicBezTo>
                <a:cubicBezTo>
                  <a:pt x="36282" y="579276"/>
                  <a:pt x="7212" y="527348"/>
                  <a:pt x="0" y="477249"/>
                </a:cubicBezTo>
                <a:cubicBezTo>
                  <a:pt x="-17313" y="288667"/>
                  <a:pt x="17039" y="238584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2648466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FF215E-BBC3-4465-AD00-F0C4AA432FB9}"/>
              </a:ext>
            </a:extLst>
          </p:cNvPr>
          <p:cNvSpPr/>
          <p:nvPr/>
        </p:nvSpPr>
        <p:spPr>
          <a:xfrm>
            <a:off x="3025140" y="1022798"/>
            <a:ext cx="1661160" cy="5727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02D958-BF4E-45E4-8D83-C1B1D2BA1A1C}"/>
              </a:ext>
            </a:extLst>
          </p:cNvPr>
          <p:cNvSpPr/>
          <p:nvPr/>
        </p:nvSpPr>
        <p:spPr>
          <a:xfrm>
            <a:off x="2727960" y="1923527"/>
            <a:ext cx="2438400" cy="572701"/>
          </a:xfrm>
          <a:custGeom>
            <a:avLst/>
            <a:gdLst>
              <a:gd name="connsiteX0" fmla="*/ 0 w 2438400"/>
              <a:gd name="connsiteY0" fmla="*/ 95452 h 572701"/>
              <a:gd name="connsiteX1" fmla="*/ 95452 w 2438400"/>
              <a:gd name="connsiteY1" fmla="*/ 0 h 572701"/>
              <a:gd name="connsiteX2" fmla="*/ 679801 w 2438400"/>
              <a:gd name="connsiteY2" fmla="*/ 0 h 572701"/>
              <a:gd name="connsiteX3" fmla="*/ 1241675 w 2438400"/>
              <a:gd name="connsiteY3" fmla="*/ 0 h 572701"/>
              <a:gd name="connsiteX4" fmla="*/ 1781074 w 2438400"/>
              <a:gd name="connsiteY4" fmla="*/ 0 h 572701"/>
              <a:gd name="connsiteX5" fmla="*/ 2342948 w 2438400"/>
              <a:gd name="connsiteY5" fmla="*/ 0 h 572701"/>
              <a:gd name="connsiteX6" fmla="*/ 2438400 w 2438400"/>
              <a:gd name="connsiteY6" fmla="*/ 95452 h 572701"/>
              <a:gd name="connsiteX7" fmla="*/ 2438400 w 2438400"/>
              <a:gd name="connsiteY7" fmla="*/ 477249 h 572701"/>
              <a:gd name="connsiteX8" fmla="*/ 2342948 w 2438400"/>
              <a:gd name="connsiteY8" fmla="*/ 572701 h 572701"/>
              <a:gd name="connsiteX9" fmla="*/ 1803549 w 2438400"/>
              <a:gd name="connsiteY9" fmla="*/ 572701 h 572701"/>
              <a:gd name="connsiteX10" fmla="*/ 1219200 w 2438400"/>
              <a:gd name="connsiteY10" fmla="*/ 572701 h 572701"/>
              <a:gd name="connsiteX11" fmla="*/ 612376 w 2438400"/>
              <a:gd name="connsiteY11" fmla="*/ 572701 h 572701"/>
              <a:gd name="connsiteX12" fmla="*/ 95452 w 2438400"/>
              <a:gd name="connsiteY12" fmla="*/ 572701 h 572701"/>
              <a:gd name="connsiteX13" fmla="*/ 0 w 2438400"/>
              <a:gd name="connsiteY13" fmla="*/ 477249 h 572701"/>
              <a:gd name="connsiteX14" fmla="*/ 0 w 2438400"/>
              <a:gd name="connsiteY14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572701" extrusionOk="0">
                <a:moveTo>
                  <a:pt x="0" y="95452"/>
                </a:moveTo>
                <a:cubicBezTo>
                  <a:pt x="-9991" y="38242"/>
                  <a:pt x="46537" y="12048"/>
                  <a:pt x="95452" y="0"/>
                </a:cubicBezTo>
                <a:cubicBezTo>
                  <a:pt x="243275" y="-12269"/>
                  <a:pt x="451845" y="20522"/>
                  <a:pt x="679801" y="0"/>
                </a:cubicBezTo>
                <a:cubicBezTo>
                  <a:pt x="907757" y="-20522"/>
                  <a:pt x="1007650" y="19440"/>
                  <a:pt x="1241675" y="0"/>
                </a:cubicBezTo>
                <a:cubicBezTo>
                  <a:pt x="1475700" y="-19440"/>
                  <a:pt x="1593647" y="3924"/>
                  <a:pt x="1781074" y="0"/>
                </a:cubicBezTo>
                <a:cubicBezTo>
                  <a:pt x="1968501" y="-3924"/>
                  <a:pt x="2095602" y="14839"/>
                  <a:pt x="2342948" y="0"/>
                </a:cubicBezTo>
                <a:cubicBezTo>
                  <a:pt x="2396077" y="4167"/>
                  <a:pt x="2431246" y="32940"/>
                  <a:pt x="2438400" y="95452"/>
                </a:cubicBezTo>
                <a:cubicBezTo>
                  <a:pt x="2430138" y="219899"/>
                  <a:pt x="2448651" y="308670"/>
                  <a:pt x="2438400" y="477249"/>
                </a:cubicBezTo>
                <a:cubicBezTo>
                  <a:pt x="2429416" y="530974"/>
                  <a:pt x="2399795" y="568065"/>
                  <a:pt x="2342948" y="572701"/>
                </a:cubicBezTo>
                <a:cubicBezTo>
                  <a:pt x="2139625" y="593482"/>
                  <a:pt x="1964367" y="582380"/>
                  <a:pt x="1803549" y="572701"/>
                </a:cubicBezTo>
                <a:cubicBezTo>
                  <a:pt x="1642731" y="563022"/>
                  <a:pt x="1396698" y="569430"/>
                  <a:pt x="1219200" y="572701"/>
                </a:cubicBezTo>
                <a:cubicBezTo>
                  <a:pt x="1041702" y="575972"/>
                  <a:pt x="903754" y="589677"/>
                  <a:pt x="612376" y="572701"/>
                </a:cubicBezTo>
                <a:cubicBezTo>
                  <a:pt x="320998" y="555725"/>
                  <a:pt x="287579" y="579824"/>
                  <a:pt x="95452" y="572701"/>
                </a:cubicBezTo>
                <a:cubicBezTo>
                  <a:pt x="38952" y="562995"/>
                  <a:pt x="2427" y="534465"/>
                  <a:pt x="0" y="477249"/>
                </a:cubicBezTo>
                <a:cubicBezTo>
                  <a:pt x="13819" y="316257"/>
                  <a:pt x="-11683" y="218097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108714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9ED446-4A9C-429F-A469-4B15CC36C645}"/>
              </a:ext>
            </a:extLst>
          </p:cNvPr>
          <p:cNvSpPr/>
          <p:nvPr/>
        </p:nvSpPr>
        <p:spPr>
          <a:xfrm>
            <a:off x="2727960" y="2640587"/>
            <a:ext cx="2438400" cy="572701"/>
          </a:xfrm>
          <a:custGeom>
            <a:avLst/>
            <a:gdLst>
              <a:gd name="connsiteX0" fmla="*/ 0 w 2438400"/>
              <a:gd name="connsiteY0" fmla="*/ 95452 h 572701"/>
              <a:gd name="connsiteX1" fmla="*/ 95452 w 2438400"/>
              <a:gd name="connsiteY1" fmla="*/ 0 h 572701"/>
              <a:gd name="connsiteX2" fmla="*/ 589901 w 2438400"/>
              <a:gd name="connsiteY2" fmla="*/ 0 h 572701"/>
              <a:gd name="connsiteX3" fmla="*/ 1084350 w 2438400"/>
              <a:gd name="connsiteY3" fmla="*/ 0 h 572701"/>
              <a:gd name="connsiteX4" fmla="*/ 1578799 w 2438400"/>
              <a:gd name="connsiteY4" fmla="*/ 0 h 572701"/>
              <a:gd name="connsiteX5" fmla="*/ 2342948 w 2438400"/>
              <a:gd name="connsiteY5" fmla="*/ 0 h 572701"/>
              <a:gd name="connsiteX6" fmla="*/ 2438400 w 2438400"/>
              <a:gd name="connsiteY6" fmla="*/ 95452 h 572701"/>
              <a:gd name="connsiteX7" fmla="*/ 2438400 w 2438400"/>
              <a:gd name="connsiteY7" fmla="*/ 477249 h 572701"/>
              <a:gd name="connsiteX8" fmla="*/ 2342948 w 2438400"/>
              <a:gd name="connsiteY8" fmla="*/ 572701 h 572701"/>
              <a:gd name="connsiteX9" fmla="*/ 1848499 w 2438400"/>
              <a:gd name="connsiteY9" fmla="*/ 572701 h 572701"/>
              <a:gd name="connsiteX10" fmla="*/ 1331575 w 2438400"/>
              <a:gd name="connsiteY10" fmla="*/ 572701 h 572701"/>
              <a:gd name="connsiteX11" fmla="*/ 747226 w 2438400"/>
              <a:gd name="connsiteY11" fmla="*/ 572701 h 572701"/>
              <a:gd name="connsiteX12" fmla="*/ 95452 w 2438400"/>
              <a:gd name="connsiteY12" fmla="*/ 572701 h 572701"/>
              <a:gd name="connsiteX13" fmla="*/ 0 w 2438400"/>
              <a:gd name="connsiteY13" fmla="*/ 477249 h 572701"/>
              <a:gd name="connsiteX14" fmla="*/ 0 w 2438400"/>
              <a:gd name="connsiteY14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572701" extrusionOk="0">
                <a:moveTo>
                  <a:pt x="0" y="95452"/>
                </a:moveTo>
                <a:cubicBezTo>
                  <a:pt x="-12566" y="43944"/>
                  <a:pt x="47459" y="-5645"/>
                  <a:pt x="95452" y="0"/>
                </a:cubicBezTo>
                <a:cubicBezTo>
                  <a:pt x="328391" y="4555"/>
                  <a:pt x="384768" y="8600"/>
                  <a:pt x="589901" y="0"/>
                </a:cubicBezTo>
                <a:cubicBezTo>
                  <a:pt x="795034" y="-8600"/>
                  <a:pt x="929291" y="11497"/>
                  <a:pt x="1084350" y="0"/>
                </a:cubicBezTo>
                <a:cubicBezTo>
                  <a:pt x="1239409" y="-11497"/>
                  <a:pt x="1370456" y="-14393"/>
                  <a:pt x="1578799" y="0"/>
                </a:cubicBezTo>
                <a:cubicBezTo>
                  <a:pt x="1787142" y="14393"/>
                  <a:pt x="2187574" y="-34312"/>
                  <a:pt x="2342948" y="0"/>
                </a:cubicBezTo>
                <a:cubicBezTo>
                  <a:pt x="2402262" y="3842"/>
                  <a:pt x="2448303" y="47535"/>
                  <a:pt x="2438400" y="95452"/>
                </a:cubicBezTo>
                <a:cubicBezTo>
                  <a:pt x="2446077" y="243275"/>
                  <a:pt x="2425727" y="386973"/>
                  <a:pt x="2438400" y="477249"/>
                </a:cubicBezTo>
                <a:cubicBezTo>
                  <a:pt x="2439089" y="531371"/>
                  <a:pt x="2402799" y="569722"/>
                  <a:pt x="2342948" y="572701"/>
                </a:cubicBezTo>
                <a:cubicBezTo>
                  <a:pt x="2118787" y="573265"/>
                  <a:pt x="1960712" y="584094"/>
                  <a:pt x="1848499" y="572701"/>
                </a:cubicBezTo>
                <a:cubicBezTo>
                  <a:pt x="1736286" y="561308"/>
                  <a:pt x="1450762" y="594248"/>
                  <a:pt x="1331575" y="572701"/>
                </a:cubicBezTo>
                <a:cubicBezTo>
                  <a:pt x="1212388" y="551154"/>
                  <a:pt x="924673" y="590431"/>
                  <a:pt x="747226" y="572701"/>
                </a:cubicBezTo>
                <a:cubicBezTo>
                  <a:pt x="569779" y="554971"/>
                  <a:pt x="302649" y="585979"/>
                  <a:pt x="95452" y="572701"/>
                </a:cubicBezTo>
                <a:cubicBezTo>
                  <a:pt x="46001" y="570484"/>
                  <a:pt x="4479" y="521856"/>
                  <a:pt x="0" y="477249"/>
                </a:cubicBezTo>
                <a:cubicBezTo>
                  <a:pt x="9789" y="366196"/>
                  <a:pt x="1072" y="228220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99745603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viền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A661B6-4B78-4CAA-8349-DDA6EE89E7E2}"/>
              </a:ext>
            </a:extLst>
          </p:cNvPr>
          <p:cNvSpPr/>
          <p:nvPr/>
        </p:nvSpPr>
        <p:spPr>
          <a:xfrm>
            <a:off x="2727960" y="3424588"/>
            <a:ext cx="2438400" cy="572701"/>
          </a:xfrm>
          <a:custGeom>
            <a:avLst/>
            <a:gdLst>
              <a:gd name="connsiteX0" fmla="*/ 0 w 2438400"/>
              <a:gd name="connsiteY0" fmla="*/ 95452 h 572701"/>
              <a:gd name="connsiteX1" fmla="*/ 95452 w 2438400"/>
              <a:gd name="connsiteY1" fmla="*/ 0 h 572701"/>
              <a:gd name="connsiteX2" fmla="*/ 634851 w 2438400"/>
              <a:gd name="connsiteY2" fmla="*/ 0 h 572701"/>
              <a:gd name="connsiteX3" fmla="*/ 1241675 w 2438400"/>
              <a:gd name="connsiteY3" fmla="*/ 0 h 572701"/>
              <a:gd name="connsiteX4" fmla="*/ 1758599 w 2438400"/>
              <a:gd name="connsiteY4" fmla="*/ 0 h 572701"/>
              <a:gd name="connsiteX5" fmla="*/ 2342948 w 2438400"/>
              <a:gd name="connsiteY5" fmla="*/ 0 h 572701"/>
              <a:gd name="connsiteX6" fmla="*/ 2438400 w 2438400"/>
              <a:gd name="connsiteY6" fmla="*/ 95452 h 572701"/>
              <a:gd name="connsiteX7" fmla="*/ 2438400 w 2438400"/>
              <a:gd name="connsiteY7" fmla="*/ 477249 h 572701"/>
              <a:gd name="connsiteX8" fmla="*/ 2342948 w 2438400"/>
              <a:gd name="connsiteY8" fmla="*/ 572701 h 572701"/>
              <a:gd name="connsiteX9" fmla="*/ 1848499 w 2438400"/>
              <a:gd name="connsiteY9" fmla="*/ 572701 h 572701"/>
              <a:gd name="connsiteX10" fmla="*/ 1309100 w 2438400"/>
              <a:gd name="connsiteY10" fmla="*/ 572701 h 572701"/>
              <a:gd name="connsiteX11" fmla="*/ 814651 w 2438400"/>
              <a:gd name="connsiteY11" fmla="*/ 572701 h 572701"/>
              <a:gd name="connsiteX12" fmla="*/ 95452 w 2438400"/>
              <a:gd name="connsiteY12" fmla="*/ 572701 h 572701"/>
              <a:gd name="connsiteX13" fmla="*/ 0 w 2438400"/>
              <a:gd name="connsiteY13" fmla="*/ 477249 h 572701"/>
              <a:gd name="connsiteX14" fmla="*/ 0 w 2438400"/>
              <a:gd name="connsiteY14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572701" extrusionOk="0">
                <a:moveTo>
                  <a:pt x="0" y="95452"/>
                </a:moveTo>
                <a:cubicBezTo>
                  <a:pt x="-12124" y="46906"/>
                  <a:pt x="48635" y="-4506"/>
                  <a:pt x="95452" y="0"/>
                </a:cubicBezTo>
                <a:cubicBezTo>
                  <a:pt x="335102" y="-25757"/>
                  <a:pt x="370361" y="1504"/>
                  <a:pt x="634851" y="0"/>
                </a:cubicBezTo>
                <a:cubicBezTo>
                  <a:pt x="899341" y="-1504"/>
                  <a:pt x="1115431" y="29207"/>
                  <a:pt x="1241675" y="0"/>
                </a:cubicBezTo>
                <a:cubicBezTo>
                  <a:pt x="1367919" y="-29207"/>
                  <a:pt x="1518003" y="11192"/>
                  <a:pt x="1758599" y="0"/>
                </a:cubicBezTo>
                <a:cubicBezTo>
                  <a:pt x="1999195" y="-11192"/>
                  <a:pt x="2052884" y="19741"/>
                  <a:pt x="2342948" y="0"/>
                </a:cubicBezTo>
                <a:cubicBezTo>
                  <a:pt x="2401065" y="6052"/>
                  <a:pt x="2432374" y="47546"/>
                  <a:pt x="2438400" y="95452"/>
                </a:cubicBezTo>
                <a:cubicBezTo>
                  <a:pt x="2440192" y="220403"/>
                  <a:pt x="2427220" y="313093"/>
                  <a:pt x="2438400" y="477249"/>
                </a:cubicBezTo>
                <a:cubicBezTo>
                  <a:pt x="2436262" y="528911"/>
                  <a:pt x="2394497" y="572071"/>
                  <a:pt x="2342948" y="572701"/>
                </a:cubicBezTo>
                <a:cubicBezTo>
                  <a:pt x="2119012" y="554446"/>
                  <a:pt x="1965917" y="549724"/>
                  <a:pt x="1848499" y="572701"/>
                </a:cubicBezTo>
                <a:cubicBezTo>
                  <a:pt x="1731081" y="595678"/>
                  <a:pt x="1497634" y="547749"/>
                  <a:pt x="1309100" y="572701"/>
                </a:cubicBezTo>
                <a:cubicBezTo>
                  <a:pt x="1120566" y="597653"/>
                  <a:pt x="968895" y="571652"/>
                  <a:pt x="814651" y="572701"/>
                </a:cubicBezTo>
                <a:cubicBezTo>
                  <a:pt x="660407" y="573750"/>
                  <a:pt x="421355" y="576227"/>
                  <a:pt x="95452" y="572701"/>
                </a:cubicBezTo>
                <a:cubicBezTo>
                  <a:pt x="41243" y="571583"/>
                  <a:pt x="-1124" y="532175"/>
                  <a:pt x="0" y="477249"/>
                </a:cubicBezTo>
                <a:cubicBezTo>
                  <a:pt x="16656" y="394312"/>
                  <a:pt x="-2647" y="187711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7243927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keo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6A322-EFFC-4678-AD44-A3205B71C6E6}"/>
              </a:ext>
            </a:extLst>
          </p:cNvPr>
          <p:cNvSpPr/>
          <p:nvPr/>
        </p:nvSpPr>
        <p:spPr>
          <a:xfrm>
            <a:off x="2727960" y="4208589"/>
            <a:ext cx="2438400" cy="572701"/>
          </a:xfrm>
          <a:custGeom>
            <a:avLst/>
            <a:gdLst>
              <a:gd name="connsiteX0" fmla="*/ 0 w 2438400"/>
              <a:gd name="connsiteY0" fmla="*/ 95452 h 572701"/>
              <a:gd name="connsiteX1" fmla="*/ 95452 w 2438400"/>
              <a:gd name="connsiteY1" fmla="*/ 0 h 572701"/>
              <a:gd name="connsiteX2" fmla="*/ 612376 w 2438400"/>
              <a:gd name="connsiteY2" fmla="*/ 0 h 572701"/>
              <a:gd name="connsiteX3" fmla="*/ 1151775 w 2438400"/>
              <a:gd name="connsiteY3" fmla="*/ 0 h 572701"/>
              <a:gd name="connsiteX4" fmla="*/ 1713649 w 2438400"/>
              <a:gd name="connsiteY4" fmla="*/ 0 h 572701"/>
              <a:gd name="connsiteX5" fmla="*/ 2342948 w 2438400"/>
              <a:gd name="connsiteY5" fmla="*/ 0 h 572701"/>
              <a:gd name="connsiteX6" fmla="*/ 2438400 w 2438400"/>
              <a:gd name="connsiteY6" fmla="*/ 95452 h 572701"/>
              <a:gd name="connsiteX7" fmla="*/ 2438400 w 2438400"/>
              <a:gd name="connsiteY7" fmla="*/ 477249 h 572701"/>
              <a:gd name="connsiteX8" fmla="*/ 2342948 w 2438400"/>
              <a:gd name="connsiteY8" fmla="*/ 572701 h 572701"/>
              <a:gd name="connsiteX9" fmla="*/ 1826024 w 2438400"/>
              <a:gd name="connsiteY9" fmla="*/ 572701 h 572701"/>
              <a:gd name="connsiteX10" fmla="*/ 1331575 w 2438400"/>
              <a:gd name="connsiteY10" fmla="*/ 572701 h 572701"/>
              <a:gd name="connsiteX11" fmla="*/ 814651 w 2438400"/>
              <a:gd name="connsiteY11" fmla="*/ 572701 h 572701"/>
              <a:gd name="connsiteX12" fmla="*/ 95452 w 2438400"/>
              <a:gd name="connsiteY12" fmla="*/ 572701 h 572701"/>
              <a:gd name="connsiteX13" fmla="*/ 0 w 2438400"/>
              <a:gd name="connsiteY13" fmla="*/ 477249 h 572701"/>
              <a:gd name="connsiteX14" fmla="*/ 0 w 2438400"/>
              <a:gd name="connsiteY14" fmla="*/ 95452 h 5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572701" extrusionOk="0">
                <a:moveTo>
                  <a:pt x="0" y="95452"/>
                </a:moveTo>
                <a:cubicBezTo>
                  <a:pt x="2332" y="48301"/>
                  <a:pt x="49149" y="-10619"/>
                  <a:pt x="95452" y="0"/>
                </a:cubicBezTo>
                <a:cubicBezTo>
                  <a:pt x="336612" y="10328"/>
                  <a:pt x="375996" y="-21486"/>
                  <a:pt x="612376" y="0"/>
                </a:cubicBezTo>
                <a:cubicBezTo>
                  <a:pt x="848756" y="21486"/>
                  <a:pt x="932557" y="-17436"/>
                  <a:pt x="1151775" y="0"/>
                </a:cubicBezTo>
                <a:cubicBezTo>
                  <a:pt x="1370993" y="17436"/>
                  <a:pt x="1482452" y="-2966"/>
                  <a:pt x="1713649" y="0"/>
                </a:cubicBezTo>
                <a:cubicBezTo>
                  <a:pt x="1944846" y="2966"/>
                  <a:pt x="2191730" y="12010"/>
                  <a:pt x="2342948" y="0"/>
                </a:cubicBezTo>
                <a:cubicBezTo>
                  <a:pt x="2397437" y="-2567"/>
                  <a:pt x="2447064" y="34321"/>
                  <a:pt x="2438400" y="95452"/>
                </a:cubicBezTo>
                <a:cubicBezTo>
                  <a:pt x="2455798" y="228811"/>
                  <a:pt x="2421552" y="320937"/>
                  <a:pt x="2438400" y="477249"/>
                </a:cubicBezTo>
                <a:cubicBezTo>
                  <a:pt x="2438273" y="531977"/>
                  <a:pt x="2405344" y="577939"/>
                  <a:pt x="2342948" y="572701"/>
                </a:cubicBezTo>
                <a:cubicBezTo>
                  <a:pt x="2159440" y="557816"/>
                  <a:pt x="1996629" y="561383"/>
                  <a:pt x="1826024" y="572701"/>
                </a:cubicBezTo>
                <a:cubicBezTo>
                  <a:pt x="1655419" y="584019"/>
                  <a:pt x="1575360" y="594449"/>
                  <a:pt x="1331575" y="572701"/>
                </a:cubicBezTo>
                <a:cubicBezTo>
                  <a:pt x="1087790" y="550953"/>
                  <a:pt x="1004033" y="591082"/>
                  <a:pt x="814651" y="572701"/>
                </a:cubicBezTo>
                <a:cubicBezTo>
                  <a:pt x="625269" y="554320"/>
                  <a:pt x="331898" y="554343"/>
                  <a:pt x="95452" y="572701"/>
                </a:cubicBezTo>
                <a:cubicBezTo>
                  <a:pt x="47749" y="581474"/>
                  <a:pt x="870" y="526921"/>
                  <a:pt x="0" y="477249"/>
                </a:cubicBezTo>
                <a:cubicBezTo>
                  <a:pt x="-18667" y="391607"/>
                  <a:pt x="15506" y="242768"/>
                  <a:pt x="0" y="95452"/>
                </a:cubicBezTo>
                <a:close/>
              </a:path>
            </a:pathLst>
          </a:custGeom>
          <a:noFill/>
          <a:ln w="9525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4967731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5 cuốn sách hay về loài ngựa trung thành và dũng cảm - Readvii">
            <a:extLst>
              <a:ext uri="{FF2B5EF4-FFF2-40B4-BE49-F238E27FC236}">
                <a16:creationId xmlns:a16="http://schemas.microsoft.com/office/drawing/2014/main" id="{2E73B3C9-5A6B-4582-913E-BE5D2299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380" y1="71631" x2="63380" y2="71631"/>
                        <a14:foregroundMark x1="52113" y1="71454" x2="52113" y2="71454"/>
                        <a14:foregroundMark x1="54417" y1="74113" x2="54289" y2="73050"/>
                        <a14:foregroundMark x1="69526" y1="37234" x2="68758" y2="39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286" y="2247118"/>
            <a:ext cx="3614571" cy="261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34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3B3A99-FA02-4CC1-A029-CFD0BF6415B6}"/>
              </a:ext>
            </a:extLst>
          </p:cNvPr>
          <p:cNvSpPr/>
          <p:nvPr/>
        </p:nvSpPr>
        <p:spPr>
          <a:xfrm>
            <a:off x="411480" y="1089660"/>
            <a:ext cx="5295900" cy="2522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939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3969F1-9750-4C57-B787-8FFF8483E056}"/>
              </a:ext>
            </a:extLst>
          </p:cNvPr>
          <p:cNvSpPr/>
          <p:nvPr/>
        </p:nvSpPr>
        <p:spPr>
          <a:xfrm>
            <a:off x="1198511" y="2247569"/>
            <a:ext cx="5164189" cy="794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83CD6-99D5-4543-9787-9B5C85CD7C9E}"/>
              </a:ext>
            </a:extLst>
          </p:cNvPr>
          <p:cNvSpPr/>
          <p:nvPr/>
        </p:nvSpPr>
        <p:spPr>
          <a:xfrm>
            <a:off x="720000" y="877648"/>
            <a:ext cx="5299800" cy="10578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endParaRPr lang="en-US" sz="20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US" sz="20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485F10D-8363-4875-B458-6BE9FD237E44}"/>
              </a:ext>
            </a:extLst>
          </p:cNvPr>
          <p:cNvSpPr/>
          <p:nvPr/>
        </p:nvSpPr>
        <p:spPr>
          <a:xfrm>
            <a:off x="720000" y="2393134"/>
            <a:ext cx="430620" cy="5029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2179CF7-03C5-4536-AB0F-61A449C513BB}"/>
              </a:ext>
            </a:extLst>
          </p:cNvPr>
          <p:cNvSpPr/>
          <p:nvPr/>
        </p:nvSpPr>
        <p:spPr>
          <a:xfrm>
            <a:off x="1198511" y="3422950"/>
            <a:ext cx="5164189" cy="1057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478E0E-3FF0-4F6B-A494-C8CB165F89E7}"/>
              </a:ext>
            </a:extLst>
          </p:cNvPr>
          <p:cNvSpPr/>
          <p:nvPr/>
        </p:nvSpPr>
        <p:spPr>
          <a:xfrm>
            <a:off x="720000" y="3848554"/>
            <a:ext cx="430620" cy="50292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Áo Tứ Thân • | Sketches of people, Illustration, Illustration art">
            <a:extLst>
              <a:ext uri="{FF2B5EF4-FFF2-40B4-BE49-F238E27FC236}">
                <a16:creationId xmlns:a16="http://schemas.microsoft.com/office/drawing/2014/main" id="{78339DBA-475D-4CEB-BAA0-4D153B07C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285" y1="85059" x2="56285" y2="85059"/>
                        <a14:foregroundMark x1="62155" y1="83691" x2="62155" y2="83691"/>
                        <a14:foregroundMark x1="64088" y1="84424" x2="64088" y2="84424"/>
                        <a14:foregroundMark x1="60704" y1="82520" x2="60704" y2="82520"/>
                        <a14:foregroundMark x1="66160" y1="84424" x2="66160" y2="84424"/>
                        <a14:foregroundMark x1="77693" y1="84131" x2="77693" y2="84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24592"/>
          <a:stretch/>
        </p:blipFill>
        <p:spPr bwMode="auto">
          <a:xfrm>
            <a:off x="5794769" y="495300"/>
            <a:ext cx="4301440" cy="56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92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83CD6-99D5-4543-9787-9B5C85CD7C9E}"/>
              </a:ext>
            </a:extLst>
          </p:cNvPr>
          <p:cNvSpPr/>
          <p:nvPr/>
        </p:nvSpPr>
        <p:spPr>
          <a:xfrm>
            <a:off x="720000" y="786208"/>
            <a:ext cx="5299800" cy="6463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48C23-911D-4E16-BC6F-C48C4B423F26}"/>
              </a:ext>
            </a:extLst>
          </p:cNvPr>
          <p:cNvSpPr/>
          <p:nvPr/>
        </p:nvSpPr>
        <p:spPr>
          <a:xfrm>
            <a:off x="720000" y="1600200"/>
            <a:ext cx="2091780" cy="56657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CB457F-BEE8-48EA-9A78-8AF6810D52D4}"/>
              </a:ext>
            </a:extLst>
          </p:cNvPr>
          <p:cNvSpPr/>
          <p:nvPr/>
        </p:nvSpPr>
        <p:spPr>
          <a:xfrm>
            <a:off x="720000" y="2562782"/>
            <a:ext cx="2091780" cy="56657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663F36-1E07-4554-9A34-967CB2FA5A79}"/>
              </a:ext>
            </a:extLst>
          </p:cNvPr>
          <p:cNvSpPr/>
          <p:nvPr/>
        </p:nvSpPr>
        <p:spPr>
          <a:xfrm>
            <a:off x="720000" y="3525364"/>
            <a:ext cx="2091780" cy="56657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Véo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022B39-3D07-474E-9EC4-3CC5C42BCE60}"/>
              </a:ext>
            </a:extLst>
          </p:cNvPr>
          <p:cNvSpPr/>
          <p:nvPr/>
        </p:nvSpPr>
        <p:spPr>
          <a:xfrm>
            <a:off x="4903382" y="2004059"/>
            <a:ext cx="3897718" cy="1706881"/>
          </a:xfrm>
          <a:prstGeom prst="roundRect">
            <a:avLst/>
          </a:prstGeom>
          <a:noFill/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DB3B2-B7AF-4C33-9FFA-2B140774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7213" y1="78900" x2="48780" y2="8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2316" y="928218"/>
            <a:ext cx="3372591" cy="45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9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83CD6-99D5-4543-9787-9B5C85CD7C9E}"/>
              </a:ext>
            </a:extLst>
          </p:cNvPr>
          <p:cNvSpPr/>
          <p:nvPr/>
        </p:nvSpPr>
        <p:spPr>
          <a:xfrm>
            <a:off x="720000" y="786208"/>
            <a:ext cx="5299800" cy="6463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Con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BFD80-F909-48E6-B77A-ED5DD4C3B364}"/>
              </a:ext>
            </a:extLst>
          </p:cNvPr>
          <p:cNvSpPr/>
          <p:nvPr/>
        </p:nvSpPr>
        <p:spPr>
          <a:xfrm>
            <a:off x="485571" y="2146230"/>
            <a:ext cx="3647906" cy="2693669"/>
          </a:xfrm>
          <a:prstGeom prst="roundRect">
            <a:avLst/>
          </a:prstGeom>
          <a:noFill/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thẹn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thò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666746-846A-4A8F-BB96-D0BB846F04B5}"/>
              </a:ext>
            </a:extLst>
          </p:cNvPr>
          <p:cNvSpPr/>
          <p:nvPr/>
        </p:nvSpPr>
        <p:spPr>
          <a:xfrm>
            <a:off x="720000" y="1512570"/>
            <a:ext cx="3478620" cy="572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75AA70-1FD7-4C4E-8088-9E8967B03309}"/>
              </a:ext>
            </a:extLst>
          </p:cNvPr>
          <p:cNvSpPr/>
          <p:nvPr/>
        </p:nvSpPr>
        <p:spPr>
          <a:xfrm>
            <a:off x="5179809" y="2223841"/>
            <a:ext cx="3478620" cy="2616058"/>
          </a:xfrm>
          <a:prstGeom prst="roundRect">
            <a:avLst/>
          </a:prstGeom>
          <a:noFill/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Véo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6F66CF-7142-4D28-9082-F151ED6996E4}"/>
              </a:ext>
            </a:extLst>
          </p:cNvPr>
          <p:cNvSpPr/>
          <p:nvPr/>
        </p:nvSpPr>
        <p:spPr>
          <a:xfrm>
            <a:off x="4834800" y="1512570"/>
            <a:ext cx="3478620" cy="572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72DDA-C274-4669-9F5D-4EAE2ADDA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5" b="89820" l="9937" r="90063">
                        <a14:foregroundMark x1="62461" y1="7545" x2="62461" y2="7545"/>
                        <a14:foregroundMark x1="90063" y1="29222" x2="90063" y2="29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524" y="1522801"/>
            <a:ext cx="3572687" cy="47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83CD6-99D5-4543-9787-9B5C85CD7C9E}"/>
              </a:ext>
            </a:extLst>
          </p:cNvPr>
          <p:cNvSpPr/>
          <p:nvPr/>
        </p:nvSpPr>
        <p:spPr>
          <a:xfrm>
            <a:off x="720000" y="786208"/>
            <a:ext cx="5299800" cy="6463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Con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BFD80-F909-48E6-B77A-ED5DD4C3B364}"/>
              </a:ext>
            </a:extLst>
          </p:cNvPr>
          <p:cNvSpPr/>
          <p:nvPr/>
        </p:nvSpPr>
        <p:spPr>
          <a:xfrm>
            <a:off x="2080260" y="1594343"/>
            <a:ext cx="6621780" cy="217755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khoắn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endParaRPr lang="en-US" sz="1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57578-FEA3-4526-9AD6-C2CA07E85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57" b="89686" l="9585" r="94728">
                        <a14:foregroundMark x1="61821" y1="9057" x2="61821" y2="9057"/>
                        <a14:foregroundMark x1="72045" y1="31447" x2="72045" y2="31447"/>
                        <a14:foregroundMark x1="71885" y1="29308" x2="70447" y2="33333"/>
                        <a14:foregroundMark x1="75399" y1="38742" x2="75399" y2="38742"/>
                        <a14:foregroundMark x1="90256" y1="33711" x2="90256" y2="33711"/>
                        <a14:foregroundMark x1="80351" y1="44780" x2="80351" y2="44780"/>
                        <a14:foregroundMark x1="92971" y1="54465" x2="92971" y2="54465"/>
                        <a14:foregroundMark x1="94728" y1="70314" x2="94728" y2="70314"/>
                        <a14:foregroundMark x1="64537" y1="34088" x2="64537" y2="40629"/>
                        <a14:foregroundMark x1="75240" y1="30692" x2="75240" y2="30692"/>
                      </a14:backgroundRemoval>
                    </a14:imgEffect>
                  </a14:imgLayer>
                </a14:imgProps>
              </a:ext>
            </a:extLst>
          </a:blip>
          <a:srcRect l="26144" t="6671"/>
          <a:stretch/>
        </p:blipFill>
        <p:spPr>
          <a:xfrm>
            <a:off x="0" y="1249679"/>
            <a:ext cx="3444240" cy="50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4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83CD6-99D5-4543-9787-9B5C85CD7C9E}"/>
              </a:ext>
            </a:extLst>
          </p:cNvPr>
          <p:cNvSpPr/>
          <p:nvPr/>
        </p:nvSpPr>
        <p:spPr>
          <a:xfrm>
            <a:off x="451440" y="864870"/>
            <a:ext cx="3573780" cy="6463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Con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666746-846A-4A8F-BB96-D0BB846F04B5}"/>
              </a:ext>
            </a:extLst>
          </p:cNvPr>
          <p:cNvSpPr/>
          <p:nvPr/>
        </p:nvSpPr>
        <p:spPr>
          <a:xfrm>
            <a:off x="451440" y="1676069"/>
            <a:ext cx="5299800" cy="1074751"/>
          </a:xfrm>
          <a:custGeom>
            <a:avLst/>
            <a:gdLst>
              <a:gd name="connsiteX0" fmla="*/ 0 w 5299800"/>
              <a:gd name="connsiteY0" fmla="*/ 179129 h 1074751"/>
              <a:gd name="connsiteX1" fmla="*/ 179129 w 5299800"/>
              <a:gd name="connsiteY1" fmla="*/ 0 h 1074751"/>
              <a:gd name="connsiteX2" fmla="*/ 747406 w 5299800"/>
              <a:gd name="connsiteY2" fmla="*/ 0 h 1074751"/>
              <a:gd name="connsiteX3" fmla="*/ 1266268 w 5299800"/>
              <a:gd name="connsiteY3" fmla="*/ 0 h 1074751"/>
              <a:gd name="connsiteX4" fmla="*/ 1883961 w 5299800"/>
              <a:gd name="connsiteY4" fmla="*/ 0 h 1074751"/>
              <a:gd name="connsiteX5" fmla="*/ 2452238 w 5299800"/>
              <a:gd name="connsiteY5" fmla="*/ 0 h 1074751"/>
              <a:gd name="connsiteX6" fmla="*/ 3020516 w 5299800"/>
              <a:gd name="connsiteY6" fmla="*/ 0 h 1074751"/>
              <a:gd name="connsiteX7" fmla="*/ 3737039 w 5299800"/>
              <a:gd name="connsiteY7" fmla="*/ 0 h 1074751"/>
              <a:gd name="connsiteX8" fmla="*/ 4354732 w 5299800"/>
              <a:gd name="connsiteY8" fmla="*/ 0 h 1074751"/>
              <a:gd name="connsiteX9" fmla="*/ 5120671 w 5299800"/>
              <a:gd name="connsiteY9" fmla="*/ 0 h 1074751"/>
              <a:gd name="connsiteX10" fmla="*/ 5299800 w 5299800"/>
              <a:gd name="connsiteY10" fmla="*/ 179129 h 1074751"/>
              <a:gd name="connsiteX11" fmla="*/ 5299800 w 5299800"/>
              <a:gd name="connsiteY11" fmla="*/ 523046 h 1074751"/>
              <a:gd name="connsiteX12" fmla="*/ 5299800 w 5299800"/>
              <a:gd name="connsiteY12" fmla="*/ 895622 h 1074751"/>
              <a:gd name="connsiteX13" fmla="*/ 5120671 w 5299800"/>
              <a:gd name="connsiteY13" fmla="*/ 1074751 h 1074751"/>
              <a:gd name="connsiteX14" fmla="*/ 4601809 w 5299800"/>
              <a:gd name="connsiteY14" fmla="*/ 1074751 h 1074751"/>
              <a:gd name="connsiteX15" fmla="*/ 3885286 w 5299800"/>
              <a:gd name="connsiteY15" fmla="*/ 1074751 h 1074751"/>
              <a:gd name="connsiteX16" fmla="*/ 3415839 w 5299800"/>
              <a:gd name="connsiteY16" fmla="*/ 1074751 h 1074751"/>
              <a:gd name="connsiteX17" fmla="*/ 2896977 w 5299800"/>
              <a:gd name="connsiteY17" fmla="*/ 1074751 h 1074751"/>
              <a:gd name="connsiteX18" fmla="*/ 2229869 w 5299800"/>
              <a:gd name="connsiteY18" fmla="*/ 1074751 h 1074751"/>
              <a:gd name="connsiteX19" fmla="*/ 1760422 w 5299800"/>
              <a:gd name="connsiteY19" fmla="*/ 1074751 h 1074751"/>
              <a:gd name="connsiteX20" fmla="*/ 1093314 w 5299800"/>
              <a:gd name="connsiteY20" fmla="*/ 1074751 h 1074751"/>
              <a:gd name="connsiteX21" fmla="*/ 179129 w 5299800"/>
              <a:gd name="connsiteY21" fmla="*/ 1074751 h 1074751"/>
              <a:gd name="connsiteX22" fmla="*/ 0 w 5299800"/>
              <a:gd name="connsiteY22" fmla="*/ 895622 h 1074751"/>
              <a:gd name="connsiteX23" fmla="*/ 0 w 5299800"/>
              <a:gd name="connsiteY23" fmla="*/ 558870 h 1074751"/>
              <a:gd name="connsiteX24" fmla="*/ 0 w 5299800"/>
              <a:gd name="connsiteY24" fmla="*/ 179129 h 107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99800" h="1074751" extrusionOk="0">
                <a:moveTo>
                  <a:pt x="0" y="179129"/>
                </a:moveTo>
                <a:cubicBezTo>
                  <a:pt x="20522" y="79790"/>
                  <a:pt x="82909" y="386"/>
                  <a:pt x="179129" y="0"/>
                </a:cubicBezTo>
                <a:cubicBezTo>
                  <a:pt x="399051" y="-1529"/>
                  <a:pt x="556392" y="11126"/>
                  <a:pt x="747406" y="0"/>
                </a:cubicBezTo>
                <a:cubicBezTo>
                  <a:pt x="938420" y="-11126"/>
                  <a:pt x="1088681" y="7592"/>
                  <a:pt x="1266268" y="0"/>
                </a:cubicBezTo>
                <a:cubicBezTo>
                  <a:pt x="1443855" y="-7592"/>
                  <a:pt x="1758674" y="4556"/>
                  <a:pt x="1883961" y="0"/>
                </a:cubicBezTo>
                <a:cubicBezTo>
                  <a:pt x="2009248" y="-4556"/>
                  <a:pt x="2297163" y="17853"/>
                  <a:pt x="2452238" y="0"/>
                </a:cubicBezTo>
                <a:cubicBezTo>
                  <a:pt x="2607313" y="-17853"/>
                  <a:pt x="2818133" y="-4397"/>
                  <a:pt x="3020516" y="0"/>
                </a:cubicBezTo>
                <a:cubicBezTo>
                  <a:pt x="3222899" y="4397"/>
                  <a:pt x="3469836" y="-2359"/>
                  <a:pt x="3737039" y="0"/>
                </a:cubicBezTo>
                <a:cubicBezTo>
                  <a:pt x="4004242" y="2359"/>
                  <a:pt x="4119504" y="-17822"/>
                  <a:pt x="4354732" y="0"/>
                </a:cubicBezTo>
                <a:cubicBezTo>
                  <a:pt x="4589960" y="17822"/>
                  <a:pt x="4797330" y="-31612"/>
                  <a:pt x="5120671" y="0"/>
                </a:cubicBezTo>
                <a:cubicBezTo>
                  <a:pt x="5219189" y="4715"/>
                  <a:pt x="5304254" y="74498"/>
                  <a:pt x="5299800" y="179129"/>
                </a:cubicBezTo>
                <a:cubicBezTo>
                  <a:pt x="5307272" y="320633"/>
                  <a:pt x="5307179" y="406534"/>
                  <a:pt x="5299800" y="523046"/>
                </a:cubicBezTo>
                <a:cubicBezTo>
                  <a:pt x="5292421" y="639558"/>
                  <a:pt x="5316879" y="761847"/>
                  <a:pt x="5299800" y="895622"/>
                </a:cubicBezTo>
                <a:cubicBezTo>
                  <a:pt x="5296923" y="1002085"/>
                  <a:pt x="5217516" y="1095389"/>
                  <a:pt x="5120671" y="1074751"/>
                </a:cubicBezTo>
                <a:cubicBezTo>
                  <a:pt x="5015933" y="1073510"/>
                  <a:pt x="4785392" y="1090016"/>
                  <a:pt x="4601809" y="1074751"/>
                </a:cubicBezTo>
                <a:cubicBezTo>
                  <a:pt x="4418226" y="1059486"/>
                  <a:pt x="4123228" y="1061895"/>
                  <a:pt x="3885286" y="1074751"/>
                </a:cubicBezTo>
                <a:cubicBezTo>
                  <a:pt x="3647344" y="1087607"/>
                  <a:pt x="3640356" y="1056973"/>
                  <a:pt x="3415839" y="1074751"/>
                </a:cubicBezTo>
                <a:cubicBezTo>
                  <a:pt x="3191322" y="1092529"/>
                  <a:pt x="3035348" y="1085624"/>
                  <a:pt x="2896977" y="1074751"/>
                </a:cubicBezTo>
                <a:cubicBezTo>
                  <a:pt x="2758606" y="1063878"/>
                  <a:pt x="2510605" y="1047581"/>
                  <a:pt x="2229869" y="1074751"/>
                </a:cubicBezTo>
                <a:cubicBezTo>
                  <a:pt x="1949133" y="1101921"/>
                  <a:pt x="1923504" y="1096631"/>
                  <a:pt x="1760422" y="1074751"/>
                </a:cubicBezTo>
                <a:cubicBezTo>
                  <a:pt x="1597340" y="1052871"/>
                  <a:pt x="1253156" y="1060633"/>
                  <a:pt x="1093314" y="1074751"/>
                </a:cubicBezTo>
                <a:cubicBezTo>
                  <a:pt x="933472" y="1088869"/>
                  <a:pt x="486309" y="1031935"/>
                  <a:pt x="179129" y="1074751"/>
                </a:cubicBezTo>
                <a:cubicBezTo>
                  <a:pt x="76963" y="1070432"/>
                  <a:pt x="-2486" y="997586"/>
                  <a:pt x="0" y="895622"/>
                </a:cubicBezTo>
                <a:cubicBezTo>
                  <a:pt x="-15016" y="819569"/>
                  <a:pt x="-4312" y="634569"/>
                  <a:pt x="0" y="558870"/>
                </a:cubicBezTo>
                <a:cubicBezTo>
                  <a:pt x="4312" y="483171"/>
                  <a:pt x="-4995" y="358291"/>
                  <a:pt x="0" y="17912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39085924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ơ….Trai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  <a:p>
            <a:pPr algn="ctr"/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DD2A277-28E3-446C-9528-BFD7AEB1A83E}"/>
              </a:ext>
            </a:extLst>
          </p:cNvPr>
          <p:cNvSpPr/>
          <p:nvPr/>
        </p:nvSpPr>
        <p:spPr>
          <a:xfrm>
            <a:off x="424680" y="3630930"/>
            <a:ext cx="480060" cy="6477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9D4B18-317F-4661-8E9B-29695300CF58}"/>
              </a:ext>
            </a:extLst>
          </p:cNvPr>
          <p:cNvSpPr/>
          <p:nvPr/>
        </p:nvSpPr>
        <p:spPr>
          <a:xfrm>
            <a:off x="1021080" y="3078480"/>
            <a:ext cx="5166360" cy="1790700"/>
          </a:xfrm>
          <a:custGeom>
            <a:avLst/>
            <a:gdLst>
              <a:gd name="connsiteX0" fmla="*/ 0 w 5166360"/>
              <a:gd name="connsiteY0" fmla="*/ 298456 h 1790700"/>
              <a:gd name="connsiteX1" fmla="*/ 298456 w 5166360"/>
              <a:gd name="connsiteY1" fmla="*/ 0 h 1790700"/>
              <a:gd name="connsiteX2" fmla="*/ 905540 w 5166360"/>
              <a:gd name="connsiteY2" fmla="*/ 0 h 1790700"/>
              <a:gd name="connsiteX3" fmla="*/ 1649707 w 5166360"/>
              <a:gd name="connsiteY3" fmla="*/ 0 h 1790700"/>
              <a:gd name="connsiteX4" fmla="*/ 2256791 w 5166360"/>
              <a:gd name="connsiteY4" fmla="*/ 0 h 1790700"/>
              <a:gd name="connsiteX5" fmla="*/ 2909569 w 5166360"/>
              <a:gd name="connsiteY5" fmla="*/ 0 h 1790700"/>
              <a:gd name="connsiteX6" fmla="*/ 3470958 w 5166360"/>
              <a:gd name="connsiteY6" fmla="*/ 0 h 1790700"/>
              <a:gd name="connsiteX7" fmla="*/ 4032348 w 5166360"/>
              <a:gd name="connsiteY7" fmla="*/ 0 h 1790700"/>
              <a:gd name="connsiteX8" fmla="*/ 4867904 w 5166360"/>
              <a:gd name="connsiteY8" fmla="*/ 0 h 1790700"/>
              <a:gd name="connsiteX9" fmla="*/ 5166360 w 5166360"/>
              <a:gd name="connsiteY9" fmla="*/ 298456 h 1790700"/>
              <a:gd name="connsiteX10" fmla="*/ 5166360 w 5166360"/>
              <a:gd name="connsiteY10" fmla="*/ 859536 h 1790700"/>
              <a:gd name="connsiteX11" fmla="*/ 5166360 w 5166360"/>
              <a:gd name="connsiteY11" fmla="*/ 1492244 h 1790700"/>
              <a:gd name="connsiteX12" fmla="*/ 4867904 w 5166360"/>
              <a:gd name="connsiteY12" fmla="*/ 1790700 h 1790700"/>
              <a:gd name="connsiteX13" fmla="*/ 4169431 w 5166360"/>
              <a:gd name="connsiteY13" fmla="*/ 1790700 h 1790700"/>
              <a:gd name="connsiteX14" fmla="*/ 3425264 w 5166360"/>
              <a:gd name="connsiteY14" fmla="*/ 1790700 h 1790700"/>
              <a:gd name="connsiteX15" fmla="*/ 2863875 w 5166360"/>
              <a:gd name="connsiteY15" fmla="*/ 1790700 h 1790700"/>
              <a:gd name="connsiteX16" fmla="*/ 2211096 w 5166360"/>
              <a:gd name="connsiteY16" fmla="*/ 1790700 h 1790700"/>
              <a:gd name="connsiteX17" fmla="*/ 1558318 w 5166360"/>
              <a:gd name="connsiteY17" fmla="*/ 1790700 h 1790700"/>
              <a:gd name="connsiteX18" fmla="*/ 1042623 w 5166360"/>
              <a:gd name="connsiteY18" fmla="*/ 1790700 h 1790700"/>
              <a:gd name="connsiteX19" fmla="*/ 298456 w 5166360"/>
              <a:gd name="connsiteY19" fmla="*/ 1790700 h 1790700"/>
              <a:gd name="connsiteX20" fmla="*/ 0 w 5166360"/>
              <a:gd name="connsiteY20" fmla="*/ 1492244 h 1790700"/>
              <a:gd name="connsiteX21" fmla="*/ 0 w 5166360"/>
              <a:gd name="connsiteY21" fmla="*/ 871474 h 1790700"/>
              <a:gd name="connsiteX22" fmla="*/ 0 w 5166360"/>
              <a:gd name="connsiteY22" fmla="*/ 298456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66360" h="1790700" extrusionOk="0">
                <a:moveTo>
                  <a:pt x="0" y="298456"/>
                </a:moveTo>
                <a:cubicBezTo>
                  <a:pt x="-11437" y="133921"/>
                  <a:pt x="99987" y="1913"/>
                  <a:pt x="298456" y="0"/>
                </a:cubicBezTo>
                <a:cubicBezTo>
                  <a:pt x="434710" y="-5219"/>
                  <a:pt x="699993" y="3946"/>
                  <a:pt x="905540" y="0"/>
                </a:cubicBezTo>
                <a:cubicBezTo>
                  <a:pt x="1111087" y="-3946"/>
                  <a:pt x="1327353" y="4078"/>
                  <a:pt x="1649707" y="0"/>
                </a:cubicBezTo>
                <a:cubicBezTo>
                  <a:pt x="1972061" y="-4078"/>
                  <a:pt x="1968910" y="-11222"/>
                  <a:pt x="2256791" y="0"/>
                </a:cubicBezTo>
                <a:cubicBezTo>
                  <a:pt x="2544672" y="11222"/>
                  <a:pt x="2608069" y="21618"/>
                  <a:pt x="2909569" y="0"/>
                </a:cubicBezTo>
                <a:cubicBezTo>
                  <a:pt x="3211069" y="-21618"/>
                  <a:pt x="3283074" y="-271"/>
                  <a:pt x="3470958" y="0"/>
                </a:cubicBezTo>
                <a:cubicBezTo>
                  <a:pt x="3658842" y="271"/>
                  <a:pt x="3837102" y="-14424"/>
                  <a:pt x="4032348" y="0"/>
                </a:cubicBezTo>
                <a:cubicBezTo>
                  <a:pt x="4227594" y="14424"/>
                  <a:pt x="4681142" y="-5809"/>
                  <a:pt x="4867904" y="0"/>
                </a:cubicBezTo>
                <a:cubicBezTo>
                  <a:pt x="5029837" y="-6936"/>
                  <a:pt x="5135267" y="110478"/>
                  <a:pt x="5166360" y="298456"/>
                </a:cubicBezTo>
                <a:cubicBezTo>
                  <a:pt x="5148524" y="442354"/>
                  <a:pt x="5156630" y="722420"/>
                  <a:pt x="5166360" y="859536"/>
                </a:cubicBezTo>
                <a:cubicBezTo>
                  <a:pt x="5176090" y="996652"/>
                  <a:pt x="5168256" y="1220843"/>
                  <a:pt x="5166360" y="1492244"/>
                </a:cubicBezTo>
                <a:cubicBezTo>
                  <a:pt x="5196681" y="1659232"/>
                  <a:pt x="5054781" y="1810218"/>
                  <a:pt x="4867904" y="1790700"/>
                </a:cubicBezTo>
                <a:cubicBezTo>
                  <a:pt x="4707702" y="1765743"/>
                  <a:pt x="4309140" y="1757598"/>
                  <a:pt x="4169431" y="1790700"/>
                </a:cubicBezTo>
                <a:cubicBezTo>
                  <a:pt x="4029722" y="1823802"/>
                  <a:pt x="3575574" y="1804504"/>
                  <a:pt x="3425264" y="1790700"/>
                </a:cubicBezTo>
                <a:cubicBezTo>
                  <a:pt x="3274954" y="1776896"/>
                  <a:pt x="3011480" y="1774940"/>
                  <a:pt x="2863875" y="1790700"/>
                </a:cubicBezTo>
                <a:cubicBezTo>
                  <a:pt x="2716270" y="1806460"/>
                  <a:pt x="2515114" y="1818931"/>
                  <a:pt x="2211096" y="1790700"/>
                </a:cubicBezTo>
                <a:cubicBezTo>
                  <a:pt x="1907078" y="1762469"/>
                  <a:pt x="1703455" y="1814135"/>
                  <a:pt x="1558318" y="1790700"/>
                </a:cubicBezTo>
                <a:cubicBezTo>
                  <a:pt x="1413181" y="1767265"/>
                  <a:pt x="1231913" y="1809225"/>
                  <a:pt x="1042623" y="1790700"/>
                </a:cubicBezTo>
                <a:cubicBezTo>
                  <a:pt x="853333" y="1772175"/>
                  <a:pt x="555574" y="1816010"/>
                  <a:pt x="298456" y="1790700"/>
                </a:cubicBezTo>
                <a:cubicBezTo>
                  <a:pt x="119155" y="1806085"/>
                  <a:pt x="16767" y="1646952"/>
                  <a:pt x="0" y="1492244"/>
                </a:cubicBezTo>
                <a:cubicBezTo>
                  <a:pt x="-17405" y="1275576"/>
                  <a:pt x="-7480" y="1085971"/>
                  <a:pt x="0" y="871474"/>
                </a:cubicBezTo>
                <a:cubicBezTo>
                  <a:pt x="7480" y="656977"/>
                  <a:pt x="-22038" y="479217"/>
                  <a:pt x="0" y="29845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3111647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rung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E994C-C5C8-44F2-BDB9-A3D23704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089" y="274320"/>
            <a:ext cx="41113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6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A833EA-9FE3-4A98-9741-C1117BF8E75A}"/>
              </a:ext>
            </a:extLst>
          </p:cNvPr>
          <p:cNvSpPr/>
          <p:nvPr/>
        </p:nvSpPr>
        <p:spPr>
          <a:xfrm>
            <a:off x="1085760" y="1114436"/>
            <a:ext cx="3615780" cy="64635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B27019-C3E8-4200-A544-085CF1063A11}"/>
              </a:ext>
            </a:extLst>
          </p:cNvPr>
          <p:cNvSpPr/>
          <p:nvPr/>
        </p:nvSpPr>
        <p:spPr>
          <a:xfrm>
            <a:off x="1085760" y="1970002"/>
            <a:ext cx="3615780" cy="64635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8B373B-EF95-439B-AFF9-277CDED0363E}"/>
              </a:ext>
            </a:extLst>
          </p:cNvPr>
          <p:cNvSpPr/>
          <p:nvPr/>
        </p:nvSpPr>
        <p:spPr>
          <a:xfrm>
            <a:off x="1085760" y="2825568"/>
            <a:ext cx="3615780" cy="64635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CCA7B3-52DF-47A5-87CB-D88F70889474}"/>
              </a:ext>
            </a:extLst>
          </p:cNvPr>
          <p:cNvSpPr/>
          <p:nvPr/>
        </p:nvSpPr>
        <p:spPr>
          <a:xfrm>
            <a:off x="1085760" y="3681134"/>
            <a:ext cx="3615780" cy="64635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Tran Dang Khoa picture book - Mang bien ve que on Behance">
            <a:extLst>
              <a:ext uri="{FF2B5EF4-FFF2-40B4-BE49-F238E27FC236}">
                <a16:creationId xmlns:a16="http://schemas.microsoft.com/office/drawing/2014/main" id="{3D87670C-3EF4-4547-B1BD-793ECDD3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97" y="861060"/>
            <a:ext cx="4820543" cy="357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51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1158240" y="2017075"/>
            <a:ext cx="715518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#9Slide07 IcielLa Chic Pro Shad" panose="02000506090000020004" pitchFamily="2" charset="0"/>
              </a:rPr>
              <a:t>TÌM HIỂU CHUNG</a:t>
            </a:r>
            <a:endParaRPr b="1" dirty="0">
              <a:latin typeface="#9Slide07 IcielLa Chic Pro Shad" panose="02000506090000020004" pitchFamily="2" charset="0"/>
            </a:endParaRPr>
          </a:p>
        </p:txBody>
      </p:sp>
      <p:sp>
        <p:nvSpPr>
          <p:cNvPr id="442" name="Google Shape;442;p42"/>
          <p:cNvSpPr txBox="1">
            <a:spLocks noGrp="1"/>
          </p:cNvSpPr>
          <p:nvPr>
            <p:ph type="title" idx="2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#9Slide07 IcielLa Chic Pro Shad" panose="02000506090000020004" pitchFamily="2" charset="0"/>
              </a:rPr>
              <a:t>I.</a:t>
            </a:r>
            <a:endParaRPr b="1" dirty="0">
              <a:latin typeface="#9Slide07 IcielLa Chic Pro Shad" panose="02000506090000020004" pitchFamily="2" charset="0"/>
            </a:endParaRPr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55776" y="4055084"/>
            <a:ext cx="4232449" cy="4198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42"/>
          <p:cNvCxnSpPr/>
          <p:nvPr/>
        </p:nvCxnSpPr>
        <p:spPr>
          <a:xfrm>
            <a:off x="2103600" y="2984763"/>
            <a:ext cx="4936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A833EA-9FE3-4A98-9741-C1117BF8E75A}"/>
              </a:ext>
            </a:extLst>
          </p:cNvPr>
          <p:cNvSpPr/>
          <p:nvPr/>
        </p:nvSpPr>
        <p:spPr>
          <a:xfrm>
            <a:off x="278040" y="861635"/>
            <a:ext cx="3691980" cy="1003146"/>
          </a:xfrm>
          <a:prstGeom prst="round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 non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dải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24F7C-F6AB-47E6-B4C1-D981CDC968AB}"/>
              </a:ext>
            </a:extLst>
          </p:cNvPr>
          <p:cNvSpPr/>
          <p:nvPr/>
        </p:nvSpPr>
        <p:spPr>
          <a:xfrm>
            <a:off x="5093880" y="861635"/>
            <a:ext cx="3691980" cy="1003146"/>
          </a:xfrm>
          <a:prstGeom prst="round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BPNT: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9CFE8D-004D-49D0-BE79-2CA1AF5AAD1C}"/>
              </a:ext>
            </a:extLst>
          </p:cNvPr>
          <p:cNvSpPr/>
          <p:nvPr/>
        </p:nvSpPr>
        <p:spPr>
          <a:xfrm>
            <a:off x="248115" y="2225893"/>
            <a:ext cx="3691980" cy="1003146"/>
          </a:xfrm>
          <a:prstGeom prst="round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dìu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xuyến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E05BB3-495C-4445-958C-7B4B61FCF06F}"/>
              </a:ext>
            </a:extLst>
          </p:cNvPr>
          <p:cNvSpPr/>
          <p:nvPr/>
        </p:nvSpPr>
        <p:spPr>
          <a:xfrm>
            <a:off x="5063955" y="2225893"/>
            <a:ext cx="3691980" cy="1003146"/>
          </a:xfrm>
          <a:prstGeom prst="round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BPNT: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GÓC SÂN VÀ KHOẢNG TRỜI- KHI MẸ VẮNG NHÀ on Behance">
            <a:extLst>
              <a:ext uri="{FF2B5EF4-FFF2-40B4-BE49-F238E27FC236}">
                <a16:creationId xmlns:a16="http://schemas.microsoft.com/office/drawing/2014/main" id="{E1608563-CB51-435A-9A8F-C5084E36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54" y="2127579"/>
            <a:ext cx="1240126" cy="11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sam, Afrika Tropis, Makanan gambar png">
            <a:extLst>
              <a:ext uri="{FF2B5EF4-FFF2-40B4-BE49-F238E27FC236}">
                <a16:creationId xmlns:a16="http://schemas.microsoft.com/office/drawing/2014/main" id="{587A1E9B-4504-4F6B-9F0D-CF63A639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90" y="388619"/>
            <a:ext cx="1875915" cy="19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5CA19B-9DD7-406B-B387-61D5E86D66B6}"/>
              </a:ext>
            </a:extLst>
          </p:cNvPr>
          <p:cNvSpPr/>
          <p:nvPr/>
        </p:nvSpPr>
        <p:spPr>
          <a:xfrm>
            <a:off x="1886414" y="3723621"/>
            <a:ext cx="6899445" cy="1003146"/>
          </a:xfrm>
          <a:prstGeom prst="round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50000"/>
              </a:lnSpc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399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7F7A72-B8C2-4291-9ED3-8B5D3152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5"/>
            <a:ext cx="7704000" cy="572700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EC3BA1-6A27-48BA-9D0D-DAF86E3228BE}"/>
              </a:ext>
            </a:extLst>
          </p:cNvPr>
          <p:cNvSpPr/>
          <p:nvPr/>
        </p:nvSpPr>
        <p:spPr>
          <a:xfrm>
            <a:off x="403860" y="1381601"/>
            <a:ext cx="5878740" cy="278130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tri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2" descr="GÓC SÂN VÀ KHOẢNG TRỜI- KHI MẸ VẮNG NHÀ on Behance">
            <a:extLst>
              <a:ext uri="{FF2B5EF4-FFF2-40B4-BE49-F238E27FC236}">
                <a16:creationId xmlns:a16="http://schemas.microsoft.com/office/drawing/2014/main" id="{F63E29C2-5EDD-43CD-93BA-2DC5150A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88" y="1201102"/>
            <a:ext cx="4044995" cy="31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45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#9Slide07 SVNBrandon Printed Sh" panose="02000000000000000000" pitchFamily="2" charset="0"/>
              </a:rPr>
              <a:t>III.</a:t>
            </a:r>
            <a:br>
              <a:rPr lang="en" sz="5400" b="1" dirty="0">
                <a:latin typeface="#9Slide07 SVNBrandon Printed Sh" panose="02000000000000000000" pitchFamily="2" charset="0"/>
              </a:rPr>
            </a:br>
            <a:r>
              <a:rPr lang="en" sz="5400" b="1" dirty="0">
                <a:latin typeface="#9Slide07 SVNBrandon Printed Sh" panose="02000000000000000000" pitchFamily="2" charset="0"/>
              </a:rPr>
              <a:t>TỔNG KẾT</a:t>
            </a:r>
            <a:endParaRPr sz="5400" b="1" dirty="0">
              <a:latin typeface="#9Slide07 SVNBrandon Printed Sh" panose="02000000000000000000" pitchFamily="2" charset="0"/>
            </a:endParaRPr>
          </a:p>
        </p:txBody>
      </p:sp>
      <p:cxnSp>
        <p:nvCxnSpPr>
          <p:cNvPr id="428" name="Google Shape;428;p40"/>
          <p:cNvCxnSpPr/>
          <p:nvPr/>
        </p:nvCxnSpPr>
        <p:spPr>
          <a:xfrm>
            <a:off x="992175" y="2915636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"/>
          <p:cNvSpPr txBox="1">
            <a:spLocks noGrp="1"/>
          </p:cNvSpPr>
          <p:nvPr>
            <p:ph type="title"/>
          </p:nvPr>
        </p:nvSpPr>
        <p:spPr>
          <a:xfrm>
            <a:off x="177360" y="62125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5" name="Google Shape;435;p41"/>
          <p:cNvSpPr txBox="1">
            <a:spLocks noGrp="1"/>
          </p:cNvSpPr>
          <p:nvPr>
            <p:ph type="subTitle" idx="1"/>
          </p:nvPr>
        </p:nvSpPr>
        <p:spPr>
          <a:xfrm>
            <a:off x="1763400" y="1750808"/>
            <a:ext cx="5617200" cy="1641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Thể thơ tự do giàu nhạc điệu.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Những tình cảm chân thành, tha thiết.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Hình ảnh thơ sinh động, ấn tượng.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6" name="Google Shape;436;p41"/>
          <p:cNvCxnSpPr/>
          <p:nvPr/>
        </p:nvCxnSpPr>
        <p:spPr>
          <a:xfrm>
            <a:off x="262260" y="1485956"/>
            <a:ext cx="5617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"/>
          <p:cNvSpPr txBox="1">
            <a:spLocks noGrp="1"/>
          </p:cNvSpPr>
          <p:nvPr>
            <p:ph type="title"/>
          </p:nvPr>
        </p:nvSpPr>
        <p:spPr>
          <a:xfrm>
            <a:off x="276420" y="62125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5" name="Google Shape;435;p41"/>
          <p:cNvSpPr txBox="1">
            <a:spLocks noGrp="1"/>
          </p:cNvSpPr>
          <p:nvPr>
            <p:ph type="subTitle" idx="1"/>
          </p:nvPr>
        </p:nvSpPr>
        <p:spPr>
          <a:xfrm>
            <a:off x="1580520" y="1704524"/>
            <a:ext cx="6290940" cy="2745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Hình ảnh cuộc sống Gò Me giản dị, sống động, giàu cảm xúc và hình ảnh.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Con người lao động Gò Me thân thiện, đáng yêu với vẻ đẹp ngoại hình  khỏe khoắn và vẻ đẹp tâm hồn phóng khoáng.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Tình yêu, nỗi nhớ của người con xa quê hương khi nhớ về Gò Me và những kỉ niệm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6" name="Google Shape;436;p41"/>
          <p:cNvCxnSpPr/>
          <p:nvPr/>
        </p:nvCxnSpPr>
        <p:spPr>
          <a:xfrm>
            <a:off x="361320" y="1485956"/>
            <a:ext cx="5617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98462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1D111A8-A858-4A4F-AF9E-1A60AFD3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09" y="487605"/>
            <a:ext cx="2016183" cy="20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243A01E-5126-4975-AE66-91DB2D0F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99" y="445025"/>
            <a:ext cx="2207460" cy="22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B7AB46B-ADCE-42D6-AFCF-F9D97B38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35" y="617220"/>
            <a:ext cx="1917729" cy="19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808200" y="1889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ĐỌC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1" name="Google Shape;481;p45"/>
          <p:cNvSpPr txBox="1">
            <a:spLocks noGrp="1"/>
          </p:cNvSpPr>
          <p:nvPr>
            <p:ph type="title" idx="2"/>
          </p:nvPr>
        </p:nvSpPr>
        <p:spPr>
          <a:xfrm>
            <a:off x="720000" y="1795180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2" name="Google Shape;482;p45"/>
          <p:cNvSpPr txBox="1">
            <a:spLocks noGrp="1"/>
          </p:cNvSpPr>
          <p:nvPr>
            <p:ph type="subTitle" idx="1"/>
          </p:nvPr>
        </p:nvSpPr>
        <p:spPr>
          <a:xfrm>
            <a:off x="426720" y="2259330"/>
            <a:ext cx="2629680" cy="2266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Viết đoạn văn ngắn 5-7 câu trình bày cảm nhận của em về 1 đoạn thơ bất kì trong văn bản.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3" name="Google Shape;483;p45"/>
          <p:cNvSpPr txBox="1">
            <a:spLocks noGrp="1"/>
          </p:cNvSpPr>
          <p:nvPr>
            <p:ph type="title" idx="3"/>
          </p:nvPr>
        </p:nvSpPr>
        <p:spPr>
          <a:xfrm>
            <a:off x="3403800" y="1795180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Nhiệm vụ 2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4" name="Google Shape;484;p45"/>
          <p:cNvSpPr txBox="1">
            <a:spLocks noGrp="1"/>
          </p:cNvSpPr>
          <p:nvPr>
            <p:ph type="subTitle" idx="4"/>
          </p:nvPr>
        </p:nvSpPr>
        <p:spPr>
          <a:xfrm>
            <a:off x="3177535" y="2259330"/>
            <a:ext cx="2700729" cy="2266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Viết đoạn văn ngắn 5-7 câu trình bày đánh giá, nhận xét của em về 1 hình ảnh mà em ấn tượng nhất trong văn bản.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5" name="Google Shape;485;p45"/>
          <p:cNvSpPr txBox="1">
            <a:spLocks noGrp="1"/>
          </p:cNvSpPr>
          <p:nvPr>
            <p:ph type="title" idx="5"/>
          </p:nvPr>
        </p:nvSpPr>
        <p:spPr>
          <a:xfrm>
            <a:off x="6087600" y="1795180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Nhiệm vụ 3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6" name="Google Shape;486;p45"/>
          <p:cNvSpPr txBox="1">
            <a:spLocks noGrp="1"/>
          </p:cNvSpPr>
          <p:nvPr>
            <p:ph type="subTitle" idx="6"/>
          </p:nvPr>
        </p:nvSpPr>
        <p:spPr>
          <a:xfrm>
            <a:off x="6087599" y="2259330"/>
            <a:ext cx="2502873" cy="2266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Viết 1 đoạn thơ (Thể thơ tự chọn) từ 4-8 câu với chủ đề Quê hương.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7" name="Google Shape;487;p45"/>
          <p:cNvCxnSpPr/>
          <p:nvPr/>
        </p:nvCxnSpPr>
        <p:spPr>
          <a:xfrm>
            <a:off x="808200" y="724830"/>
            <a:ext cx="527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07424F-0A7A-4947-A580-D25C22CD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(1929-1975)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450685-A387-4ADD-AFDF-0DDA8539AC69}"/>
              </a:ext>
            </a:extLst>
          </p:cNvPr>
          <p:cNvSpPr/>
          <p:nvPr/>
        </p:nvSpPr>
        <p:spPr>
          <a:xfrm>
            <a:off x="2240280" y="1383257"/>
            <a:ext cx="6004560" cy="78486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5E08D-7DAB-40B5-9E9F-54862D5F5702}"/>
              </a:ext>
            </a:extLst>
          </p:cNvPr>
          <p:cNvSpPr/>
          <p:nvPr/>
        </p:nvSpPr>
        <p:spPr>
          <a:xfrm>
            <a:off x="2240280" y="2446133"/>
            <a:ext cx="6004560" cy="78486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9B911D-25EC-410C-8349-6AE3CEF5F50D}"/>
              </a:ext>
            </a:extLst>
          </p:cNvPr>
          <p:cNvSpPr/>
          <p:nvPr/>
        </p:nvSpPr>
        <p:spPr>
          <a:xfrm>
            <a:off x="2240280" y="3509010"/>
            <a:ext cx="6004560" cy="78486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Me,….</a:t>
            </a:r>
          </a:p>
        </p:txBody>
      </p:sp>
      <p:pic>
        <p:nvPicPr>
          <p:cNvPr id="5122" name="Picture 2" descr="Notebook ">
            <a:extLst>
              <a:ext uri="{FF2B5EF4-FFF2-40B4-BE49-F238E27FC236}">
                <a16:creationId xmlns:a16="http://schemas.microsoft.com/office/drawing/2014/main" id="{17EA3A84-8500-4B0F-94A5-345CD90E6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24" y="3498804"/>
            <a:ext cx="795066" cy="7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n ">
            <a:extLst>
              <a:ext uri="{FF2B5EF4-FFF2-40B4-BE49-F238E27FC236}">
                <a16:creationId xmlns:a16="http://schemas.microsoft.com/office/drawing/2014/main" id="{BC898B0D-D6C0-4DE8-B5AF-5E2A707325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23" y="2328295"/>
            <a:ext cx="795067" cy="7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cation ">
            <a:extLst>
              <a:ext uri="{FF2B5EF4-FFF2-40B4-BE49-F238E27FC236}">
                <a16:creationId xmlns:a16="http://schemas.microsoft.com/office/drawing/2014/main" id="{ADD53412-869F-4920-A03D-2145CBE6BA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23" y="1373050"/>
            <a:ext cx="795067" cy="7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0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07424F-0A7A-4947-A580-D25C22CD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20" y="179751"/>
            <a:ext cx="7704000" cy="5727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5E08D-7DAB-40B5-9E9F-54862D5F5702}"/>
              </a:ext>
            </a:extLst>
          </p:cNvPr>
          <p:cNvSpPr/>
          <p:nvPr/>
        </p:nvSpPr>
        <p:spPr>
          <a:xfrm>
            <a:off x="720000" y="828652"/>
            <a:ext cx="6004560" cy="78486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1956,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9B911D-25EC-410C-8349-6AE3CEF5F50D}"/>
              </a:ext>
            </a:extLst>
          </p:cNvPr>
          <p:cNvSpPr/>
          <p:nvPr/>
        </p:nvSpPr>
        <p:spPr>
          <a:xfrm>
            <a:off x="720000" y="1769112"/>
            <a:ext cx="4507320" cy="913127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Nam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6BA7E9-1E3C-44CE-BBF3-4A0BD894BA4F}"/>
              </a:ext>
            </a:extLst>
          </p:cNvPr>
          <p:cNvSpPr/>
          <p:nvPr/>
        </p:nvSpPr>
        <p:spPr>
          <a:xfrm>
            <a:off x="720000" y="2922100"/>
            <a:ext cx="4507320" cy="69740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CACF2E-F1F3-45D0-A777-C4EEE3FEB49A}"/>
              </a:ext>
            </a:extLst>
          </p:cNvPr>
          <p:cNvSpPr/>
          <p:nvPr/>
        </p:nvSpPr>
        <p:spPr>
          <a:xfrm>
            <a:off x="720000" y="3828881"/>
            <a:ext cx="4507320" cy="76211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CC283-BC58-4485-AF67-3C4911AC5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5" b="96033" l="2149" r="99835">
                        <a14:foregroundMark x1="7438" y1="58664" x2="4793" y2="65553"/>
                        <a14:foregroundMark x1="5124" y1="67850" x2="8099" y2="68894"/>
                        <a14:foregroundMark x1="4132" y1="70772" x2="9091" y2="72025"/>
                        <a14:foregroundMark x1="2479" y1="66806" x2="2314" y2="65553"/>
                        <a14:foregroundMark x1="78347" y1="26096" x2="69256" y2="35908"/>
                        <a14:foregroundMark x1="94380" y1="54489" x2="90413" y2="65136"/>
                        <a14:foregroundMark x1="95702" y1="67850" x2="96033" y2="84551"/>
                        <a14:foregroundMark x1="95868" y1="58455" x2="36033" y2="80167"/>
                        <a14:foregroundMark x1="78347" y1="81837" x2="47107" y2="91023"/>
                        <a14:foregroundMark x1="94876" y1="91649" x2="47273" y2="94154"/>
                        <a14:foregroundMark x1="29752" y1="94154" x2="40992" y2="96242"/>
                        <a14:foregroundMark x1="45455" y1="83716" x2="50413" y2="85804"/>
                        <a14:foregroundMark x1="39835" y1="85595" x2="48099" y2="90188"/>
                        <a14:foregroundMark x1="92397" y1="89144" x2="99835" y2="94781"/>
                        <a14:backgroundMark x1="11736" y1="33612" x2="3140" y2="43006"/>
                        <a14:backgroundMark x1="11570" y1="45720" x2="2479" y2="49061"/>
                        <a14:backgroundMark x1="7438" y1="28184" x2="5950" y2="35282"/>
                        <a14:backgroundMark x1="16364" y1="28184" x2="4959" y2="34447"/>
                        <a14:backgroundMark x1="3471" y1="57829" x2="3471" y2="57829"/>
                        <a14:backgroundMark x1="2975" y1="77453" x2="11240" y2="82255"/>
                        <a14:backgroundMark x1="5620" y1="74948" x2="8430" y2="94363"/>
                        <a14:backgroundMark x1="14215" y1="87056" x2="5620" y2="84760"/>
                        <a14:backgroundMark x1="14050" y1="34447" x2="7934" y2="39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729" y="1290701"/>
            <a:ext cx="4866271" cy="38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68"/>
          <p:cNvSpPr/>
          <p:nvPr/>
        </p:nvSpPr>
        <p:spPr>
          <a:xfrm>
            <a:off x="4350970" y="1420784"/>
            <a:ext cx="714900" cy="7149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4" name="Google Shape;994;p68"/>
          <p:cNvSpPr/>
          <p:nvPr/>
        </p:nvSpPr>
        <p:spPr>
          <a:xfrm>
            <a:off x="4350970" y="2474671"/>
            <a:ext cx="714900" cy="7149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5" name="Google Shape;995;p68"/>
          <p:cNvSpPr/>
          <p:nvPr/>
        </p:nvSpPr>
        <p:spPr>
          <a:xfrm>
            <a:off x="4350970" y="3522793"/>
            <a:ext cx="714900" cy="7149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7" name="Google Shape;997;p68"/>
          <p:cNvSpPr/>
          <p:nvPr/>
        </p:nvSpPr>
        <p:spPr>
          <a:xfrm>
            <a:off x="80257" y="1189680"/>
            <a:ext cx="3378300" cy="3378300"/>
          </a:xfrm>
          <a:prstGeom prst="arc">
            <a:avLst>
              <a:gd name="adj1" fmla="val 16200000"/>
              <a:gd name="adj2" fmla="val 5397012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8" name="Google Shape;998;p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99" name="Google Shape;999;p68"/>
          <p:cNvCxnSpPr/>
          <p:nvPr/>
        </p:nvCxnSpPr>
        <p:spPr>
          <a:xfrm>
            <a:off x="720000" y="980907"/>
            <a:ext cx="5296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7" name="Google Shape;1007;p68"/>
          <p:cNvSpPr txBox="1"/>
          <p:nvPr/>
        </p:nvSpPr>
        <p:spPr>
          <a:xfrm>
            <a:off x="5753093" y="1353847"/>
            <a:ext cx="2061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394D85"/>
                </a:solidFill>
                <a:latin typeface="Cambria" panose="02040503050406030204" pitchFamily="18" charset="0"/>
                <a:ea typeface="Cambria" panose="02040503050406030204" pitchFamily="18" charset="0"/>
                <a:cs typeface="Fahkwang"/>
                <a:sym typeface="Fahkwang"/>
              </a:rPr>
              <a:t>Phần 1</a:t>
            </a:r>
            <a:endParaRPr sz="2100" b="1" dirty="0">
              <a:solidFill>
                <a:srgbClr val="394D85"/>
              </a:solidFill>
              <a:latin typeface="Cambria" panose="02040503050406030204" pitchFamily="18" charset="0"/>
              <a:ea typeface="Cambria" panose="02040503050406030204" pitchFamily="18" charset="0"/>
              <a:cs typeface="Fahkwang"/>
              <a:sym typeface="Fahkwang"/>
            </a:endParaRPr>
          </a:p>
        </p:txBody>
      </p:sp>
      <p:sp>
        <p:nvSpPr>
          <p:cNvPr id="1008" name="Google Shape;1008;p68"/>
          <p:cNvSpPr txBox="1"/>
          <p:nvPr/>
        </p:nvSpPr>
        <p:spPr>
          <a:xfrm>
            <a:off x="5753093" y="1703234"/>
            <a:ext cx="239540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3234B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Giới thiệu về Gò Me</a:t>
            </a:r>
            <a:endParaRPr sz="1800" dirty="0">
              <a:solidFill>
                <a:srgbClr val="13234B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sp>
        <p:nvSpPr>
          <p:cNvPr id="1009" name="Google Shape;1009;p68"/>
          <p:cNvSpPr txBox="1"/>
          <p:nvPr/>
        </p:nvSpPr>
        <p:spPr>
          <a:xfrm>
            <a:off x="5753093" y="2404853"/>
            <a:ext cx="2061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394D85"/>
                </a:solidFill>
                <a:latin typeface="Cambria" panose="02040503050406030204" pitchFamily="18" charset="0"/>
                <a:ea typeface="Cambria" panose="02040503050406030204" pitchFamily="18" charset="0"/>
                <a:cs typeface="Fahkwang"/>
                <a:sym typeface="Fahkwang"/>
              </a:rPr>
              <a:t>Phần 2</a:t>
            </a:r>
            <a:endParaRPr sz="2100" b="1" dirty="0">
              <a:solidFill>
                <a:srgbClr val="394D85"/>
              </a:solidFill>
              <a:latin typeface="Cambria" panose="02040503050406030204" pitchFamily="18" charset="0"/>
              <a:ea typeface="Cambria" panose="02040503050406030204" pitchFamily="18" charset="0"/>
              <a:cs typeface="Fahkwang"/>
              <a:sym typeface="Fahkwang"/>
            </a:endParaRPr>
          </a:p>
        </p:txBody>
      </p:sp>
      <p:sp>
        <p:nvSpPr>
          <p:cNvPr id="1010" name="Google Shape;1010;p68"/>
          <p:cNvSpPr txBox="1"/>
          <p:nvPr/>
        </p:nvSpPr>
        <p:spPr>
          <a:xfrm>
            <a:off x="5753093" y="2754241"/>
            <a:ext cx="239540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3234B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Con người, cuộc sống Gò Me</a:t>
            </a:r>
            <a:endParaRPr sz="1800" dirty="0">
              <a:solidFill>
                <a:srgbClr val="13234B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sp>
        <p:nvSpPr>
          <p:cNvPr id="1011" name="Google Shape;1011;p68"/>
          <p:cNvSpPr txBox="1"/>
          <p:nvPr/>
        </p:nvSpPr>
        <p:spPr>
          <a:xfrm>
            <a:off x="5753093" y="3455859"/>
            <a:ext cx="2061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394D85"/>
                </a:solidFill>
                <a:latin typeface="Cambria" panose="02040503050406030204" pitchFamily="18" charset="0"/>
                <a:ea typeface="Cambria" panose="02040503050406030204" pitchFamily="18" charset="0"/>
                <a:cs typeface="Fahkwang"/>
                <a:sym typeface="Fahkwang"/>
              </a:rPr>
              <a:t>Phần 3</a:t>
            </a:r>
            <a:endParaRPr sz="2100" b="1" dirty="0">
              <a:solidFill>
                <a:srgbClr val="394D85"/>
              </a:solidFill>
              <a:latin typeface="Cambria" panose="02040503050406030204" pitchFamily="18" charset="0"/>
              <a:ea typeface="Cambria" panose="02040503050406030204" pitchFamily="18" charset="0"/>
              <a:cs typeface="Fahkwang"/>
              <a:sym typeface="Fahkwang"/>
            </a:endParaRPr>
          </a:p>
        </p:txBody>
      </p:sp>
      <p:sp>
        <p:nvSpPr>
          <p:cNvPr id="1012" name="Google Shape;1012;p68"/>
          <p:cNvSpPr txBox="1"/>
          <p:nvPr/>
        </p:nvSpPr>
        <p:spPr>
          <a:xfrm>
            <a:off x="5753093" y="3805247"/>
            <a:ext cx="239540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3234B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rPr>
              <a:t>Nỗi nhớ của nhà thơ với Gò Me</a:t>
            </a:r>
            <a:endParaRPr sz="1800" dirty="0">
              <a:solidFill>
                <a:srgbClr val="13234B"/>
              </a:solidFill>
              <a:latin typeface="Cambria" panose="02040503050406030204" pitchFamily="18" charset="0"/>
              <a:ea typeface="Cambria" panose="02040503050406030204" pitchFamily="18" charset="0"/>
              <a:cs typeface="Quicksand"/>
              <a:sym typeface="Quicksand"/>
            </a:endParaRPr>
          </a:p>
        </p:txBody>
      </p:sp>
      <p:cxnSp>
        <p:nvCxnSpPr>
          <p:cNvPr id="1013" name="Google Shape;1013;p68"/>
          <p:cNvCxnSpPr>
            <a:stCxn id="996" idx="6"/>
            <a:endCxn id="993" idx="2"/>
          </p:cNvCxnSpPr>
          <p:nvPr/>
        </p:nvCxnSpPr>
        <p:spPr>
          <a:xfrm rot="10800000" flipH="1">
            <a:off x="3458544" y="1778301"/>
            <a:ext cx="892500" cy="1055700"/>
          </a:xfrm>
          <a:prstGeom prst="bentConnector3">
            <a:avLst>
              <a:gd name="adj1" fmla="val 49996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4" name="Google Shape;1014;p68"/>
          <p:cNvCxnSpPr>
            <a:stCxn id="996" idx="6"/>
            <a:endCxn id="994" idx="2"/>
          </p:cNvCxnSpPr>
          <p:nvPr/>
        </p:nvCxnSpPr>
        <p:spPr>
          <a:xfrm rot="10800000" flipH="1">
            <a:off x="3458544" y="2832201"/>
            <a:ext cx="892500" cy="1800"/>
          </a:xfrm>
          <a:prstGeom prst="bentConnector3">
            <a:avLst>
              <a:gd name="adj1" fmla="val 49996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5" name="Google Shape;1015;p68"/>
          <p:cNvCxnSpPr>
            <a:stCxn id="996" idx="6"/>
            <a:endCxn id="995" idx="2"/>
          </p:cNvCxnSpPr>
          <p:nvPr/>
        </p:nvCxnSpPr>
        <p:spPr>
          <a:xfrm>
            <a:off x="3458544" y="2834001"/>
            <a:ext cx="892500" cy="1046100"/>
          </a:xfrm>
          <a:prstGeom prst="bentConnector3">
            <a:avLst>
              <a:gd name="adj1" fmla="val 49996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6" name="Google Shape;1016;p68"/>
          <p:cNvCxnSpPr>
            <a:stCxn id="993" idx="6"/>
          </p:cNvCxnSpPr>
          <p:nvPr/>
        </p:nvCxnSpPr>
        <p:spPr>
          <a:xfrm>
            <a:off x="5065870" y="1778234"/>
            <a:ext cx="6762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7" name="Google Shape;1017;p68"/>
          <p:cNvCxnSpPr>
            <a:stCxn id="994" idx="6"/>
          </p:cNvCxnSpPr>
          <p:nvPr/>
        </p:nvCxnSpPr>
        <p:spPr>
          <a:xfrm>
            <a:off x="5065870" y="2832121"/>
            <a:ext cx="6768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8" name="Google Shape;1018;p68"/>
          <p:cNvCxnSpPr>
            <a:stCxn id="995" idx="6"/>
          </p:cNvCxnSpPr>
          <p:nvPr/>
        </p:nvCxnSpPr>
        <p:spPr>
          <a:xfrm>
            <a:off x="5065870" y="3880243"/>
            <a:ext cx="6705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6C0AD18-2C37-4543-9BFA-545978DEE629}"/>
              </a:ext>
            </a:extLst>
          </p:cNvPr>
          <p:cNvGrpSpPr/>
          <p:nvPr/>
        </p:nvGrpSpPr>
        <p:grpSpPr>
          <a:xfrm>
            <a:off x="80244" y="1144851"/>
            <a:ext cx="3378300" cy="3378300"/>
            <a:chOff x="689844" y="1190571"/>
            <a:chExt cx="3378300" cy="3378300"/>
          </a:xfrm>
        </p:grpSpPr>
        <p:sp>
          <p:nvSpPr>
            <p:cNvPr id="996" name="Google Shape;996;p68"/>
            <p:cNvSpPr/>
            <p:nvPr/>
          </p:nvSpPr>
          <p:spPr>
            <a:xfrm>
              <a:off x="689844" y="1190571"/>
              <a:ext cx="3378300" cy="3378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602BF70-A62B-463E-BA35-E6172E857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" t="5028" r="1407" b="2963"/>
            <a:stretch>
              <a:fillRect/>
            </a:stretch>
          </p:blipFill>
          <p:spPr bwMode="auto">
            <a:xfrm>
              <a:off x="811022" y="1442362"/>
              <a:ext cx="3002280" cy="2964376"/>
            </a:xfrm>
            <a:custGeom>
              <a:avLst/>
              <a:gdLst>
                <a:gd name="connsiteX0" fmla="*/ 2396490 w 4792980"/>
                <a:gd name="connsiteY0" fmla="*/ 0 h 4732468"/>
                <a:gd name="connsiteX1" fmla="*/ 4792980 w 4792980"/>
                <a:gd name="connsiteY1" fmla="*/ 2366234 h 4732468"/>
                <a:gd name="connsiteX2" fmla="*/ 2396490 w 4792980"/>
                <a:gd name="connsiteY2" fmla="*/ 4732468 h 4732468"/>
                <a:gd name="connsiteX3" fmla="*/ 0 w 4792980"/>
                <a:gd name="connsiteY3" fmla="*/ 2366234 h 4732468"/>
                <a:gd name="connsiteX4" fmla="*/ 2396490 w 4792980"/>
                <a:gd name="connsiteY4" fmla="*/ 0 h 473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2980" h="4732468">
                  <a:moveTo>
                    <a:pt x="2396490" y="0"/>
                  </a:moveTo>
                  <a:cubicBezTo>
                    <a:pt x="3720035" y="0"/>
                    <a:pt x="4792980" y="1059399"/>
                    <a:pt x="4792980" y="2366234"/>
                  </a:cubicBezTo>
                  <a:cubicBezTo>
                    <a:pt x="4792980" y="3673069"/>
                    <a:pt x="3720035" y="4732468"/>
                    <a:pt x="2396490" y="4732468"/>
                  </a:cubicBezTo>
                  <a:cubicBezTo>
                    <a:pt x="1072945" y="4732468"/>
                    <a:pt x="0" y="3673069"/>
                    <a:pt x="0" y="2366234"/>
                  </a:cubicBezTo>
                  <a:cubicBezTo>
                    <a:pt x="0" y="1059399"/>
                    <a:pt x="1072945" y="0"/>
                    <a:pt x="239649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A15A61-4CD0-413E-835D-23CCAC54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62" y="1445235"/>
            <a:ext cx="667206" cy="66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FE7406-392A-4C18-ADE7-D34B8FBC6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63" y="2498518"/>
            <a:ext cx="667206" cy="66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939CEF1-1599-41D1-A1B6-CDD6E75C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17" y="3550222"/>
            <a:ext cx="667206" cy="66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4"/>
          <p:cNvSpPr txBox="1">
            <a:spLocks noGrp="1"/>
          </p:cNvSpPr>
          <p:nvPr>
            <p:ph type="title"/>
          </p:nvPr>
        </p:nvSpPr>
        <p:spPr>
          <a:xfrm>
            <a:off x="2298313" y="1802462"/>
            <a:ext cx="6408610" cy="1419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#9Slide07 IcielLa Chic Pro Shad" panose="02000506090000020004" pitchFamily="2" charset="0"/>
              </a:rPr>
              <a:t>ĐỌC – HIỂU CHI TIẾT VĂN BẢN</a:t>
            </a:r>
            <a:endParaRPr b="1" dirty="0">
              <a:latin typeface="#9Slide07 IcielLa Chic Pro Shad" panose="02000506090000020004" pitchFamily="2" charset="0"/>
            </a:endParaRPr>
          </a:p>
        </p:txBody>
      </p:sp>
      <p:sp>
        <p:nvSpPr>
          <p:cNvPr id="931" name="Google Shape;931;p64"/>
          <p:cNvSpPr txBox="1">
            <a:spLocks noGrp="1"/>
          </p:cNvSpPr>
          <p:nvPr>
            <p:ph type="title" idx="2"/>
          </p:nvPr>
        </p:nvSpPr>
        <p:spPr>
          <a:xfrm>
            <a:off x="3573780" y="687182"/>
            <a:ext cx="261761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#9Slide07 IcielLa Chic Pro Shad" panose="02000506090000020004" pitchFamily="2" charset="0"/>
              </a:rPr>
              <a:t>II,</a:t>
            </a:r>
            <a:endParaRPr b="1" dirty="0">
              <a:latin typeface="#9Slide07 IcielLa Chic Pro Shad" panose="02000506090000020004" pitchFamily="2" charset="0"/>
            </a:endParaRPr>
          </a:p>
        </p:txBody>
      </p:sp>
      <p:cxnSp>
        <p:nvCxnSpPr>
          <p:cNvPr id="933" name="Google Shape;933;p64"/>
          <p:cNvCxnSpPr/>
          <p:nvPr/>
        </p:nvCxnSpPr>
        <p:spPr>
          <a:xfrm>
            <a:off x="2605850" y="3341038"/>
            <a:ext cx="4936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4" name="Google Shape;9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8313" y="993488"/>
            <a:ext cx="3176626" cy="315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325" y="1212955"/>
            <a:ext cx="1523876" cy="162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-627014" y="3918559"/>
            <a:ext cx="2119579" cy="2007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9430EC85-AD83-4BAA-9805-1A454586C2F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" y="1135380"/>
            <a:ext cx="2773680" cy="2887980"/>
          </a:xfrm>
        </p:spPr>
        <p:txBody>
          <a:bodyPr/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: 5-6 Hs/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: 7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: 3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C7F1BB-D2D9-41B0-AD38-A859E779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9848"/>
            <a:ext cx="7704000" cy="572700"/>
          </a:xfrm>
        </p:spPr>
        <p:txBody>
          <a:bodyPr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707B196E-4FF5-4207-ADE3-A80B2CB0D986}"/>
              </a:ext>
            </a:extLst>
          </p:cNvPr>
          <p:cNvSpPr txBox="1">
            <a:spLocks/>
          </p:cNvSpPr>
          <p:nvPr/>
        </p:nvSpPr>
        <p:spPr>
          <a:xfrm>
            <a:off x="2987040" y="746761"/>
            <a:ext cx="6012180" cy="428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39700" indent="0">
              <a:lnSpc>
                <a:spcPct val="150000"/>
              </a:lnSpc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3/5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>
              <a:lnSpc>
                <a:spcPct val="150000"/>
              </a:lnSpc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39700" indent="0" algn="l">
              <a:lnSpc>
                <a:spcPct val="150000"/>
              </a:lnSpc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>
              <a:lnSpc>
                <a:spcPct val="150000"/>
              </a:lnSpc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>
              <a:lnSpc>
                <a:spcPct val="150000"/>
              </a:lnSpc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>
              <a:lnSpc>
                <a:spcPct val="150000"/>
              </a:lnSpc>
            </a:pPr>
            <a:r>
              <a:rPr lang="en-US" sz="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500" b="1" dirty="0"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5791A7-9BBB-4F72-9544-476E6C0780F2}"/>
              </a:ext>
            </a:extLst>
          </p:cNvPr>
          <p:cNvGrpSpPr/>
          <p:nvPr/>
        </p:nvGrpSpPr>
        <p:grpSpPr>
          <a:xfrm>
            <a:off x="2834640" y="1017725"/>
            <a:ext cx="129540" cy="3870960"/>
            <a:chOff x="2834640" y="1017725"/>
            <a:chExt cx="129540" cy="38709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F44859-F98A-47CD-A6B5-E9DE96D479F7}"/>
                </a:ext>
              </a:extLst>
            </p:cNvPr>
            <p:cNvCxnSpPr/>
            <p:nvPr/>
          </p:nvCxnSpPr>
          <p:spPr>
            <a:xfrm>
              <a:off x="2834640" y="1017725"/>
              <a:ext cx="0" cy="3870960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C3958F-D534-4D0B-A5CD-144F6FFDCE5E}"/>
                </a:ext>
              </a:extLst>
            </p:cNvPr>
            <p:cNvCxnSpPr/>
            <p:nvPr/>
          </p:nvCxnSpPr>
          <p:spPr>
            <a:xfrm>
              <a:off x="2964180" y="1017725"/>
              <a:ext cx="0" cy="3870960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661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B3A0C-B33B-44DB-9551-28C7A8D6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EB9324-E934-42F1-9198-148F15E700AF}"/>
              </a:ext>
            </a:extLst>
          </p:cNvPr>
          <p:cNvSpPr/>
          <p:nvPr/>
        </p:nvSpPr>
        <p:spPr>
          <a:xfrm>
            <a:off x="3657600" y="1017725"/>
            <a:ext cx="5234940" cy="87965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E0AD55-7F58-4D5E-B678-65926DBCE0BE}"/>
              </a:ext>
            </a:extLst>
          </p:cNvPr>
          <p:cNvSpPr/>
          <p:nvPr/>
        </p:nvSpPr>
        <p:spPr>
          <a:xfrm>
            <a:off x="3657600" y="2067484"/>
            <a:ext cx="5234940" cy="86868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D25A40-0C8C-4641-8AC5-751B214713BF}"/>
              </a:ext>
            </a:extLst>
          </p:cNvPr>
          <p:cNvSpPr/>
          <p:nvPr/>
        </p:nvSpPr>
        <p:spPr>
          <a:xfrm>
            <a:off x="3657600" y="3246122"/>
            <a:ext cx="5234940" cy="86868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pic>
        <p:nvPicPr>
          <p:cNvPr id="2054" name="Picture 6" descr="Vẻ đẹp mùa hoa súng Long An">
            <a:extLst>
              <a:ext uri="{FF2B5EF4-FFF2-40B4-BE49-F238E27FC236}">
                <a16:creationId xmlns:a16="http://schemas.microsoft.com/office/drawing/2014/main" id="{B9D1BA4A-C5D6-4225-99E3-AFCEFAB2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65" b="92009" l="9961" r="89941">
                        <a14:foregroundMark x1="37988" y1="29912" x2="34912" y2="48021"/>
                        <a14:foregroundMark x1="44678" y1="23534" x2="44775" y2="51100"/>
                        <a14:foregroundMark x1="44775" y1="51100" x2="44775" y2="51100"/>
                        <a14:foregroundMark x1="44775" y1="30352" x2="52393" y2="52713"/>
                        <a14:foregroundMark x1="54150" y1="6965" x2="54150" y2="6965"/>
                        <a14:foregroundMark x1="58105" y1="34824" x2="58691" y2="41056"/>
                        <a14:foregroundMark x1="47852" y1="92009" x2="47852" y2="9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063" y="1356208"/>
            <a:ext cx="4744744" cy="31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285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B3A0C-B33B-44DB-9551-28C7A8D6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EB9324-E934-42F1-9198-148F15E700AF}"/>
              </a:ext>
            </a:extLst>
          </p:cNvPr>
          <p:cNvSpPr/>
          <p:nvPr/>
        </p:nvSpPr>
        <p:spPr>
          <a:xfrm>
            <a:off x="3657600" y="1017725"/>
            <a:ext cx="5234940" cy="87965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E0AD55-7F58-4D5E-B678-65926DBCE0BE}"/>
              </a:ext>
            </a:extLst>
          </p:cNvPr>
          <p:cNvSpPr/>
          <p:nvPr/>
        </p:nvSpPr>
        <p:spPr>
          <a:xfrm>
            <a:off x="3657600" y="2067484"/>
            <a:ext cx="5234940" cy="86868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D25A40-0C8C-4641-8AC5-751B214713BF}"/>
              </a:ext>
            </a:extLst>
          </p:cNvPr>
          <p:cNvSpPr/>
          <p:nvPr/>
        </p:nvSpPr>
        <p:spPr>
          <a:xfrm>
            <a:off x="3657600" y="3246122"/>
            <a:ext cx="5234940" cy="86868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</p:txBody>
      </p:sp>
    </p:spTree>
    <p:extLst>
      <p:ext uri="{BB962C8B-B14F-4D97-AF65-F5344CB8AC3E}">
        <p14:creationId xmlns:p14="http://schemas.microsoft.com/office/powerpoint/2010/main" val="976744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1158</Words>
  <Application>Microsoft Office PowerPoint</Application>
  <PresentationFormat>On-screen Show (16:9)</PresentationFormat>
  <Paragraphs>126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Quicksand</vt:lpstr>
      <vt:lpstr>Arial</vt:lpstr>
      <vt:lpstr>Fahkwang</vt:lpstr>
      <vt:lpstr>#9Slide07 SVNBrandon Printed Sh</vt:lpstr>
      <vt:lpstr>Cambria</vt:lpstr>
      <vt:lpstr>#9Slide07 IcielLa Chic Pro Shad</vt:lpstr>
      <vt:lpstr>Ingrid Darling</vt:lpstr>
      <vt:lpstr>What To Do For World Nature Conservation Day by Slidesgo</vt:lpstr>
      <vt:lpstr>GÒ ME</vt:lpstr>
      <vt:lpstr>TÌM HIỂU CHUNG</vt:lpstr>
      <vt:lpstr>1. Nhà thơ Hoàng Tố Nguyên (1929-1975)</vt:lpstr>
      <vt:lpstr>2. Văn bản Gò Me</vt:lpstr>
      <vt:lpstr>Bố cục    </vt:lpstr>
      <vt:lpstr>ĐỌC – HIỂU CHI TIẾT VĂN BẢN</vt:lpstr>
      <vt:lpstr>HOẠT ĐỘNG NHÓM</vt:lpstr>
      <vt:lpstr>Tình cảm chủ đạo</vt:lpstr>
      <vt:lpstr>Dòng hồi tưởng của tác giả</vt:lpstr>
      <vt:lpstr>1. Giới thiệu về Gò Me</vt:lpstr>
      <vt:lpstr>1. Giới thiệu về Gò Me</vt:lpstr>
      <vt:lpstr>1. Giới thiệu về Gò Me</vt:lpstr>
      <vt:lpstr>1. Giới thiệu về Gò Me</vt:lpstr>
      <vt:lpstr>1. Giới thiệu về Gò Me</vt:lpstr>
      <vt:lpstr>2. Cuộc sống, con người Gò Me.</vt:lpstr>
      <vt:lpstr>2. Cuộc sống, con người Gò Me.</vt:lpstr>
      <vt:lpstr>2. Cuộc sống, con người Gò Me.</vt:lpstr>
      <vt:lpstr>2. Cuộc sống, con người Gò Me.</vt:lpstr>
      <vt:lpstr>3. Nỗi nhớ Gò Me</vt:lpstr>
      <vt:lpstr>3. Nỗi nhớ Gò Me</vt:lpstr>
      <vt:lpstr>3. Nỗi nhớ Gò Me</vt:lpstr>
      <vt:lpstr>III. TỔNG KẾT</vt:lpstr>
      <vt:lpstr>1. Nghệ thuật</vt:lpstr>
      <vt:lpstr>2. Nội dung</vt:lpstr>
      <vt:lpstr>VIẾT KẾT NỐI ĐỌC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GÒ ME</dc:title>
  <cp:lastModifiedBy>Administrator</cp:lastModifiedBy>
  <cp:revision>13</cp:revision>
  <dcterms:modified xsi:type="dcterms:W3CDTF">2023-05-31T08:55:42Z</dcterms:modified>
</cp:coreProperties>
</file>